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48" y="-15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40C2-57EC-4287-A0C4-01095EEB68C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0107-7E36-403E-9A3B-CF0FCA8E879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s1.goodfon.ru/image/271971-3289x216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0891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290" name="Picture 2" descr="Чарующая сказка осен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90088" cy="6858000"/>
          </a:xfrm>
          <a:prstGeom prst="rect">
            <a:avLst/>
          </a:prstGeom>
          <a:noFill/>
        </p:spPr>
      </p:pic>
      <p:pic>
        <p:nvPicPr>
          <p:cNvPr id="10" name="Picture 4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9071" t="50966" r="51617" b="3164"/>
          <a:stretch>
            <a:fillRect/>
          </a:stretch>
        </p:blipFill>
        <p:spPr bwMode="auto">
          <a:xfrm rot="21166300">
            <a:off x="955048" y="1571857"/>
            <a:ext cx="1554785" cy="1614585"/>
          </a:xfrm>
          <a:prstGeom prst="rect">
            <a:avLst/>
          </a:prstGeom>
          <a:noFill/>
        </p:spPr>
      </p:pic>
      <p:pic>
        <p:nvPicPr>
          <p:cNvPr id="11" name="Picture 4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9071" t="50966" r="51617" b="3164"/>
          <a:stretch>
            <a:fillRect/>
          </a:stretch>
        </p:blipFill>
        <p:spPr bwMode="auto">
          <a:xfrm rot="3721646">
            <a:off x="905360" y="3537406"/>
            <a:ext cx="1521532" cy="1580053"/>
          </a:xfrm>
          <a:prstGeom prst="rect">
            <a:avLst/>
          </a:prstGeom>
          <a:noFill/>
        </p:spPr>
      </p:pic>
      <p:pic>
        <p:nvPicPr>
          <p:cNvPr id="6146" name="Picture 2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41799" t="1699" b="54131"/>
          <a:stretch>
            <a:fillRect/>
          </a:stretch>
        </p:blipFill>
        <p:spPr bwMode="auto">
          <a:xfrm rot="13896377">
            <a:off x="901832" y="2141886"/>
            <a:ext cx="1944216" cy="13132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40C2-57EC-4287-A0C4-01095EEB68C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0107-7E36-403E-9A3B-CF0FCA8E879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1.goodfon.ru/image/271971-3289x216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0891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2" descr="Чарующая сказка осен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6632"/>
            <a:ext cx="6809461" cy="6741368"/>
          </a:xfrm>
          <a:prstGeom prst="rect">
            <a:avLst/>
          </a:prstGeom>
          <a:noFill/>
        </p:spPr>
      </p:pic>
      <p:pic>
        <p:nvPicPr>
          <p:cNvPr id="8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52919" t="54364" r="4745" b="-234"/>
          <a:stretch>
            <a:fillRect/>
          </a:stretch>
        </p:blipFill>
        <p:spPr bwMode="auto">
          <a:xfrm rot="12015456">
            <a:off x="7078477" y="4365992"/>
            <a:ext cx="2016224" cy="1944216"/>
          </a:xfrm>
          <a:prstGeom prst="rect">
            <a:avLst/>
          </a:prstGeom>
          <a:noFill/>
        </p:spPr>
      </p:pic>
      <p:pic>
        <p:nvPicPr>
          <p:cNvPr id="9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42335" r="4745" b="50733"/>
          <a:stretch>
            <a:fillRect/>
          </a:stretch>
        </p:blipFill>
        <p:spPr bwMode="auto">
          <a:xfrm rot="15738666">
            <a:off x="6982580" y="5310664"/>
            <a:ext cx="1615486" cy="1338545"/>
          </a:xfrm>
          <a:prstGeom prst="rect">
            <a:avLst/>
          </a:prstGeom>
          <a:noFill/>
        </p:spPr>
      </p:pic>
      <p:pic>
        <p:nvPicPr>
          <p:cNvPr id="11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9071" t="50966" r="51617" b="3164"/>
          <a:stretch>
            <a:fillRect/>
          </a:stretch>
        </p:blipFill>
        <p:spPr bwMode="auto">
          <a:xfrm rot="11080886">
            <a:off x="5436096" y="4872224"/>
            <a:ext cx="1800200" cy="1869439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 userDrawn="1"/>
        </p:nvGrpSpPr>
        <p:grpSpPr>
          <a:xfrm>
            <a:off x="395536" y="260648"/>
            <a:ext cx="1774746" cy="2648522"/>
            <a:chOff x="229968" y="414465"/>
            <a:chExt cx="1774746" cy="2648522"/>
          </a:xfrm>
        </p:grpSpPr>
        <p:pic>
          <p:nvPicPr>
            <p:cNvPr id="13" name="Picture 4" descr="Чарующая сказка осени"/>
            <p:cNvPicPr>
              <a:picLocks noChangeAspect="1" noChangeArrowheads="1"/>
            </p:cNvPicPr>
            <p:nvPr/>
          </p:nvPicPr>
          <p:blipFill>
            <a:blip r:embed="rId4" cstate="print"/>
            <a:srcRect l="52919" t="54364" r="4745" b="-234"/>
            <a:stretch>
              <a:fillRect/>
            </a:stretch>
          </p:blipFill>
          <p:spPr bwMode="auto">
            <a:xfrm rot="4190096">
              <a:off x="197102" y="447331"/>
              <a:ext cx="1840477" cy="1774746"/>
            </a:xfrm>
            <a:prstGeom prst="rect">
              <a:avLst/>
            </a:prstGeom>
            <a:noFill/>
          </p:spPr>
        </p:pic>
        <p:pic>
          <p:nvPicPr>
            <p:cNvPr id="14" name="Picture 4" descr="Чарующая сказка осени"/>
            <p:cNvPicPr>
              <a:picLocks noChangeAspect="1" noChangeArrowheads="1"/>
            </p:cNvPicPr>
            <p:nvPr/>
          </p:nvPicPr>
          <p:blipFill>
            <a:blip r:embed="rId4" cstate="print"/>
            <a:srcRect l="9071" t="50966" r="51617" b="3164"/>
            <a:stretch>
              <a:fillRect/>
            </a:stretch>
          </p:blipFill>
          <p:spPr bwMode="auto">
            <a:xfrm rot="11080886">
              <a:off x="300633" y="1420404"/>
              <a:ext cx="1581746" cy="1642583"/>
            </a:xfrm>
            <a:prstGeom prst="rect">
              <a:avLst/>
            </a:prstGeom>
            <a:noFill/>
          </p:spPr>
        </p:pic>
      </p:grpSp>
      <p:pic>
        <p:nvPicPr>
          <p:cNvPr id="10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42335" t="3687" r="4724" b="50733"/>
          <a:stretch>
            <a:fillRect/>
          </a:stretch>
        </p:blipFill>
        <p:spPr bwMode="auto">
          <a:xfrm rot="19327634">
            <a:off x="6364269" y="5607183"/>
            <a:ext cx="1616139" cy="1238362"/>
          </a:xfrm>
          <a:prstGeom prst="rect">
            <a:avLst/>
          </a:prstGeom>
          <a:noFill/>
        </p:spPr>
      </p:pic>
      <p:pic>
        <p:nvPicPr>
          <p:cNvPr id="15" name="Picture 4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42335" t="4964" r="43608" b="81206"/>
          <a:stretch>
            <a:fillRect/>
          </a:stretch>
        </p:blipFill>
        <p:spPr bwMode="auto">
          <a:xfrm rot="19327634">
            <a:off x="6946400" y="5393356"/>
            <a:ext cx="429115" cy="3757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40C2-57EC-4287-A0C4-01095EEB68C1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0107-7E36-403E-9A3B-CF0FCA8E8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857488" y="1785926"/>
            <a:ext cx="6286512" cy="2500330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Социальный проект «Лады-лады-ладушки мы вас любим дедушки и бабушки» 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85918" y="4429132"/>
            <a:ext cx="7358082" cy="207170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Разработали и провели: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Сурсякова М. А. – воспитатель высшей 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квалификационной категории;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Филипьева Н. В. – воспитатель первой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квалификационной категории.                                     </a:t>
            </a: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Березники 2018.</a:t>
            </a: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357166"/>
            <a:ext cx="6786578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№44»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428992" y="500042"/>
            <a:ext cx="5072066" cy="1643074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СТЕНД  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ПРИЗНАНИЯ В ЛЮБВИ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БАБУШКАМ  И ДЕДУШКАМ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User\Рабочий стол\к презентации позитив\IMG_5737.JPG"/>
          <p:cNvPicPr>
            <a:picLocks noChangeAspect="1" noChangeArrowheads="1"/>
          </p:cNvPicPr>
          <p:nvPr/>
        </p:nvPicPr>
        <p:blipFill>
          <a:blip r:embed="rId3" cstate="print"/>
          <a:srcRect t="20718" b="8608"/>
          <a:stretch>
            <a:fillRect/>
          </a:stretch>
        </p:blipFill>
        <p:spPr bwMode="auto">
          <a:xfrm>
            <a:off x="2786050" y="2428868"/>
            <a:ext cx="6429420" cy="38576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к презентации позитив\IMG_5612.JPG"/>
          <p:cNvPicPr>
            <a:picLocks noChangeAspect="1" noChangeArrowheads="1"/>
          </p:cNvPicPr>
          <p:nvPr/>
        </p:nvPicPr>
        <p:blipFill>
          <a:blip r:embed="rId2" cstate="print"/>
          <a:srcRect b="9201"/>
          <a:stretch>
            <a:fillRect/>
          </a:stretch>
        </p:blipFill>
        <p:spPr bwMode="auto">
          <a:xfrm>
            <a:off x="2570468" y="2428868"/>
            <a:ext cx="6573532" cy="40005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000364" y="714356"/>
            <a:ext cx="5929322" cy="1143008"/>
          </a:xfrm>
          <a:blipFill>
            <a:blip r:embed="rId3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Выставка</a:t>
            </a:r>
            <a:b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«Золотые руки бабушки моей»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000364" y="714356"/>
            <a:ext cx="5929322" cy="1143008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Мастер-класс </a:t>
            </a:r>
            <a:b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«Вкусное печенье для любимой бабушки»</a:t>
            </a:r>
          </a:p>
        </p:txBody>
      </p:sp>
      <p:pic>
        <p:nvPicPr>
          <p:cNvPr id="3074" name="Picture 2" descr="C:\Documents and Settings\User\Рабочий стол\к презентации позитив\IMG_5604.JPG"/>
          <p:cNvPicPr>
            <a:picLocks noChangeAspect="1" noChangeArrowheads="1"/>
          </p:cNvPicPr>
          <p:nvPr/>
        </p:nvPicPr>
        <p:blipFill>
          <a:blip r:embed="rId3" cstate="print"/>
          <a:srcRect t="14007"/>
          <a:stretch>
            <a:fillRect/>
          </a:stretch>
        </p:blipFill>
        <p:spPr bwMode="auto">
          <a:xfrm>
            <a:off x="2786050" y="2285992"/>
            <a:ext cx="6357950" cy="41007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000364" y="714356"/>
            <a:ext cx="5929322" cy="1143008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Развлечение</a:t>
            </a:r>
            <a:b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с бабушками и дедушками</a:t>
            </a:r>
            <a:b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5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Осенины</a:t>
            </a:r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– осени именины»</a:t>
            </a:r>
          </a:p>
        </p:txBody>
      </p:sp>
      <p:pic>
        <p:nvPicPr>
          <p:cNvPr id="4098" name="Picture 2" descr="C:\Documents and Settings\User\Рабочий стол\к презентации позитив\IMG_5633.JPG"/>
          <p:cNvPicPr>
            <a:picLocks noChangeAspect="1" noChangeArrowheads="1"/>
          </p:cNvPicPr>
          <p:nvPr/>
        </p:nvPicPr>
        <p:blipFill>
          <a:blip r:embed="rId3" cstate="print"/>
          <a:srcRect l="3000" t="13020" b="5605"/>
          <a:stretch>
            <a:fillRect/>
          </a:stretch>
        </p:blipFill>
        <p:spPr bwMode="auto">
          <a:xfrm>
            <a:off x="2786050" y="2357430"/>
            <a:ext cx="6357950" cy="40005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000364" y="714356"/>
            <a:ext cx="5929322" cy="1143008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Кафе</a:t>
            </a:r>
            <a:b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«У самовара»</a:t>
            </a:r>
          </a:p>
        </p:txBody>
      </p:sp>
      <p:pic>
        <p:nvPicPr>
          <p:cNvPr id="5122" name="Picture 2" descr="C:\Documents and Settings\User\Рабочий стол\к презентации позитив\IMG_5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5708649" cy="42816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000364" y="714356"/>
            <a:ext cx="5929322" cy="1143008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Дружба поколений</a:t>
            </a:r>
          </a:p>
        </p:txBody>
      </p:sp>
      <p:pic>
        <p:nvPicPr>
          <p:cNvPr id="6146" name="Picture 2" descr="C:\Documents and Settings\User\Рабочий стол\к презентации позитив\IMG_5664.JPG"/>
          <p:cNvPicPr>
            <a:picLocks noChangeAspect="1" noChangeArrowheads="1"/>
          </p:cNvPicPr>
          <p:nvPr/>
        </p:nvPicPr>
        <p:blipFill>
          <a:blip r:embed="rId3" cstate="print"/>
          <a:srcRect b="16053"/>
          <a:stretch>
            <a:fillRect/>
          </a:stretch>
        </p:blipFill>
        <p:spPr bwMode="auto">
          <a:xfrm>
            <a:off x="2928926" y="2285992"/>
            <a:ext cx="6013399" cy="37862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Социальный проект «Лады-лады-ладушки мы вас любим дедушки и бабушки» </vt:lpstr>
      <vt:lpstr>СТЕНД   ПРИЗНАНИЯ В ЛЮБВИ  БАБУШКАМ  И ДЕДУШКАМ</vt:lpstr>
      <vt:lpstr>Выставка  «Золотые руки бабушки моей»</vt:lpstr>
      <vt:lpstr>Мастер-класс  «Вкусное печенье для любимой бабушки»</vt:lpstr>
      <vt:lpstr>Развлечение  с бабушками и дедушками «Осенины – осени именины»</vt:lpstr>
      <vt:lpstr>Кафе «У самовара»</vt:lpstr>
      <vt:lpstr>Дружба поколений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Kuzminyh-NA</cp:lastModifiedBy>
  <cp:revision>19</cp:revision>
  <dcterms:created xsi:type="dcterms:W3CDTF">2014-07-23T17:04:36Z</dcterms:created>
  <dcterms:modified xsi:type="dcterms:W3CDTF">2018-12-24T10:01:57Z</dcterms:modified>
</cp:coreProperties>
</file>