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5" r:id="rId3"/>
    <p:sldId id="283" r:id="rId4"/>
    <p:sldId id="278" r:id="rId5"/>
    <p:sldId id="284" r:id="rId6"/>
    <p:sldId id="281" r:id="rId7"/>
    <p:sldId id="268" r:id="rId8"/>
    <p:sldId id="271" r:id="rId9"/>
    <p:sldId id="273" r:id="rId10"/>
    <p:sldId id="269" r:id="rId11"/>
    <p:sldId id="264" r:id="rId12"/>
    <p:sldId id="259" r:id="rId13"/>
    <p:sldId id="263" r:id="rId14"/>
    <p:sldId id="265" r:id="rId15"/>
    <p:sldId id="286" r:id="rId16"/>
    <p:sldId id="287" r:id="rId17"/>
    <p:sldId id="288" r:id="rId18"/>
  </p:sldIdLst>
  <p:sldSz cx="9144000" cy="5143500" type="screen16x9"/>
  <p:notesSz cx="91440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156" y="-3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F1F1CB-3A4A-43A2-A130-9E68A31ADB18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D181BE-1FA8-4D5C-8125-94B4E4C62EA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/>
            <a:t>Доступность и преемственность на всех уровнях образования, в    том числе поставки оборудования</a:t>
          </a:r>
          <a:endParaRPr lang="ru-RU" sz="1600" b="1" dirty="0"/>
        </a:p>
      </dgm:t>
    </dgm:pt>
    <dgm:pt modelId="{2434B36E-2C53-45C1-B0D1-82D5596496DF}" type="parTrans" cxnId="{B7B453B7-7FD4-42E7-A59D-E9DCE0EF1445}">
      <dgm:prSet/>
      <dgm:spPr/>
      <dgm:t>
        <a:bodyPr/>
        <a:lstStyle/>
        <a:p>
          <a:endParaRPr lang="ru-RU"/>
        </a:p>
      </dgm:t>
    </dgm:pt>
    <dgm:pt modelId="{5E97C729-0C68-4BDB-8E6D-61D4D74D56F7}" type="sibTrans" cxnId="{B7B453B7-7FD4-42E7-A59D-E9DCE0EF1445}">
      <dgm:prSet/>
      <dgm:spPr/>
      <dgm:t>
        <a:bodyPr/>
        <a:lstStyle/>
        <a:p>
          <a:endParaRPr lang="ru-RU"/>
        </a:p>
      </dgm:t>
    </dgm:pt>
    <dgm:pt modelId="{37A9A099-3521-4E73-940D-E701984A2CE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i="0" dirty="0" smtClean="0"/>
            <a:t>Синхронизация и обновление учебных программ (история, литература)</a:t>
          </a:r>
          <a:endParaRPr lang="ru-RU" sz="1600" b="1" i="0" dirty="0"/>
        </a:p>
      </dgm:t>
    </dgm:pt>
    <dgm:pt modelId="{1AEBF434-0B6C-4492-83B2-5DFA636E4C1B}" type="parTrans" cxnId="{0303CEE6-CBDB-4605-B996-C8ECBC0C4D4B}">
      <dgm:prSet/>
      <dgm:spPr/>
      <dgm:t>
        <a:bodyPr/>
        <a:lstStyle/>
        <a:p>
          <a:endParaRPr lang="ru-RU"/>
        </a:p>
      </dgm:t>
    </dgm:pt>
    <dgm:pt modelId="{A7DFBCB2-237E-486C-A49D-DA4E0098D6A9}" type="sibTrans" cxnId="{0303CEE6-CBDB-4605-B996-C8ECBC0C4D4B}">
      <dgm:prSet/>
      <dgm:spPr/>
      <dgm:t>
        <a:bodyPr/>
        <a:lstStyle/>
        <a:p>
          <a:endParaRPr lang="ru-RU"/>
        </a:p>
      </dgm:t>
    </dgm:pt>
    <dgm:pt modelId="{425D42B3-8E9F-4331-A6F6-E583CF27759F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i="0" dirty="0" smtClean="0"/>
            <a:t>Создание 1000 маршрутов школьного образовательного туризма</a:t>
          </a:r>
          <a:endParaRPr lang="ru-RU" sz="1600" b="1" i="0" dirty="0"/>
        </a:p>
      </dgm:t>
    </dgm:pt>
    <dgm:pt modelId="{8FB3294F-2D42-499C-953C-7F405AD81A78}" type="parTrans" cxnId="{BCECC28F-27D0-4BE0-8ACB-A0792007FAE3}">
      <dgm:prSet/>
      <dgm:spPr/>
      <dgm:t>
        <a:bodyPr/>
        <a:lstStyle/>
        <a:p>
          <a:endParaRPr lang="ru-RU"/>
        </a:p>
      </dgm:t>
    </dgm:pt>
    <dgm:pt modelId="{5E5CB206-D632-42A2-9A99-EADABED06F2F}" type="sibTrans" cxnId="{BCECC28F-27D0-4BE0-8ACB-A0792007FAE3}">
      <dgm:prSet/>
      <dgm:spPr/>
      <dgm:t>
        <a:bodyPr/>
        <a:lstStyle/>
        <a:p>
          <a:endParaRPr lang="ru-RU"/>
        </a:p>
      </dgm:t>
    </dgm:pt>
    <dgm:pt modelId="{3664CA82-8A04-422B-A04A-5088CA8FD178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i="0" dirty="0" smtClean="0"/>
            <a:t>Педагогический ВУЗ – центр развития педагогического образования</a:t>
          </a:r>
          <a:endParaRPr lang="ru-RU" sz="1600" b="1" i="0" dirty="0"/>
        </a:p>
      </dgm:t>
    </dgm:pt>
    <dgm:pt modelId="{CC1A56F5-57FC-43DB-B7DC-8E3F720A7B85}" type="parTrans" cxnId="{C429326E-C009-4481-96A1-F3E825BCC8D0}">
      <dgm:prSet/>
      <dgm:spPr/>
      <dgm:t>
        <a:bodyPr/>
        <a:lstStyle/>
        <a:p>
          <a:endParaRPr lang="ru-RU"/>
        </a:p>
      </dgm:t>
    </dgm:pt>
    <dgm:pt modelId="{B08CA126-1F9F-4C9C-8EC8-F066DD703665}" type="sibTrans" cxnId="{C429326E-C009-4481-96A1-F3E825BCC8D0}">
      <dgm:prSet/>
      <dgm:spPr/>
      <dgm:t>
        <a:bodyPr/>
        <a:lstStyle/>
        <a:p>
          <a:endParaRPr lang="ru-RU"/>
        </a:p>
      </dgm:t>
    </dgm:pt>
    <dgm:pt modelId="{719BD4F4-FA6E-4890-81C5-BDB9B279AF9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i="0" dirty="0" smtClean="0"/>
            <a:t>Построение системы профориентации – основа технологического суверенитета</a:t>
          </a:r>
          <a:endParaRPr lang="ru-RU" sz="1600" b="1" i="0" dirty="0"/>
        </a:p>
      </dgm:t>
    </dgm:pt>
    <dgm:pt modelId="{1B2A8D38-6AB1-4FDD-AA5A-9AD0F162E65B}" type="parTrans" cxnId="{22729A32-CE35-4001-B24D-5A1AB3A47DDB}">
      <dgm:prSet/>
      <dgm:spPr/>
      <dgm:t>
        <a:bodyPr/>
        <a:lstStyle/>
        <a:p>
          <a:endParaRPr lang="ru-RU"/>
        </a:p>
      </dgm:t>
    </dgm:pt>
    <dgm:pt modelId="{5DA7BB4C-BDFE-46F0-9B4E-4AA5698B999F}" type="sibTrans" cxnId="{22729A32-CE35-4001-B24D-5A1AB3A47DDB}">
      <dgm:prSet/>
      <dgm:spPr/>
      <dgm:t>
        <a:bodyPr/>
        <a:lstStyle/>
        <a:p>
          <a:endParaRPr lang="ru-RU"/>
        </a:p>
      </dgm:t>
    </dgm:pt>
    <dgm:pt modelId="{C7AF6587-1356-460D-A6EF-FDDE78AC8D67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Единый календарь мероприятий (</a:t>
          </a:r>
          <a:r>
            <a:rPr lang="ru-RU" sz="1600" b="1" dirty="0" err="1" smtClean="0">
              <a:solidFill>
                <a:srgbClr val="002060"/>
              </a:solidFill>
            </a:rPr>
            <a:t>Минпрос</a:t>
          </a:r>
          <a:r>
            <a:rPr lang="ru-RU" sz="1600" b="1" dirty="0" smtClean="0">
              <a:solidFill>
                <a:srgbClr val="002060"/>
              </a:solidFill>
            </a:rPr>
            <a:t>, </a:t>
          </a:r>
          <a:r>
            <a:rPr lang="ru-RU" sz="1600" b="1" dirty="0" err="1" smtClean="0">
              <a:solidFill>
                <a:srgbClr val="002060"/>
              </a:solidFill>
            </a:rPr>
            <a:t>Росмолодежь</a:t>
          </a:r>
          <a:r>
            <a:rPr lang="ru-RU" sz="1600" b="1" dirty="0" smtClean="0">
              <a:solidFill>
                <a:srgbClr val="002060"/>
              </a:solidFill>
            </a:rPr>
            <a:t>, РДДМ), федеральные механизмы воспитания</a:t>
          </a:r>
        </a:p>
      </dgm:t>
    </dgm:pt>
    <dgm:pt modelId="{7A07F400-C0F2-4AA3-BEBB-574C86D2C326}" type="parTrans" cxnId="{F4C7E9AF-FBFC-44C0-9C6C-B9F01175665E}">
      <dgm:prSet/>
      <dgm:spPr/>
      <dgm:t>
        <a:bodyPr/>
        <a:lstStyle/>
        <a:p>
          <a:endParaRPr lang="ru-RU"/>
        </a:p>
      </dgm:t>
    </dgm:pt>
    <dgm:pt modelId="{3C62ADB7-CD83-472A-8EEA-B477AFA90380}" type="sibTrans" cxnId="{F4C7E9AF-FBFC-44C0-9C6C-B9F01175665E}">
      <dgm:prSet/>
      <dgm:spPr/>
      <dgm:t>
        <a:bodyPr/>
        <a:lstStyle/>
        <a:p>
          <a:endParaRPr lang="ru-RU"/>
        </a:p>
      </dgm:t>
    </dgm:pt>
    <dgm:pt modelId="{C68F8109-BE80-40D9-AA96-8E23CC2933FE}" type="pres">
      <dgm:prSet presAssocID="{0BF1F1CB-3A4A-43A2-A130-9E68A31ADB1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BBBAF2-4889-4839-95B3-BE70D08BDAE3}" type="pres">
      <dgm:prSet presAssocID="{D8D181BE-1FA8-4D5C-8125-94B4E4C62EA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F7553-5687-4C67-B149-529B378CB2CA}" type="pres">
      <dgm:prSet presAssocID="{5E97C729-0C68-4BDB-8E6D-61D4D74D56F7}" presName="sibTrans" presStyleCnt="0"/>
      <dgm:spPr/>
    </dgm:pt>
    <dgm:pt modelId="{9047FB30-A4B1-4376-A93B-FC364CD581C0}" type="pres">
      <dgm:prSet presAssocID="{37A9A099-3521-4E73-940D-E701984A2CE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44A53-3525-4B13-A5FB-E2D3F5578E04}" type="pres">
      <dgm:prSet presAssocID="{A7DFBCB2-237E-486C-A49D-DA4E0098D6A9}" presName="sibTrans" presStyleCnt="0"/>
      <dgm:spPr/>
    </dgm:pt>
    <dgm:pt modelId="{BAD0AC13-3B5D-4CC6-B73C-ABCC04CA441C}" type="pres">
      <dgm:prSet presAssocID="{425D42B3-8E9F-4331-A6F6-E583CF27759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E77699-4AA4-4937-A832-C81B2A4581CF}" type="pres">
      <dgm:prSet presAssocID="{5E5CB206-D632-42A2-9A99-EADABED06F2F}" presName="sibTrans" presStyleCnt="0"/>
      <dgm:spPr/>
    </dgm:pt>
    <dgm:pt modelId="{40C70930-F84B-4D97-A72F-C87ABFBCDEAF}" type="pres">
      <dgm:prSet presAssocID="{3664CA82-8A04-422B-A04A-5088CA8FD17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B61E3B-279F-4F89-8C2D-51D5ACF32E6F}" type="pres">
      <dgm:prSet presAssocID="{B08CA126-1F9F-4C9C-8EC8-F066DD703665}" presName="sibTrans" presStyleCnt="0"/>
      <dgm:spPr/>
    </dgm:pt>
    <dgm:pt modelId="{3F606077-3AC7-4CB2-A0C5-8A8FD01A364F}" type="pres">
      <dgm:prSet presAssocID="{C7AF6587-1356-460D-A6EF-FDDE78AC8D6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9DA552-ECEA-4A91-ACC0-62DDC880789F}" type="pres">
      <dgm:prSet presAssocID="{3C62ADB7-CD83-472A-8EEA-B477AFA90380}" presName="sibTrans" presStyleCnt="0"/>
      <dgm:spPr/>
    </dgm:pt>
    <dgm:pt modelId="{9EC2A4A0-63A4-4D52-A493-98CA6878B3C9}" type="pres">
      <dgm:prSet presAssocID="{719BD4F4-FA6E-4890-81C5-BDB9B279AF9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729A32-CE35-4001-B24D-5A1AB3A47DDB}" srcId="{0BF1F1CB-3A4A-43A2-A130-9E68A31ADB18}" destId="{719BD4F4-FA6E-4890-81C5-BDB9B279AF97}" srcOrd="5" destOrd="0" parTransId="{1B2A8D38-6AB1-4FDD-AA5A-9AD0F162E65B}" sibTransId="{5DA7BB4C-BDFE-46F0-9B4E-4AA5698B999F}"/>
    <dgm:cxn modelId="{B7B453B7-7FD4-42E7-A59D-E9DCE0EF1445}" srcId="{0BF1F1CB-3A4A-43A2-A130-9E68A31ADB18}" destId="{D8D181BE-1FA8-4D5C-8125-94B4E4C62EAE}" srcOrd="0" destOrd="0" parTransId="{2434B36E-2C53-45C1-B0D1-82D5596496DF}" sibTransId="{5E97C729-0C68-4BDB-8E6D-61D4D74D56F7}"/>
    <dgm:cxn modelId="{0303CEE6-CBDB-4605-B996-C8ECBC0C4D4B}" srcId="{0BF1F1CB-3A4A-43A2-A130-9E68A31ADB18}" destId="{37A9A099-3521-4E73-940D-E701984A2CE8}" srcOrd="1" destOrd="0" parTransId="{1AEBF434-0B6C-4492-83B2-5DFA636E4C1B}" sibTransId="{A7DFBCB2-237E-486C-A49D-DA4E0098D6A9}"/>
    <dgm:cxn modelId="{C429326E-C009-4481-96A1-F3E825BCC8D0}" srcId="{0BF1F1CB-3A4A-43A2-A130-9E68A31ADB18}" destId="{3664CA82-8A04-422B-A04A-5088CA8FD178}" srcOrd="3" destOrd="0" parTransId="{CC1A56F5-57FC-43DB-B7DC-8E3F720A7B85}" sibTransId="{B08CA126-1F9F-4C9C-8EC8-F066DD703665}"/>
    <dgm:cxn modelId="{A518193A-A330-4095-8B3E-073E97F2A725}" type="presOf" srcId="{37A9A099-3521-4E73-940D-E701984A2CE8}" destId="{9047FB30-A4B1-4376-A93B-FC364CD581C0}" srcOrd="0" destOrd="0" presId="urn:microsoft.com/office/officeart/2005/8/layout/default#1"/>
    <dgm:cxn modelId="{69CE6302-F34C-433A-9EEA-D6A084EB6AFD}" type="presOf" srcId="{425D42B3-8E9F-4331-A6F6-E583CF27759F}" destId="{BAD0AC13-3B5D-4CC6-B73C-ABCC04CA441C}" srcOrd="0" destOrd="0" presId="urn:microsoft.com/office/officeart/2005/8/layout/default#1"/>
    <dgm:cxn modelId="{E2953B95-FCAC-42F4-B8FD-28207D861494}" type="presOf" srcId="{3664CA82-8A04-422B-A04A-5088CA8FD178}" destId="{40C70930-F84B-4D97-A72F-C87ABFBCDEAF}" srcOrd="0" destOrd="0" presId="urn:microsoft.com/office/officeart/2005/8/layout/default#1"/>
    <dgm:cxn modelId="{63E0C4F0-4DF8-4FB0-8BB8-80ECD1F06643}" type="presOf" srcId="{C7AF6587-1356-460D-A6EF-FDDE78AC8D67}" destId="{3F606077-3AC7-4CB2-A0C5-8A8FD01A364F}" srcOrd="0" destOrd="0" presId="urn:microsoft.com/office/officeart/2005/8/layout/default#1"/>
    <dgm:cxn modelId="{F4C7E9AF-FBFC-44C0-9C6C-B9F01175665E}" srcId="{0BF1F1CB-3A4A-43A2-A130-9E68A31ADB18}" destId="{C7AF6587-1356-460D-A6EF-FDDE78AC8D67}" srcOrd="4" destOrd="0" parTransId="{7A07F400-C0F2-4AA3-BEBB-574C86D2C326}" sibTransId="{3C62ADB7-CD83-472A-8EEA-B477AFA90380}"/>
    <dgm:cxn modelId="{BCECC28F-27D0-4BE0-8ACB-A0792007FAE3}" srcId="{0BF1F1CB-3A4A-43A2-A130-9E68A31ADB18}" destId="{425D42B3-8E9F-4331-A6F6-E583CF27759F}" srcOrd="2" destOrd="0" parTransId="{8FB3294F-2D42-499C-953C-7F405AD81A78}" sibTransId="{5E5CB206-D632-42A2-9A99-EADABED06F2F}"/>
    <dgm:cxn modelId="{8ECE837A-50C7-49D5-A643-0AAD53BF0FDB}" type="presOf" srcId="{719BD4F4-FA6E-4890-81C5-BDB9B279AF97}" destId="{9EC2A4A0-63A4-4D52-A493-98CA6878B3C9}" srcOrd="0" destOrd="0" presId="urn:microsoft.com/office/officeart/2005/8/layout/default#1"/>
    <dgm:cxn modelId="{91187AF7-770E-44D1-90FE-DD73B2431645}" type="presOf" srcId="{0BF1F1CB-3A4A-43A2-A130-9E68A31ADB18}" destId="{C68F8109-BE80-40D9-AA96-8E23CC2933FE}" srcOrd="0" destOrd="0" presId="urn:microsoft.com/office/officeart/2005/8/layout/default#1"/>
    <dgm:cxn modelId="{5AABC16F-9C85-4CBB-B21C-20A26F7DD52E}" type="presOf" srcId="{D8D181BE-1FA8-4D5C-8125-94B4E4C62EAE}" destId="{1DBBBAF2-4889-4839-95B3-BE70D08BDAE3}" srcOrd="0" destOrd="0" presId="urn:microsoft.com/office/officeart/2005/8/layout/default#1"/>
    <dgm:cxn modelId="{BBACEF57-ADA5-4C11-A55E-BAE5B713520C}" type="presParOf" srcId="{C68F8109-BE80-40D9-AA96-8E23CC2933FE}" destId="{1DBBBAF2-4889-4839-95B3-BE70D08BDAE3}" srcOrd="0" destOrd="0" presId="urn:microsoft.com/office/officeart/2005/8/layout/default#1"/>
    <dgm:cxn modelId="{B5564CED-EDFD-4C24-9CAE-8F7319432927}" type="presParOf" srcId="{C68F8109-BE80-40D9-AA96-8E23CC2933FE}" destId="{846F7553-5687-4C67-B149-529B378CB2CA}" srcOrd="1" destOrd="0" presId="urn:microsoft.com/office/officeart/2005/8/layout/default#1"/>
    <dgm:cxn modelId="{9EF8271C-251A-4336-971A-17B5B4D7A51C}" type="presParOf" srcId="{C68F8109-BE80-40D9-AA96-8E23CC2933FE}" destId="{9047FB30-A4B1-4376-A93B-FC364CD581C0}" srcOrd="2" destOrd="0" presId="urn:microsoft.com/office/officeart/2005/8/layout/default#1"/>
    <dgm:cxn modelId="{F911F732-6666-4B1B-9F90-1BE47F90AB23}" type="presParOf" srcId="{C68F8109-BE80-40D9-AA96-8E23CC2933FE}" destId="{B5A44A53-3525-4B13-A5FB-E2D3F5578E04}" srcOrd="3" destOrd="0" presId="urn:microsoft.com/office/officeart/2005/8/layout/default#1"/>
    <dgm:cxn modelId="{62A09AF4-5C99-413B-8D65-997DC2FB1500}" type="presParOf" srcId="{C68F8109-BE80-40D9-AA96-8E23CC2933FE}" destId="{BAD0AC13-3B5D-4CC6-B73C-ABCC04CA441C}" srcOrd="4" destOrd="0" presId="urn:microsoft.com/office/officeart/2005/8/layout/default#1"/>
    <dgm:cxn modelId="{0BED47CD-B43F-4BD5-8C29-320D3AD7C1E0}" type="presParOf" srcId="{C68F8109-BE80-40D9-AA96-8E23CC2933FE}" destId="{BAE77699-4AA4-4937-A832-C81B2A4581CF}" srcOrd="5" destOrd="0" presId="urn:microsoft.com/office/officeart/2005/8/layout/default#1"/>
    <dgm:cxn modelId="{75A36228-B78C-4377-95AE-BEEDFC91C984}" type="presParOf" srcId="{C68F8109-BE80-40D9-AA96-8E23CC2933FE}" destId="{40C70930-F84B-4D97-A72F-C87ABFBCDEAF}" srcOrd="6" destOrd="0" presId="urn:microsoft.com/office/officeart/2005/8/layout/default#1"/>
    <dgm:cxn modelId="{A893FE40-F0FB-48BC-AA0B-1CC3846CF33B}" type="presParOf" srcId="{C68F8109-BE80-40D9-AA96-8E23CC2933FE}" destId="{38B61E3B-279F-4F89-8C2D-51D5ACF32E6F}" srcOrd="7" destOrd="0" presId="urn:microsoft.com/office/officeart/2005/8/layout/default#1"/>
    <dgm:cxn modelId="{08B9F949-B912-4268-B38F-38647C5F643B}" type="presParOf" srcId="{C68F8109-BE80-40D9-AA96-8E23CC2933FE}" destId="{3F606077-3AC7-4CB2-A0C5-8A8FD01A364F}" srcOrd="8" destOrd="0" presId="urn:microsoft.com/office/officeart/2005/8/layout/default#1"/>
    <dgm:cxn modelId="{5783FD0E-8A85-4DF7-BF2F-FF2633FCEE1C}" type="presParOf" srcId="{C68F8109-BE80-40D9-AA96-8E23CC2933FE}" destId="{E49DA552-ECEA-4A91-ACC0-62DDC880789F}" srcOrd="9" destOrd="0" presId="urn:microsoft.com/office/officeart/2005/8/layout/default#1"/>
    <dgm:cxn modelId="{DF31A685-FED2-4BCC-976D-3D69EA326D70}" type="presParOf" srcId="{C68F8109-BE80-40D9-AA96-8E23CC2933FE}" destId="{9EC2A4A0-63A4-4D52-A493-98CA6878B3C9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BBAF2-4889-4839-95B3-BE70D08BDAE3}">
      <dsp:nvSpPr>
        <dsp:cNvPr id="0" name=""/>
        <dsp:cNvSpPr/>
      </dsp:nvSpPr>
      <dsp:spPr>
        <a:xfrm>
          <a:off x="0" y="103808"/>
          <a:ext cx="2478005" cy="1486803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Преемственность на всех уровнях образования</a:t>
          </a:r>
          <a:endParaRPr lang="ru-RU" sz="1600" b="1" kern="1200" dirty="0"/>
        </a:p>
      </dsp:txBody>
      <dsp:txXfrm>
        <a:off x="0" y="103808"/>
        <a:ext cx="2478005" cy="1486803"/>
      </dsp:txXfrm>
    </dsp:sp>
    <dsp:sp modelId="{9047FB30-A4B1-4376-A93B-FC364CD581C0}">
      <dsp:nvSpPr>
        <dsp:cNvPr id="0" name=""/>
        <dsp:cNvSpPr/>
      </dsp:nvSpPr>
      <dsp:spPr>
        <a:xfrm>
          <a:off x="2725806" y="103808"/>
          <a:ext cx="2478005" cy="1486803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Синхронизация и обновление учебных программ</a:t>
          </a:r>
          <a:endParaRPr lang="ru-RU" sz="1600" b="1" i="0" kern="1200" dirty="0"/>
        </a:p>
      </dsp:txBody>
      <dsp:txXfrm>
        <a:off x="2725806" y="103808"/>
        <a:ext cx="2478005" cy="1486803"/>
      </dsp:txXfrm>
    </dsp:sp>
    <dsp:sp modelId="{BAD0AC13-3B5D-4CC6-B73C-ABCC04CA441C}">
      <dsp:nvSpPr>
        <dsp:cNvPr id="0" name=""/>
        <dsp:cNvSpPr/>
      </dsp:nvSpPr>
      <dsp:spPr>
        <a:xfrm>
          <a:off x="5451612" y="103808"/>
          <a:ext cx="2478005" cy="1486803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Создание маршрутов школьного образовательного туризма</a:t>
          </a:r>
          <a:endParaRPr lang="ru-RU" sz="1600" b="1" i="0" kern="1200" dirty="0"/>
        </a:p>
      </dsp:txBody>
      <dsp:txXfrm>
        <a:off x="5451612" y="103808"/>
        <a:ext cx="2478005" cy="1486803"/>
      </dsp:txXfrm>
    </dsp:sp>
    <dsp:sp modelId="{40C70930-F84B-4D97-A72F-C87ABFBCDEAF}">
      <dsp:nvSpPr>
        <dsp:cNvPr id="0" name=""/>
        <dsp:cNvSpPr/>
      </dsp:nvSpPr>
      <dsp:spPr>
        <a:xfrm>
          <a:off x="0" y="1838412"/>
          <a:ext cx="2478005" cy="1486803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Педагогический ВУЗ – центр развития педагогического образования</a:t>
          </a:r>
          <a:endParaRPr lang="ru-RU" sz="1600" b="1" i="0" kern="1200" dirty="0"/>
        </a:p>
      </dsp:txBody>
      <dsp:txXfrm>
        <a:off x="0" y="1838412"/>
        <a:ext cx="2478005" cy="1486803"/>
      </dsp:txXfrm>
    </dsp:sp>
    <dsp:sp modelId="{3F606077-3AC7-4CB2-A0C5-8A8FD01A364F}">
      <dsp:nvSpPr>
        <dsp:cNvPr id="0" name=""/>
        <dsp:cNvSpPr/>
      </dsp:nvSpPr>
      <dsp:spPr>
        <a:xfrm>
          <a:off x="2725806" y="1838412"/>
          <a:ext cx="2478005" cy="1486803"/>
        </a:xfrm>
        <a:prstGeom prst="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Единый календарь мероприятий (</a:t>
          </a:r>
          <a:r>
            <a:rPr lang="ru-RU" sz="1600" b="1" kern="1200" dirty="0" err="1" smtClean="0">
              <a:solidFill>
                <a:srgbClr val="002060"/>
              </a:solidFill>
            </a:rPr>
            <a:t>Минпрос</a:t>
          </a:r>
          <a:r>
            <a:rPr lang="ru-RU" sz="1600" b="1" kern="1200" dirty="0" smtClean="0">
              <a:solidFill>
                <a:srgbClr val="002060"/>
              </a:solidFill>
            </a:rPr>
            <a:t>, </a:t>
          </a:r>
          <a:r>
            <a:rPr lang="ru-RU" sz="1600" b="1" kern="1200" dirty="0" err="1" smtClean="0">
              <a:solidFill>
                <a:srgbClr val="002060"/>
              </a:solidFill>
            </a:rPr>
            <a:t>Росмолодежь</a:t>
          </a:r>
          <a:r>
            <a:rPr lang="ru-RU" sz="1600" b="1" kern="1200" dirty="0" smtClean="0">
              <a:solidFill>
                <a:srgbClr val="002060"/>
              </a:solidFill>
            </a:rPr>
            <a:t>, РДДМ)</a:t>
          </a:r>
        </a:p>
      </dsp:txBody>
      <dsp:txXfrm>
        <a:off x="2725806" y="1838412"/>
        <a:ext cx="2478005" cy="1486803"/>
      </dsp:txXfrm>
    </dsp:sp>
    <dsp:sp modelId="{9EC2A4A0-63A4-4D52-A493-98CA6878B3C9}">
      <dsp:nvSpPr>
        <dsp:cNvPr id="0" name=""/>
        <dsp:cNvSpPr/>
      </dsp:nvSpPr>
      <dsp:spPr>
        <a:xfrm>
          <a:off x="5451612" y="1838412"/>
          <a:ext cx="2478005" cy="1486803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Построение системы профориентации – основа технологического </a:t>
          </a:r>
          <a:r>
            <a:rPr lang="ru-RU" sz="1600" b="1" i="0" kern="1200" dirty="0" err="1" smtClean="0"/>
            <a:t>суверенита</a:t>
          </a:r>
          <a:endParaRPr lang="ru-RU" sz="1600" b="1" i="0" kern="1200" dirty="0"/>
        </a:p>
      </dsp:txBody>
      <dsp:txXfrm>
        <a:off x="5451612" y="1838412"/>
        <a:ext cx="2478005" cy="1486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7"/>
                </a:lnTo>
                <a:lnTo>
                  <a:pt x="9144000" y="5143497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>
              <a:alpha val="5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68312" y="92138"/>
            <a:ext cx="8425180" cy="522605"/>
          </a:xfrm>
          <a:custGeom>
            <a:avLst/>
            <a:gdLst/>
            <a:ahLst/>
            <a:cxnLst/>
            <a:rect l="l" t="t" r="r" b="b"/>
            <a:pathLst>
              <a:path w="8425180" h="522605">
                <a:moveTo>
                  <a:pt x="8424799" y="0"/>
                </a:moveTo>
                <a:lnTo>
                  <a:pt x="0" y="0"/>
                </a:lnTo>
                <a:lnTo>
                  <a:pt x="0" y="522287"/>
                </a:lnTo>
                <a:lnTo>
                  <a:pt x="8424799" y="522287"/>
                </a:lnTo>
                <a:lnTo>
                  <a:pt x="8424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51434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7217" y="117424"/>
            <a:ext cx="8049564" cy="1002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8575" y="1834963"/>
            <a:ext cx="4948555" cy="1367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9" Type="http://schemas.openxmlformats.org/officeDocument/2006/relationships/image" Target="../media/image105.png"/><Relationship Id="rId21" Type="http://schemas.openxmlformats.org/officeDocument/2006/relationships/image" Target="../media/image87.png"/><Relationship Id="rId34" Type="http://schemas.openxmlformats.org/officeDocument/2006/relationships/image" Target="../media/image100.png"/><Relationship Id="rId42" Type="http://schemas.openxmlformats.org/officeDocument/2006/relationships/image" Target="../media/image108.png"/><Relationship Id="rId47" Type="http://schemas.openxmlformats.org/officeDocument/2006/relationships/image" Target="../media/image113.png"/><Relationship Id="rId50" Type="http://schemas.openxmlformats.org/officeDocument/2006/relationships/image" Target="../media/image116.png"/><Relationship Id="rId55" Type="http://schemas.openxmlformats.org/officeDocument/2006/relationships/image" Target="../media/image121.png"/><Relationship Id="rId7" Type="http://schemas.openxmlformats.org/officeDocument/2006/relationships/image" Target="../media/image73.png"/><Relationship Id="rId2" Type="http://schemas.openxmlformats.org/officeDocument/2006/relationships/image" Target="../media/image1.jpe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41" Type="http://schemas.openxmlformats.org/officeDocument/2006/relationships/image" Target="../media/image107.png"/><Relationship Id="rId54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37" Type="http://schemas.openxmlformats.org/officeDocument/2006/relationships/image" Target="../media/image103.png"/><Relationship Id="rId40" Type="http://schemas.openxmlformats.org/officeDocument/2006/relationships/image" Target="../media/image106.png"/><Relationship Id="rId45" Type="http://schemas.openxmlformats.org/officeDocument/2006/relationships/image" Target="../media/image111.png"/><Relationship Id="rId53" Type="http://schemas.openxmlformats.org/officeDocument/2006/relationships/image" Target="../media/image119.png"/><Relationship Id="rId58" Type="http://schemas.openxmlformats.org/officeDocument/2006/relationships/image" Target="../media/image124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2.png"/><Relationship Id="rId49" Type="http://schemas.openxmlformats.org/officeDocument/2006/relationships/image" Target="../media/image115.png"/><Relationship Id="rId57" Type="http://schemas.openxmlformats.org/officeDocument/2006/relationships/image" Target="../media/image123.png"/><Relationship Id="rId61" Type="http://schemas.openxmlformats.org/officeDocument/2006/relationships/image" Target="../media/image5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7.png"/><Relationship Id="rId44" Type="http://schemas.openxmlformats.org/officeDocument/2006/relationships/image" Target="../media/image110.png"/><Relationship Id="rId52" Type="http://schemas.openxmlformats.org/officeDocument/2006/relationships/image" Target="../media/image118.png"/><Relationship Id="rId60" Type="http://schemas.openxmlformats.org/officeDocument/2006/relationships/image" Target="../media/image12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Relationship Id="rId43" Type="http://schemas.openxmlformats.org/officeDocument/2006/relationships/image" Target="../media/image109.png"/><Relationship Id="rId48" Type="http://schemas.openxmlformats.org/officeDocument/2006/relationships/image" Target="../media/image114.png"/><Relationship Id="rId56" Type="http://schemas.openxmlformats.org/officeDocument/2006/relationships/image" Target="../media/image122.png"/><Relationship Id="rId8" Type="http://schemas.openxmlformats.org/officeDocument/2006/relationships/image" Target="../media/image74.png"/><Relationship Id="rId51" Type="http://schemas.openxmlformats.org/officeDocument/2006/relationships/image" Target="../media/image117.png"/><Relationship Id="rId3" Type="http://schemas.openxmlformats.org/officeDocument/2006/relationships/image" Target="../media/image69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38" Type="http://schemas.openxmlformats.org/officeDocument/2006/relationships/image" Target="../media/image104.png"/><Relationship Id="rId46" Type="http://schemas.openxmlformats.org/officeDocument/2006/relationships/image" Target="../media/image112.png"/><Relationship Id="rId59" Type="http://schemas.openxmlformats.org/officeDocument/2006/relationships/image" Target="../media/image1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1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hyperlink" Target="https://&#1080;&#1085;&#1089;&#1090;&#1080;&#1090;&#1091;&#1090;&#1074;&#1086;&#1089;&#1087;&#1080;&#1090;&#1072;&#1085;&#1080;&#1103;.&#1088;&#1092;/" TargetMode="External"/><Relationship Id="rId4" Type="http://schemas.openxmlformats.org/officeDocument/2006/relationships/hyperlink" Target="https://bvbinfo.ru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jpe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9143999" cy="5143499"/>
            <a:chOff x="0" y="0"/>
            <a:chExt cx="9143999" cy="51434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3811"/>
              <a:ext cx="9137649" cy="51196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9151" y="23812"/>
              <a:ext cx="3744848" cy="511968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68312" y="1419161"/>
              <a:ext cx="177800" cy="2903855"/>
            </a:xfrm>
            <a:custGeom>
              <a:avLst/>
              <a:gdLst/>
              <a:ahLst/>
              <a:cxnLst/>
              <a:rect l="l" t="t" r="r" b="b"/>
              <a:pathLst>
                <a:path w="177800" h="2903854">
                  <a:moveTo>
                    <a:pt x="177800" y="0"/>
                  </a:moveTo>
                  <a:lnTo>
                    <a:pt x="0" y="0"/>
                  </a:lnTo>
                  <a:lnTo>
                    <a:pt x="0" y="2903601"/>
                  </a:lnTo>
                  <a:lnTo>
                    <a:pt x="177800" y="2903601"/>
                  </a:lnTo>
                  <a:lnTo>
                    <a:pt x="177800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57356" cy="114299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45032" y="1300734"/>
            <a:ext cx="4601845" cy="3151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3400" dirty="0" smtClean="0">
                <a:solidFill>
                  <a:srgbClr val="002060"/>
                </a:solidFill>
              </a:rPr>
              <a:t>Новая философия воспитания – основа суверенной системы образования России</a:t>
            </a:r>
            <a:endParaRPr sz="3400" dirty="0">
              <a:solidFill>
                <a:srgbClr val="002060"/>
              </a:solidFill>
            </a:endParaRPr>
          </a:p>
        </p:txBody>
      </p:sp>
      <p:pic>
        <p:nvPicPr>
          <p:cNvPr id="10" name="Picture 4" descr="https://www.yaselki.com.ru/images/noroo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142858"/>
            <a:ext cx="857256" cy="857256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142858"/>
            <a:ext cx="949201" cy="76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s://files.infobasket.su/Logos/142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0"/>
            <a:ext cx="785818" cy="785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Users\Dremina-IA\Desktop\август 2023\2023-08-21_22-44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051"/>
            <a:ext cx="9144000" cy="509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3800" y="3562350"/>
            <a:ext cx="9144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10</a:t>
            </a:r>
            <a:r>
              <a:rPr lang="ru-RU" dirty="0" smtClean="0"/>
              <a:t>0</a:t>
            </a:r>
            <a:r>
              <a:rPr lang="ru-RU" dirty="0" smtClean="0"/>
              <a:t>%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3562350"/>
            <a:ext cx="9906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70</a:t>
            </a:r>
            <a:r>
              <a:rPr lang="ru-RU" dirty="0" smtClean="0"/>
              <a:t>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619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7"/>
                </a:lnTo>
                <a:lnTo>
                  <a:pt x="9144000" y="5143497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>
              <a:alpha val="5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8312" y="92138"/>
            <a:ext cx="6640830" cy="462280"/>
          </a:xfrm>
          <a:custGeom>
            <a:avLst/>
            <a:gdLst/>
            <a:ahLst/>
            <a:cxnLst/>
            <a:rect l="l" t="t" r="r" b="b"/>
            <a:pathLst>
              <a:path w="6640830" h="462280">
                <a:moveTo>
                  <a:pt x="6640449" y="0"/>
                </a:moveTo>
                <a:lnTo>
                  <a:pt x="0" y="0"/>
                </a:lnTo>
                <a:lnTo>
                  <a:pt x="0" y="461962"/>
                </a:lnTo>
                <a:lnTo>
                  <a:pt x="6640449" y="461962"/>
                </a:lnTo>
                <a:lnTo>
                  <a:pt x="66404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7217" y="118694"/>
            <a:ext cx="54864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65" dirty="0"/>
              <a:t>РАЗВ</a:t>
            </a:r>
            <a:r>
              <a:rPr sz="2400" spc="-195" dirty="0"/>
              <a:t>И</a:t>
            </a:r>
            <a:r>
              <a:rPr sz="2400" spc="-300" dirty="0"/>
              <a:t>Т</a:t>
            </a:r>
            <a:r>
              <a:rPr sz="2400" spc="-385" dirty="0"/>
              <a:t>И</a:t>
            </a:r>
            <a:r>
              <a:rPr sz="2400" spc="-229" dirty="0"/>
              <a:t>Е</a:t>
            </a:r>
            <a:r>
              <a:rPr sz="2400" spc="-15" dirty="0"/>
              <a:t> </a:t>
            </a:r>
            <a:r>
              <a:rPr sz="2400" spc="-50" dirty="0"/>
              <a:t>ВОСП</a:t>
            </a:r>
            <a:r>
              <a:rPr sz="2400" spc="-65" dirty="0"/>
              <a:t>И</a:t>
            </a:r>
            <a:r>
              <a:rPr sz="2400" spc="-195" dirty="0"/>
              <a:t>ТАТЕЛЬНОЙ</a:t>
            </a:r>
            <a:r>
              <a:rPr sz="2400" spc="-25" dirty="0"/>
              <a:t> </a:t>
            </a:r>
            <a:r>
              <a:rPr sz="2400" spc="-45" dirty="0"/>
              <a:t>СРЕ</a:t>
            </a:r>
            <a:r>
              <a:rPr sz="2400" spc="-60" dirty="0"/>
              <a:t>Д</a:t>
            </a:r>
            <a:r>
              <a:rPr sz="2400" spc="-270" dirty="0"/>
              <a:t>Ы</a:t>
            </a:r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211137" y="119126"/>
            <a:ext cx="177800" cy="431800"/>
          </a:xfrm>
          <a:custGeom>
            <a:avLst/>
            <a:gdLst/>
            <a:ahLst/>
            <a:cxnLst/>
            <a:rect l="l" t="t" r="r" b="b"/>
            <a:pathLst>
              <a:path w="177800" h="431800">
                <a:moveTo>
                  <a:pt x="177800" y="0"/>
                </a:moveTo>
                <a:lnTo>
                  <a:pt x="0" y="0"/>
                </a:lnTo>
                <a:lnTo>
                  <a:pt x="0" y="431800"/>
                </a:lnTo>
                <a:lnTo>
                  <a:pt x="177800" y="431800"/>
                </a:lnTo>
                <a:lnTo>
                  <a:pt x="177800" y="0"/>
                </a:lnTo>
                <a:close/>
              </a:path>
            </a:pathLst>
          </a:custGeom>
          <a:solidFill>
            <a:srgbClr val="66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9558" y="1021588"/>
            <a:ext cx="1356144" cy="141389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35275" y="946150"/>
            <a:ext cx="1452626" cy="145732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89500" y="946150"/>
            <a:ext cx="1477899" cy="145732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69125" y="946150"/>
            <a:ext cx="1568450" cy="145732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44512" y="2716276"/>
            <a:ext cx="1720850" cy="1795780"/>
            <a:chOff x="544512" y="2716276"/>
            <a:chExt cx="1720850" cy="179578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9937" y="3056001"/>
              <a:ext cx="1495425" cy="145567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44512" y="2716276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5" h="725804">
                  <a:moveTo>
                    <a:pt x="362648" y="0"/>
                  </a:moveTo>
                  <a:lnTo>
                    <a:pt x="315366" y="3048"/>
                  </a:lnTo>
                  <a:lnTo>
                    <a:pt x="269938" y="11937"/>
                  </a:lnTo>
                  <a:lnTo>
                    <a:pt x="226720" y="26288"/>
                  </a:lnTo>
                  <a:lnTo>
                    <a:pt x="186105" y="45719"/>
                  </a:lnTo>
                  <a:lnTo>
                    <a:pt x="148475" y="69850"/>
                  </a:lnTo>
                  <a:lnTo>
                    <a:pt x="114211" y="98425"/>
                  </a:lnTo>
                  <a:lnTo>
                    <a:pt x="83705" y="130810"/>
                  </a:lnTo>
                  <a:lnTo>
                    <a:pt x="57315" y="166878"/>
                  </a:lnTo>
                  <a:lnTo>
                    <a:pt x="35458" y="205994"/>
                  </a:lnTo>
                  <a:lnTo>
                    <a:pt x="18491" y="247904"/>
                  </a:lnTo>
                  <a:lnTo>
                    <a:pt x="6794" y="292354"/>
                  </a:lnTo>
                  <a:lnTo>
                    <a:pt x="774" y="338709"/>
                  </a:lnTo>
                  <a:lnTo>
                    <a:pt x="0" y="362585"/>
                  </a:lnTo>
                  <a:lnTo>
                    <a:pt x="774" y="386461"/>
                  </a:lnTo>
                  <a:lnTo>
                    <a:pt x="6794" y="432816"/>
                  </a:lnTo>
                  <a:lnTo>
                    <a:pt x="18491" y="477266"/>
                  </a:lnTo>
                  <a:lnTo>
                    <a:pt x="35458" y="519175"/>
                  </a:lnTo>
                  <a:lnTo>
                    <a:pt x="57315" y="558292"/>
                  </a:lnTo>
                  <a:lnTo>
                    <a:pt x="83705" y="594360"/>
                  </a:lnTo>
                  <a:lnTo>
                    <a:pt x="114211" y="626744"/>
                  </a:lnTo>
                  <a:lnTo>
                    <a:pt x="148475" y="655319"/>
                  </a:lnTo>
                  <a:lnTo>
                    <a:pt x="186105" y="679450"/>
                  </a:lnTo>
                  <a:lnTo>
                    <a:pt x="226720" y="698881"/>
                  </a:lnTo>
                  <a:lnTo>
                    <a:pt x="269938" y="713232"/>
                  </a:lnTo>
                  <a:lnTo>
                    <a:pt x="315366" y="722122"/>
                  </a:lnTo>
                  <a:lnTo>
                    <a:pt x="362648" y="725297"/>
                  </a:lnTo>
                  <a:lnTo>
                    <a:pt x="386499" y="724407"/>
                  </a:lnTo>
                  <a:lnTo>
                    <a:pt x="432904" y="718438"/>
                  </a:lnTo>
                  <a:lnTo>
                    <a:pt x="477278" y="706755"/>
                  </a:lnTo>
                  <a:lnTo>
                    <a:pt x="519239" y="689737"/>
                  </a:lnTo>
                  <a:lnTo>
                    <a:pt x="558406" y="667893"/>
                  </a:lnTo>
                  <a:lnTo>
                    <a:pt x="594398" y="641476"/>
                  </a:lnTo>
                  <a:lnTo>
                    <a:pt x="626833" y="610997"/>
                  </a:lnTo>
                  <a:lnTo>
                    <a:pt x="655332" y="576707"/>
                  </a:lnTo>
                  <a:lnTo>
                    <a:pt x="679500" y="539115"/>
                  </a:lnTo>
                  <a:lnTo>
                    <a:pt x="698957" y="498475"/>
                  </a:lnTo>
                  <a:lnTo>
                    <a:pt x="713333" y="455294"/>
                  </a:lnTo>
                  <a:lnTo>
                    <a:pt x="722249" y="409829"/>
                  </a:lnTo>
                  <a:lnTo>
                    <a:pt x="725297" y="362585"/>
                  </a:lnTo>
                  <a:lnTo>
                    <a:pt x="724522" y="338709"/>
                  </a:lnTo>
                  <a:lnTo>
                    <a:pt x="718502" y="292354"/>
                  </a:lnTo>
                  <a:lnTo>
                    <a:pt x="706805" y="247904"/>
                  </a:lnTo>
                  <a:lnTo>
                    <a:pt x="689838" y="205994"/>
                  </a:lnTo>
                  <a:lnTo>
                    <a:pt x="667981" y="166878"/>
                  </a:lnTo>
                  <a:lnTo>
                    <a:pt x="641604" y="130810"/>
                  </a:lnTo>
                  <a:lnTo>
                    <a:pt x="611085" y="98425"/>
                  </a:lnTo>
                  <a:lnTo>
                    <a:pt x="576821" y="69850"/>
                  </a:lnTo>
                  <a:lnTo>
                    <a:pt x="539203" y="45719"/>
                  </a:lnTo>
                  <a:lnTo>
                    <a:pt x="498589" y="26288"/>
                  </a:lnTo>
                  <a:lnTo>
                    <a:pt x="455371" y="11937"/>
                  </a:lnTo>
                  <a:lnTo>
                    <a:pt x="409930" y="3048"/>
                  </a:lnTo>
                  <a:lnTo>
                    <a:pt x="362648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537" y="2838386"/>
              <a:ext cx="515937" cy="51593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48969" y="2435479"/>
            <a:ext cx="13557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80" dirty="0">
                <a:latin typeface="Tahoma"/>
                <a:cs typeface="Tahoma"/>
              </a:rPr>
              <a:t>Ш</a:t>
            </a:r>
            <a:r>
              <a:rPr sz="1200" b="1" spc="-125" dirty="0">
                <a:latin typeface="Tahoma"/>
                <a:cs typeface="Tahoma"/>
              </a:rPr>
              <a:t>К</a:t>
            </a:r>
            <a:r>
              <a:rPr sz="1200" b="1" spc="55" dirty="0">
                <a:latin typeface="Tahoma"/>
                <a:cs typeface="Tahoma"/>
              </a:rPr>
              <a:t>О</a:t>
            </a:r>
            <a:r>
              <a:rPr sz="1200" b="1" spc="-130" dirty="0">
                <a:latin typeface="Tahoma"/>
                <a:cs typeface="Tahoma"/>
              </a:rPr>
              <a:t>Л</a:t>
            </a:r>
            <a:r>
              <a:rPr sz="1200" b="1" spc="-155" dirty="0">
                <a:latin typeface="Tahoma"/>
                <a:cs typeface="Tahoma"/>
              </a:rPr>
              <a:t>Ь</a:t>
            </a:r>
            <a:r>
              <a:rPr sz="1200" b="1" spc="-130" dirty="0">
                <a:latin typeface="Tahoma"/>
                <a:cs typeface="Tahoma"/>
              </a:rPr>
              <a:t>Н</a:t>
            </a:r>
            <a:r>
              <a:rPr sz="1200" b="1" spc="-160" dirty="0">
                <a:latin typeface="Tahoma"/>
                <a:cs typeface="Tahoma"/>
              </a:rPr>
              <a:t>Ы</a:t>
            </a:r>
            <a:r>
              <a:rPr sz="1200" b="1" spc="-114" dirty="0">
                <a:latin typeface="Tahoma"/>
                <a:cs typeface="Tahoma"/>
              </a:rPr>
              <a:t>Е</a:t>
            </a:r>
            <a:r>
              <a:rPr sz="1200" b="1" spc="-50" dirty="0">
                <a:latin typeface="Tahoma"/>
                <a:cs typeface="Tahoma"/>
              </a:rPr>
              <a:t> </a:t>
            </a:r>
            <a:r>
              <a:rPr sz="1200" b="1" spc="-35" dirty="0">
                <a:latin typeface="Tahoma"/>
                <a:cs typeface="Tahoma"/>
              </a:rPr>
              <a:t>Х</a:t>
            </a:r>
            <a:r>
              <a:rPr sz="1200" b="1" spc="55" dirty="0">
                <a:latin typeface="Tahoma"/>
                <a:cs typeface="Tahoma"/>
              </a:rPr>
              <a:t>О</a:t>
            </a:r>
            <a:r>
              <a:rPr sz="1200" b="1" spc="-145" dirty="0">
                <a:latin typeface="Tahoma"/>
                <a:cs typeface="Tahoma"/>
              </a:rPr>
              <a:t>Р</a:t>
            </a:r>
            <a:r>
              <a:rPr sz="1200" b="1" spc="-140" dirty="0">
                <a:latin typeface="Tahoma"/>
                <a:cs typeface="Tahoma"/>
              </a:rPr>
              <a:t>Ы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26257" y="2435479"/>
            <a:ext cx="1450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80" dirty="0">
                <a:latin typeface="Tahoma"/>
                <a:cs typeface="Tahoma"/>
              </a:rPr>
              <a:t>Ш</a:t>
            </a:r>
            <a:r>
              <a:rPr sz="1200" b="1" spc="-125" dirty="0">
                <a:latin typeface="Tahoma"/>
                <a:cs typeface="Tahoma"/>
              </a:rPr>
              <a:t>К</a:t>
            </a:r>
            <a:r>
              <a:rPr sz="1200" b="1" spc="55" dirty="0">
                <a:latin typeface="Tahoma"/>
                <a:cs typeface="Tahoma"/>
              </a:rPr>
              <a:t>О</a:t>
            </a:r>
            <a:r>
              <a:rPr sz="1200" b="1" spc="-130" dirty="0">
                <a:latin typeface="Tahoma"/>
                <a:cs typeface="Tahoma"/>
              </a:rPr>
              <a:t>Л</a:t>
            </a:r>
            <a:r>
              <a:rPr sz="1200" b="1" spc="-160" dirty="0">
                <a:latin typeface="Tahoma"/>
                <a:cs typeface="Tahoma"/>
              </a:rPr>
              <a:t>Ь</a:t>
            </a:r>
            <a:r>
              <a:rPr sz="1200" b="1" spc="-130" dirty="0">
                <a:latin typeface="Tahoma"/>
                <a:cs typeface="Tahoma"/>
              </a:rPr>
              <a:t>Н</a:t>
            </a:r>
            <a:r>
              <a:rPr sz="1200" b="1" spc="-165" dirty="0">
                <a:latin typeface="Tahoma"/>
                <a:cs typeface="Tahoma"/>
              </a:rPr>
              <a:t>Ы</a:t>
            </a:r>
            <a:r>
              <a:rPr sz="1200" b="1" spc="-114" dirty="0">
                <a:latin typeface="Tahoma"/>
                <a:cs typeface="Tahoma"/>
              </a:rPr>
              <a:t>Е</a:t>
            </a:r>
            <a:r>
              <a:rPr sz="1200" b="1" spc="-50" dirty="0">
                <a:latin typeface="Tahoma"/>
                <a:cs typeface="Tahoma"/>
              </a:rPr>
              <a:t> </a:t>
            </a:r>
            <a:r>
              <a:rPr sz="1200" b="1" spc="-130" dirty="0">
                <a:latin typeface="Tahoma"/>
                <a:cs typeface="Tahoma"/>
              </a:rPr>
              <a:t>ТЕАТРЫ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1305" y="2435479"/>
            <a:ext cx="15417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14" smtClean="0">
                <a:latin typeface="Tahoma"/>
                <a:cs typeface="Tahoma"/>
              </a:rPr>
              <a:t>С</a:t>
            </a:r>
            <a:r>
              <a:rPr sz="1200" b="1" spc="-120" smtClean="0">
                <a:latin typeface="Tahoma"/>
                <a:cs typeface="Tahoma"/>
              </a:rPr>
              <a:t>П</a:t>
            </a:r>
            <a:r>
              <a:rPr sz="1200" b="1" spc="65" smtClean="0">
                <a:latin typeface="Tahoma"/>
                <a:cs typeface="Tahoma"/>
              </a:rPr>
              <a:t>О</a:t>
            </a:r>
            <a:r>
              <a:rPr sz="1200" b="1" spc="-135" smtClean="0">
                <a:latin typeface="Tahoma"/>
                <a:cs typeface="Tahoma"/>
              </a:rPr>
              <a:t>Р</a:t>
            </a:r>
            <a:r>
              <a:rPr lang="ru-RU" sz="1200" b="1" spc="-135" dirty="0" smtClean="0">
                <a:latin typeface="Tahoma"/>
                <a:cs typeface="Tahoma"/>
              </a:rPr>
              <a:t>Т</a:t>
            </a:r>
            <a:r>
              <a:rPr sz="1200" b="1" spc="-120" smtClean="0">
                <a:latin typeface="Tahoma"/>
                <a:cs typeface="Tahoma"/>
              </a:rPr>
              <a:t>И</a:t>
            </a:r>
            <a:r>
              <a:rPr sz="1200" b="1" spc="-145" smtClean="0">
                <a:latin typeface="Tahoma"/>
                <a:cs typeface="Tahoma"/>
              </a:rPr>
              <a:t>В</a:t>
            </a:r>
            <a:r>
              <a:rPr sz="1200" b="1" spc="-120" smtClean="0">
                <a:latin typeface="Tahoma"/>
                <a:cs typeface="Tahoma"/>
              </a:rPr>
              <a:t>Н</a:t>
            </a:r>
            <a:r>
              <a:rPr sz="1200" b="1" spc="-150" smtClean="0">
                <a:latin typeface="Tahoma"/>
                <a:cs typeface="Tahoma"/>
              </a:rPr>
              <a:t>Ы</a:t>
            </a:r>
            <a:r>
              <a:rPr sz="1200" b="1" spc="-114" smtClean="0">
                <a:latin typeface="Tahoma"/>
                <a:cs typeface="Tahoma"/>
              </a:rPr>
              <a:t>Е</a:t>
            </a:r>
            <a:r>
              <a:rPr sz="1200" b="1" spc="-30" smtClean="0">
                <a:latin typeface="Tahoma"/>
                <a:cs typeface="Tahoma"/>
              </a:rPr>
              <a:t> </a:t>
            </a:r>
            <a:r>
              <a:rPr sz="1200" b="1" spc="-165" dirty="0">
                <a:latin typeface="Tahoma"/>
                <a:cs typeface="Tahoma"/>
              </a:rPr>
              <a:t>КЛ</a:t>
            </a:r>
            <a:r>
              <a:rPr sz="1200" b="1" spc="-100" dirty="0">
                <a:latin typeface="Tahoma"/>
                <a:cs typeface="Tahoma"/>
              </a:rPr>
              <a:t>У</a:t>
            </a:r>
            <a:r>
              <a:rPr sz="1200" b="1" spc="-204" dirty="0">
                <a:latin typeface="Tahoma"/>
                <a:cs typeface="Tahoma"/>
              </a:rPr>
              <a:t>Б</a:t>
            </a:r>
            <a:r>
              <a:rPr sz="1200" b="1" spc="-140" dirty="0">
                <a:latin typeface="Tahoma"/>
                <a:cs typeface="Tahoma"/>
              </a:rPr>
              <a:t>Ы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07302" y="2437002"/>
            <a:ext cx="2306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14" dirty="0">
                <a:latin typeface="Tahoma"/>
                <a:cs typeface="Tahoma"/>
              </a:rPr>
              <a:t>ПЕРВ</a:t>
            </a:r>
            <a:r>
              <a:rPr sz="1200" b="1" spc="-130" dirty="0">
                <a:latin typeface="Tahoma"/>
                <a:cs typeface="Tahoma"/>
              </a:rPr>
              <a:t>И</a:t>
            </a:r>
            <a:r>
              <a:rPr sz="1200" b="1" spc="-125" dirty="0">
                <a:latin typeface="Tahoma"/>
                <a:cs typeface="Tahoma"/>
              </a:rPr>
              <a:t>Ч</a:t>
            </a:r>
            <a:r>
              <a:rPr sz="1200" b="1" spc="-110" dirty="0">
                <a:latin typeface="Tahoma"/>
                <a:cs typeface="Tahoma"/>
              </a:rPr>
              <a:t>Н</a:t>
            </a:r>
            <a:r>
              <a:rPr sz="1200" b="1" spc="-135" dirty="0">
                <a:latin typeface="Tahoma"/>
                <a:cs typeface="Tahoma"/>
              </a:rPr>
              <a:t>Ы</a:t>
            </a:r>
            <a:r>
              <a:rPr sz="1200" b="1" spc="-114" dirty="0">
                <a:latin typeface="Tahoma"/>
                <a:cs typeface="Tahoma"/>
              </a:rPr>
              <a:t>Е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70" dirty="0">
                <a:latin typeface="Tahoma"/>
                <a:cs typeface="Tahoma"/>
              </a:rPr>
              <a:t>ОТДЕ</a:t>
            </a:r>
            <a:r>
              <a:rPr sz="1200" b="1" spc="-90" dirty="0">
                <a:latin typeface="Tahoma"/>
                <a:cs typeface="Tahoma"/>
              </a:rPr>
              <a:t>Л</a:t>
            </a:r>
            <a:r>
              <a:rPr sz="1200" b="1" spc="-110" dirty="0">
                <a:latin typeface="Tahoma"/>
                <a:cs typeface="Tahoma"/>
              </a:rPr>
              <a:t>ЕНИ</a:t>
            </a:r>
            <a:r>
              <a:rPr sz="1200" b="1" spc="-160" dirty="0">
                <a:latin typeface="Tahoma"/>
                <a:cs typeface="Tahoma"/>
              </a:rPr>
              <a:t>Я</a:t>
            </a:r>
            <a:r>
              <a:rPr sz="1200" b="1" spc="-15" dirty="0">
                <a:latin typeface="Tahoma"/>
                <a:cs typeface="Tahoma"/>
              </a:rPr>
              <a:t> </a:t>
            </a:r>
            <a:r>
              <a:rPr sz="1200" b="1" spc="-30" dirty="0">
                <a:latin typeface="Tahoma"/>
                <a:cs typeface="Tahoma"/>
              </a:rPr>
              <a:t>РДДМ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2995" y="4585512"/>
            <a:ext cx="1892300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100" b="1" spc="-40" dirty="0">
                <a:latin typeface="Tahoma"/>
                <a:cs typeface="Tahoma"/>
              </a:rPr>
              <a:t>Ц</a:t>
            </a:r>
            <a:r>
              <a:rPr sz="1100" b="1" spc="-114" dirty="0">
                <a:latin typeface="Tahoma"/>
                <a:cs typeface="Tahoma"/>
              </a:rPr>
              <a:t>Е</a:t>
            </a:r>
            <a:r>
              <a:rPr sz="1100" b="1" spc="-95" dirty="0">
                <a:latin typeface="Tahoma"/>
                <a:cs typeface="Tahoma"/>
              </a:rPr>
              <a:t>Н</a:t>
            </a:r>
            <a:r>
              <a:rPr sz="1100" b="1" spc="-220" dirty="0">
                <a:latin typeface="Tahoma"/>
                <a:cs typeface="Tahoma"/>
              </a:rPr>
              <a:t>Т</a:t>
            </a:r>
            <a:r>
              <a:rPr sz="1100" b="1" spc="-110" dirty="0">
                <a:latin typeface="Tahoma"/>
                <a:cs typeface="Tahoma"/>
              </a:rPr>
              <a:t>Р</a:t>
            </a:r>
            <a:r>
              <a:rPr sz="1100" b="1" spc="-125" dirty="0">
                <a:latin typeface="Tahoma"/>
                <a:cs typeface="Tahoma"/>
              </a:rPr>
              <a:t>Ы</a:t>
            </a:r>
            <a:r>
              <a:rPr sz="1100" b="1" spc="-60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Д</a:t>
            </a:r>
            <a:r>
              <a:rPr sz="1100" b="1" spc="-150" dirty="0">
                <a:latin typeface="Tahoma"/>
                <a:cs typeface="Tahoma"/>
              </a:rPr>
              <a:t>Е</a:t>
            </a:r>
            <a:r>
              <a:rPr sz="1100" b="1" spc="-254" dirty="0">
                <a:latin typeface="Tahoma"/>
                <a:cs typeface="Tahoma"/>
              </a:rPr>
              <a:t>Т</a:t>
            </a:r>
            <a:r>
              <a:rPr sz="1100" b="1" spc="80" dirty="0">
                <a:latin typeface="Tahoma"/>
                <a:cs typeface="Tahoma"/>
              </a:rPr>
              <a:t>С</a:t>
            </a:r>
            <a:r>
              <a:rPr sz="1100" b="1" spc="-140" dirty="0">
                <a:latin typeface="Tahoma"/>
                <a:cs typeface="Tahoma"/>
              </a:rPr>
              <a:t>К</a:t>
            </a:r>
            <a:r>
              <a:rPr sz="1100" b="1" spc="-145" dirty="0">
                <a:latin typeface="Tahoma"/>
                <a:cs typeface="Tahoma"/>
              </a:rPr>
              <a:t>И</a:t>
            </a:r>
            <a:r>
              <a:rPr sz="1100" b="1" spc="-5" dirty="0">
                <a:latin typeface="Tahoma"/>
                <a:cs typeface="Tahoma"/>
              </a:rPr>
              <a:t>Х  </a:t>
            </a:r>
            <a:r>
              <a:rPr sz="1100" b="1" spc="-110" dirty="0">
                <a:latin typeface="Tahoma"/>
                <a:cs typeface="Tahoma"/>
              </a:rPr>
              <a:t>И</a:t>
            </a:r>
            <a:r>
              <a:rPr sz="1100" b="1" spc="-95" dirty="0">
                <a:latin typeface="Tahoma"/>
                <a:cs typeface="Tahoma"/>
              </a:rPr>
              <a:t>Н</a:t>
            </a:r>
            <a:r>
              <a:rPr sz="1100" b="1" spc="-110" dirty="0">
                <a:latin typeface="Tahoma"/>
                <a:cs typeface="Tahoma"/>
              </a:rPr>
              <a:t>И</a:t>
            </a:r>
            <a:r>
              <a:rPr sz="1100" b="1" spc="-40" dirty="0">
                <a:latin typeface="Tahoma"/>
                <a:cs typeface="Tahoma"/>
              </a:rPr>
              <a:t>Ц</a:t>
            </a:r>
            <a:r>
              <a:rPr sz="1100" b="1" spc="-110" dirty="0">
                <a:latin typeface="Tahoma"/>
                <a:cs typeface="Tahoma"/>
              </a:rPr>
              <a:t>И</a:t>
            </a:r>
            <a:r>
              <a:rPr sz="1100" b="1" spc="45" dirty="0">
                <a:latin typeface="Tahoma"/>
                <a:cs typeface="Tahoma"/>
              </a:rPr>
              <a:t>А</a:t>
            </a:r>
            <a:r>
              <a:rPr sz="1100" b="1" spc="-220" dirty="0">
                <a:latin typeface="Tahoma"/>
                <a:cs typeface="Tahoma"/>
              </a:rPr>
              <a:t>Т</a:t>
            </a:r>
            <a:r>
              <a:rPr sz="1100" b="1" spc="-110" dirty="0">
                <a:latin typeface="Tahoma"/>
                <a:cs typeface="Tahoma"/>
              </a:rPr>
              <a:t>И</a:t>
            </a:r>
            <a:r>
              <a:rPr sz="1100" b="1" spc="-150" dirty="0">
                <a:latin typeface="Tahoma"/>
                <a:cs typeface="Tahoma"/>
              </a:rPr>
              <a:t>В</a:t>
            </a:r>
            <a:r>
              <a:rPr sz="1100" b="1" spc="-35" dirty="0">
                <a:latin typeface="Tahoma"/>
                <a:cs typeface="Tahoma"/>
              </a:rPr>
              <a:t>,</a:t>
            </a:r>
            <a:r>
              <a:rPr sz="1100" b="1" spc="-45" dirty="0">
                <a:latin typeface="Tahoma"/>
                <a:cs typeface="Tahoma"/>
              </a:rPr>
              <a:t> </a:t>
            </a:r>
            <a:r>
              <a:rPr sz="1100" b="1" spc="-40" dirty="0">
                <a:latin typeface="Tahoma"/>
                <a:cs typeface="Tahoma"/>
              </a:rPr>
              <a:t>У</a:t>
            </a:r>
            <a:r>
              <a:rPr sz="1100" b="1" spc="-125" dirty="0">
                <a:latin typeface="Tahoma"/>
                <a:cs typeface="Tahoma"/>
              </a:rPr>
              <a:t>Ч</a:t>
            </a:r>
            <a:r>
              <a:rPr sz="1100" b="1" spc="-114" dirty="0">
                <a:latin typeface="Tahoma"/>
                <a:cs typeface="Tahoma"/>
              </a:rPr>
              <a:t>Е</a:t>
            </a:r>
            <a:r>
              <a:rPr sz="1100" b="1" spc="-95" dirty="0">
                <a:latin typeface="Tahoma"/>
                <a:cs typeface="Tahoma"/>
              </a:rPr>
              <a:t>Н</a:t>
            </a:r>
            <a:r>
              <a:rPr sz="1100" b="1" spc="-110" dirty="0">
                <a:latin typeface="Tahoma"/>
                <a:cs typeface="Tahoma"/>
              </a:rPr>
              <a:t>И</a:t>
            </a:r>
            <a:r>
              <a:rPr sz="1100" b="1" spc="-125" dirty="0">
                <a:latin typeface="Tahoma"/>
                <a:cs typeface="Tahoma"/>
              </a:rPr>
              <a:t>Ч</a:t>
            </a:r>
            <a:r>
              <a:rPr sz="1100" b="1" spc="-114" dirty="0">
                <a:latin typeface="Tahoma"/>
                <a:cs typeface="Tahoma"/>
              </a:rPr>
              <a:t>Е</a:t>
            </a:r>
            <a:r>
              <a:rPr sz="1100" b="1" spc="114" dirty="0">
                <a:latin typeface="Tahoma"/>
                <a:cs typeface="Tahoma"/>
              </a:rPr>
              <a:t>С</a:t>
            </a:r>
            <a:r>
              <a:rPr sz="1100" b="1" spc="-105" dirty="0">
                <a:latin typeface="Tahoma"/>
                <a:cs typeface="Tahoma"/>
              </a:rPr>
              <a:t>К</a:t>
            </a:r>
            <a:r>
              <a:rPr sz="1100" b="1" spc="65" dirty="0">
                <a:latin typeface="Tahoma"/>
                <a:cs typeface="Tahoma"/>
              </a:rPr>
              <a:t>О</a:t>
            </a:r>
            <a:r>
              <a:rPr sz="1100" b="1" spc="-70" dirty="0">
                <a:latin typeface="Tahoma"/>
                <a:cs typeface="Tahoma"/>
              </a:rPr>
              <a:t>Е  </a:t>
            </a:r>
            <a:r>
              <a:rPr sz="1100" b="1" spc="-45" dirty="0">
                <a:latin typeface="Tahoma"/>
                <a:cs typeface="Tahoma"/>
              </a:rPr>
              <a:t>САМОУПРАВЛЕНИЕ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651375" y="647700"/>
            <a:ext cx="727075" cy="725805"/>
            <a:chOff x="4651375" y="647700"/>
            <a:chExt cx="727075" cy="725805"/>
          </a:xfrm>
        </p:grpSpPr>
        <p:sp>
          <p:nvSpPr>
            <p:cNvPr id="20" name="object 20"/>
            <p:cNvSpPr/>
            <p:nvPr/>
          </p:nvSpPr>
          <p:spPr>
            <a:xfrm>
              <a:off x="4651375" y="647700"/>
              <a:ext cx="727075" cy="725805"/>
            </a:xfrm>
            <a:custGeom>
              <a:avLst/>
              <a:gdLst/>
              <a:ahLst/>
              <a:cxnLst/>
              <a:rect l="l" t="t" r="r" b="b"/>
              <a:pathLst>
                <a:path w="727075" h="725805">
                  <a:moveTo>
                    <a:pt x="363474" y="0"/>
                  </a:moveTo>
                  <a:lnTo>
                    <a:pt x="316102" y="3048"/>
                  </a:lnTo>
                  <a:lnTo>
                    <a:pt x="270510" y="11937"/>
                  </a:lnTo>
                  <a:lnTo>
                    <a:pt x="227202" y="26288"/>
                  </a:lnTo>
                  <a:lnTo>
                    <a:pt x="186562" y="45847"/>
                  </a:lnTo>
                  <a:lnTo>
                    <a:pt x="148844" y="69976"/>
                  </a:lnTo>
                  <a:lnTo>
                    <a:pt x="114426" y="98425"/>
                  </a:lnTo>
                  <a:lnTo>
                    <a:pt x="83820" y="130937"/>
                  </a:lnTo>
                  <a:lnTo>
                    <a:pt x="57403" y="166877"/>
                  </a:lnTo>
                  <a:lnTo>
                    <a:pt x="35560" y="205994"/>
                  </a:lnTo>
                  <a:lnTo>
                    <a:pt x="18541" y="248030"/>
                  </a:lnTo>
                  <a:lnTo>
                    <a:pt x="6858" y="292353"/>
                  </a:lnTo>
                  <a:lnTo>
                    <a:pt x="762" y="338836"/>
                  </a:lnTo>
                  <a:lnTo>
                    <a:pt x="0" y="362585"/>
                  </a:lnTo>
                  <a:lnTo>
                    <a:pt x="762" y="386461"/>
                  </a:lnTo>
                  <a:lnTo>
                    <a:pt x="6858" y="432942"/>
                  </a:lnTo>
                  <a:lnTo>
                    <a:pt x="18541" y="477265"/>
                  </a:lnTo>
                  <a:lnTo>
                    <a:pt x="35560" y="519302"/>
                  </a:lnTo>
                  <a:lnTo>
                    <a:pt x="57403" y="558419"/>
                  </a:lnTo>
                  <a:lnTo>
                    <a:pt x="83820" y="594360"/>
                  </a:lnTo>
                  <a:lnTo>
                    <a:pt x="114426" y="626872"/>
                  </a:lnTo>
                  <a:lnTo>
                    <a:pt x="148844" y="655320"/>
                  </a:lnTo>
                  <a:lnTo>
                    <a:pt x="186562" y="679450"/>
                  </a:lnTo>
                  <a:lnTo>
                    <a:pt x="227202" y="699008"/>
                  </a:lnTo>
                  <a:lnTo>
                    <a:pt x="270510" y="713359"/>
                  </a:lnTo>
                  <a:lnTo>
                    <a:pt x="316102" y="722249"/>
                  </a:lnTo>
                  <a:lnTo>
                    <a:pt x="363474" y="725297"/>
                  </a:lnTo>
                  <a:lnTo>
                    <a:pt x="387350" y="724535"/>
                  </a:lnTo>
                  <a:lnTo>
                    <a:pt x="433832" y="718438"/>
                  </a:lnTo>
                  <a:lnTo>
                    <a:pt x="478282" y="706754"/>
                  </a:lnTo>
                  <a:lnTo>
                    <a:pt x="520319" y="689863"/>
                  </a:lnTo>
                  <a:lnTo>
                    <a:pt x="559688" y="668020"/>
                  </a:lnTo>
                  <a:lnTo>
                    <a:pt x="595757" y="641603"/>
                  </a:lnTo>
                  <a:lnTo>
                    <a:pt x="628269" y="611124"/>
                  </a:lnTo>
                  <a:lnTo>
                    <a:pt x="656716" y="576834"/>
                  </a:lnTo>
                  <a:lnTo>
                    <a:pt x="680974" y="539241"/>
                  </a:lnTo>
                  <a:lnTo>
                    <a:pt x="700532" y="498601"/>
                  </a:lnTo>
                  <a:lnTo>
                    <a:pt x="714883" y="455422"/>
                  </a:lnTo>
                  <a:lnTo>
                    <a:pt x="723773" y="409955"/>
                  </a:lnTo>
                  <a:lnTo>
                    <a:pt x="726821" y="362585"/>
                  </a:lnTo>
                  <a:lnTo>
                    <a:pt x="726059" y="338836"/>
                  </a:lnTo>
                  <a:lnTo>
                    <a:pt x="720089" y="292353"/>
                  </a:lnTo>
                  <a:lnTo>
                    <a:pt x="708405" y="248030"/>
                  </a:lnTo>
                  <a:lnTo>
                    <a:pt x="691388" y="205994"/>
                  </a:lnTo>
                  <a:lnTo>
                    <a:pt x="669416" y="166877"/>
                  </a:lnTo>
                  <a:lnTo>
                    <a:pt x="643001" y="130937"/>
                  </a:lnTo>
                  <a:lnTo>
                    <a:pt x="612394" y="98425"/>
                  </a:lnTo>
                  <a:lnTo>
                    <a:pt x="578103" y="69976"/>
                  </a:lnTo>
                  <a:lnTo>
                    <a:pt x="540385" y="45847"/>
                  </a:lnTo>
                  <a:lnTo>
                    <a:pt x="499617" y="26288"/>
                  </a:lnTo>
                  <a:lnTo>
                    <a:pt x="456311" y="11937"/>
                  </a:lnTo>
                  <a:lnTo>
                    <a:pt x="410845" y="3048"/>
                  </a:lnTo>
                  <a:lnTo>
                    <a:pt x="363474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78375" y="779526"/>
              <a:ext cx="473075" cy="469900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2649601" y="650875"/>
            <a:ext cx="727075" cy="727075"/>
            <a:chOff x="2649601" y="650875"/>
            <a:chExt cx="727075" cy="727075"/>
          </a:xfrm>
        </p:grpSpPr>
        <p:sp>
          <p:nvSpPr>
            <p:cNvPr id="23" name="object 23"/>
            <p:cNvSpPr/>
            <p:nvPr/>
          </p:nvSpPr>
          <p:spPr>
            <a:xfrm>
              <a:off x="2649601" y="650875"/>
              <a:ext cx="727075" cy="727075"/>
            </a:xfrm>
            <a:custGeom>
              <a:avLst/>
              <a:gdLst/>
              <a:ahLst/>
              <a:cxnLst/>
              <a:rect l="l" t="t" r="r" b="b"/>
              <a:pathLst>
                <a:path w="727075" h="727075">
                  <a:moveTo>
                    <a:pt x="363347" y="0"/>
                  </a:moveTo>
                  <a:lnTo>
                    <a:pt x="315975" y="3048"/>
                  </a:lnTo>
                  <a:lnTo>
                    <a:pt x="270510" y="11937"/>
                  </a:lnTo>
                  <a:lnTo>
                    <a:pt x="227203" y="26415"/>
                  </a:lnTo>
                  <a:lnTo>
                    <a:pt x="186436" y="45847"/>
                  </a:lnTo>
                  <a:lnTo>
                    <a:pt x="148717" y="70103"/>
                  </a:lnTo>
                  <a:lnTo>
                    <a:pt x="114426" y="98678"/>
                  </a:lnTo>
                  <a:lnTo>
                    <a:pt x="83819" y="131190"/>
                  </a:lnTo>
                  <a:lnTo>
                    <a:pt x="57404" y="167259"/>
                  </a:lnTo>
                  <a:lnTo>
                    <a:pt x="35432" y="206501"/>
                  </a:lnTo>
                  <a:lnTo>
                    <a:pt x="18415" y="248538"/>
                  </a:lnTo>
                  <a:lnTo>
                    <a:pt x="6731" y="292988"/>
                  </a:lnTo>
                  <a:lnTo>
                    <a:pt x="762" y="339598"/>
                  </a:lnTo>
                  <a:lnTo>
                    <a:pt x="0" y="363474"/>
                  </a:lnTo>
                  <a:lnTo>
                    <a:pt x="762" y="387350"/>
                  </a:lnTo>
                  <a:lnTo>
                    <a:pt x="6731" y="433832"/>
                  </a:lnTo>
                  <a:lnTo>
                    <a:pt x="18415" y="478282"/>
                  </a:lnTo>
                  <a:lnTo>
                    <a:pt x="35432" y="520319"/>
                  </a:lnTo>
                  <a:lnTo>
                    <a:pt x="57404" y="559688"/>
                  </a:lnTo>
                  <a:lnTo>
                    <a:pt x="83819" y="595757"/>
                  </a:lnTo>
                  <a:lnTo>
                    <a:pt x="114426" y="628269"/>
                  </a:lnTo>
                  <a:lnTo>
                    <a:pt x="148717" y="656716"/>
                  </a:lnTo>
                  <a:lnTo>
                    <a:pt x="186436" y="680974"/>
                  </a:lnTo>
                  <a:lnTo>
                    <a:pt x="227203" y="700532"/>
                  </a:lnTo>
                  <a:lnTo>
                    <a:pt x="270510" y="714883"/>
                  </a:lnTo>
                  <a:lnTo>
                    <a:pt x="315975" y="723773"/>
                  </a:lnTo>
                  <a:lnTo>
                    <a:pt x="363347" y="726821"/>
                  </a:lnTo>
                  <a:lnTo>
                    <a:pt x="387223" y="726059"/>
                  </a:lnTo>
                  <a:lnTo>
                    <a:pt x="433831" y="720089"/>
                  </a:lnTo>
                  <a:lnTo>
                    <a:pt x="478281" y="708405"/>
                  </a:lnTo>
                  <a:lnTo>
                    <a:pt x="520319" y="691388"/>
                  </a:lnTo>
                  <a:lnTo>
                    <a:pt x="559562" y="669416"/>
                  </a:lnTo>
                  <a:lnTo>
                    <a:pt x="595630" y="643001"/>
                  </a:lnTo>
                  <a:lnTo>
                    <a:pt x="628141" y="612394"/>
                  </a:lnTo>
                  <a:lnTo>
                    <a:pt x="656716" y="578103"/>
                  </a:lnTo>
                  <a:lnTo>
                    <a:pt x="680974" y="540385"/>
                  </a:lnTo>
                  <a:lnTo>
                    <a:pt x="700404" y="499617"/>
                  </a:lnTo>
                  <a:lnTo>
                    <a:pt x="714883" y="456311"/>
                  </a:lnTo>
                  <a:lnTo>
                    <a:pt x="723773" y="410845"/>
                  </a:lnTo>
                  <a:lnTo>
                    <a:pt x="726821" y="363474"/>
                  </a:lnTo>
                  <a:lnTo>
                    <a:pt x="726059" y="339598"/>
                  </a:lnTo>
                  <a:lnTo>
                    <a:pt x="719963" y="292988"/>
                  </a:lnTo>
                  <a:lnTo>
                    <a:pt x="708278" y="248538"/>
                  </a:lnTo>
                  <a:lnTo>
                    <a:pt x="691261" y="206501"/>
                  </a:lnTo>
                  <a:lnTo>
                    <a:pt x="669416" y="167259"/>
                  </a:lnTo>
                  <a:lnTo>
                    <a:pt x="643001" y="131190"/>
                  </a:lnTo>
                  <a:lnTo>
                    <a:pt x="612394" y="98678"/>
                  </a:lnTo>
                  <a:lnTo>
                    <a:pt x="577976" y="70103"/>
                  </a:lnTo>
                  <a:lnTo>
                    <a:pt x="540257" y="45847"/>
                  </a:lnTo>
                  <a:lnTo>
                    <a:pt x="499618" y="26415"/>
                  </a:lnTo>
                  <a:lnTo>
                    <a:pt x="456311" y="11937"/>
                  </a:lnTo>
                  <a:lnTo>
                    <a:pt x="410718" y="3048"/>
                  </a:lnTo>
                  <a:lnTo>
                    <a:pt x="363347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30500" y="769937"/>
              <a:ext cx="515937" cy="515937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568325" y="647700"/>
            <a:ext cx="727075" cy="725805"/>
            <a:chOff x="568325" y="647700"/>
            <a:chExt cx="727075" cy="725805"/>
          </a:xfrm>
        </p:grpSpPr>
        <p:sp>
          <p:nvSpPr>
            <p:cNvPr id="26" name="object 26"/>
            <p:cNvSpPr/>
            <p:nvPr/>
          </p:nvSpPr>
          <p:spPr>
            <a:xfrm>
              <a:off x="568325" y="647700"/>
              <a:ext cx="727075" cy="725805"/>
            </a:xfrm>
            <a:custGeom>
              <a:avLst/>
              <a:gdLst/>
              <a:ahLst/>
              <a:cxnLst/>
              <a:rect l="l" t="t" r="r" b="b"/>
              <a:pathLst>
                <a:path w="727075" h="725805">
                  <a:moveTo>
                    <a:pt x="363448" y="0"/>
                  </a:moveTo>
                  <a:lnTo>
                    <a:pt x="316064" y="3048"/>
                  </a:lnTo>
                  <a:lnTo>
                    <a:pt x="270522" y="11937"/>
                  </a:lnTo>
                  <a:lnTo>
                    <a:pt x="227215" y="26288"/>
                  </a:lnTo>
                  <a:lnTo>
                    <a:pt x="186512" y="45847"/>
                  </a:lnTo>
                  <a:lnTo>
                    <a:pt x="148793" y="69976"/>
                  </a:lnTo>
                  <a:lnTo>
                    <a:pt x="114465" y="98425"/>
                  </a:lnTo>
                  <a:lnTo>
                    <a:pt x="83883" y="130937"/>
                  </a:lnTo>
                  <a:lnTo>
                    <a:pt x="57442" y="166877"/>
                  </a:lnTo>
                  <a:lnTo>
                    <a:pt x="35534" y="205994"/>
                  </a:lnTo>
                  <a:lnTo>
                    <a:pt x="18529" y="248030"/>
                  </a:lnTo>
                  <a:lnTo>
                    <a:pt x="6819" y="292353"/>
                  </a:lnTo>
                  <a:lnTo>
                    <a:pt x="774" y="338836"/>
                  </a:lnTo>
                  <a:lnTo>
                    <a:pt x="0" y="362585"/>
                  </a:lnTo>
                  <a:lnTo>
                    <a:pt x="774" y="386461"/>
                  </a:lnTo>
                  <a:lnTo>
                    <a:pt x="6819" y="432942"/>
                  </a:lnTo>
                  <a:lnTo>
                    <a:pt x="18529" y="477265"/>
                  </a:lnTo>
                  <a:lnTo>
                    <a:pt x="35534" y="519302"/>
                  </a:lnTo>
                  <a:lnTo>
                    <a:pt x="57442" y="558419"/>
                  </a:lnTo>
                  <a:lnTo>
                    <a:pt x="83883" y="594360"/>
                  </a:lnTo>
                  <a:lnTo>
                    <a:pt x="114465" y="626872"/>
                  </a:lnTo>
                  <a:lnTo>
                    <a:pt x="148793" y="655320"/>
                  </a:lnTo>
                  <a:lnTo>
                    <a:pt x="186512" y="679450"/>
                  </a:lnTo>
                  <a:lnTo>
                    <a:pt x="227215" y="699008"/>
                  </a:lnTo>
                  <a:lnTo>
                    <a:pt x="270522" y="713359"/>
                  </a:lnTo>
                  <a:lnTo>
                    <a:pt x="316064" y="722249"/>
                  </a:lnTo>
                  <a:lnTo>
                    <a:pt x="363448" y="725297"/>
                  </a:lnTo>
                  <a:lnTo>
                    <a:pt x="387337" y="724535"/>
                  </a:lnTo>
                  <a:lnTo>
                    <a:pt x="433844" y="718438"/>
                  </a:lnTo>
                  <a:lnTo>
                    <a:pt x="478320" y="706754"/>
                  </a:lnTo>
                  <a:lnTo>
                    <a:pt x="520382" y="689863"/>
                  </a:lnTo>
                  <a:lnTo>
                    <a:pt x="559625" y="668020"/>
                  </a:lnTo>
                  <a:lnTo>
                    <a:pt x="595706" y="641603"/>
                  </a:lnTo>
                  <a:lnTo>
                    <a:pt x="628205" y="611124"/>
                  </a:lnTo>
                  <a:lnTo>
                    <a:pt x="656767" y="576834"/>
                  </a:lnTo>
                  <a:lnTo>
                    <a:pt x="680986" y="539241"/>
                  </a:lnTo>
                  <a:lnTo>
                    <a:pt x="700493" y="498601"/>
                  </a:lnTo>
                  <a:lnTo>
                    <a:pt x="714883" y="455422"/>
                  </a:lnTo>
                  <a:lnTo>
                    <a:pt x="723772" y="409955"/>
                  </a:lnTo>
                  <a:lnTo>
                    <a:pt x="726947" y="362585"/>
                  </a:lnTo>
                  <a:lnTo>
                    <a:pt x="726059" y="338836"/>
                  </a:lnTo>
                  <a:lnTo>
                    <a:pt x="720090" y="292353"/>
                  </a:lnTo>
                  <a:lnTo>
                    <a:pt x="708406" y="248030"/>
                  </a:lnTo>
                  <a:lnTo>
                    <a:pt x="691349" y="205994"/>
                  </a:lnTo>
                  <a:lnTo>
                    <a:pt x="669442" y="166877"/>
                  </a:lnTo>
                  <a:lnTo>
                    <a:pt x="643001" y="130937"/>
                  </a:lnTo>
                  <a:lnTo>
                    <a:pt x="612419" y="98425"/>
                  </a:lnTo>
                  <a:lnTo>
                    <a:pt x="578091" y="69976"/>
                  </a:lnTo>
                  <a:lnTo>
                    <a:pt x="540372" y="45847"/>
                  </a:lnTo>
                  <a:lnTo>
                    <a:pt x="499668" y="26288"/>
                  </a:lnTo>
                  <a:lnTo>
                    <a:pt x="456361" y="11937"/>
                  </a:lnTo>
                  <a:lnTo>
                    <a:pt x="410819" y="3048"/>
                  </a:lnTo>
                  <a:lnTo>
                    <a:pt x="363448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1037" y="763651"/>
              <a:ext cx="482600" cy="479425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6826250" y="0"/>
            <a:ext cx="2209800" cy="1390650"/>
            <a:chOff x="6826250" y="0"/>
            <a:chExt cx="2209800" cy="1390650"/>
          </a:xfrm>
        </p:grpSpPr>
        <p:sp>
          <p:nvSpPr>
            <p:cNvPr id="29" name="object 29"/>
            <p:cNvSpPr/>
            <p:nvPr/>
          </p:nvSpPr>
          <p:spPr>
            <a:xfrm>
              <a:off x="6826250" y="665226"/>
              <a:ext cx="727075" cy="725805"/>
            </a:xfrm>
            <a:custGeom>
              <a:avLst/>
              <a:gdLst/>
              <a:ahLst/>
              <a:cxnLst/>
              <a:rect l="l" t="t" r="r" b="b"/>
              <a:pathLst>
                <a:path w="727075" h="725805">
                  <a:moveTo>
                    <a:pt x="363474" y="0"/>
                  </a:moveTo>
                  <a:lnTo>
                    <a:pt x="316102" y="3048"/>
                  </a:lnTo>
                  <a:lnTo>
                    <a:pt x="270509" y="11937"/>
                  </a:lnTo>
                  <a:lnTo>
                    <a:pt x="227202" y="26288"/>
                  </a:lnTo>
                  <a:lnTo>
                    <a:pt x="186563" y="45720"/>
                  </a:lnTo>
                  <a:lnTo>
                    <a:pt x="148844" y="69850"/>
                  </a:lnTo>
                  <a:lnTo>
                    <a:pt x="114426" y="98425"/>
                  </a:lnTo>
                  <a:lnTo>
                    <a:pt x="83820" y="130810"/>
                  </a:lnTo>
                  <a:lnTo>
                    <a:pt x="57403" y="166877"/>
                  </a:lnTo>
                  <a:lnTo>
                    <a:pt x="35559" y="205994"/>
                  </a:lnTo>
                  <a:lnTo>
                    <a:pt x="18542" y="247903"/>
                  </a:lnTo>
                  <a:lnTo>
                    <a:pt x="6857" y="292353"/>
                  </a:lnTo>
                  <a:lnTo>
                    <a:pt x="761" y="338709"/>
                  </a:lnTo>
                  <a:lnTo>
                    <a:pt x="0" y="362585"/>
                  </a:lnTo>
                  <a:lnTo>
                    <a:pt x="761" y="386461"/>
                  </a:lnTo>
                  <a:lnTo>
                    <a:pt x="6857" y="432815"/>
                  </a:lnTo>
                  <a:lnTo>
                    <a:pt x="18542" y="477265"/>
                  </a:lnTo>
                  <a:lnTo>
                    <a:pt x="35559" y="519175"/>
                  </a:lnTo>
                  <a:lnTo>
                    <a:pt x="57403" y="558291"/>
                  </a:lnTo>
                  <a:lnTo>
                    <a:pt x="83820" y="594360"/>
                  </a:lnTo>
                  <a:lnTo>
                    <a:pt x="114426" y="626745"/>
                  </a:lnTo>
                  <a:lnTo>
                    <a:pt x="148844" y="655320"/>
                  </a:lnTo>
                  <a:lnTo>
                    <a:pt x="186563" y="679450"/>
                  </a:lnTo>
                  <a:lnTo>
                    <a:pt x="227202" y="698881"/>
                  </a:lnTo>
                  <a:lnTo>
                    <a:pt x="270509" y="713232"/>
                  </a:lnTo>
                  <a:lnTo>
                    <a:pt x="316102" y="722122"/>
                  </a:lnTo>
                  <a:lnTo>
                    <a:pt x="363474" y="725297"/>
                  </a:lnTo>
                  <a:lnTo>
                    <a:pt x="387350" y="724408"/>
                  </a:lnTo>
                  <a:lnTo>
                    <a:pt x="433831" y="718438"/>
                  </a:lnTo>
                  <a:lnTo>
                    <a:pt x="478281" y="706754"/>
                  </a:lnTo>
                  <a:lnTo>
                    <a:pt x="520319" y="689737"/>
                  </a:lnTo>
                  <a:lnTo>
                    <a:pt x="559689" y="667893"/>
                  </a:lnTo>
                  <a:lnTo>
                    <a:pt x="595756" y="641476"/>
                  </a:lnTo>
                  <a:lnTo>
                    <a:pt x="628269" y="610997"/>
                  </a:lnTo>
                  <a:lnTo>
                    <a:pt x="656717" y="576707"/>
                  </a:lnTo>
                  <a:lnTo>
                    <a:pt x="680974" y="539114"/>
                  </a:lnTo>
                  <a:lnTo>
                    <a:pt x="700531" y="498475"/>
                  </a:lnTo>
                  <a:lnTo>
                    <a:pt x="714882" y="455295"/>
                  </a:lnTo>
                  <a:lnTo>
                    <a:pt x="723773" y="409828"/>
                  </a:lnTo>
                  <a:lnTo>
                    <a:pt x="726821" y="362585"/>
                  </a:lnTo>
                  <a:lnTo>
                    <a:pt x="726058" y="338709"/>
                  </a:lnTo>
                  <a:lnTo>
                    <a:pt x="720090" y="292353"/>
                  </a:lnTo>
                  <a:lnTo>
                    <a:pt x="708405" y="247903"/>
                  </a:lnTo>
                  <a:lnTo>
                    <a:pt x="691388" y="205994"/>
                  </a:lnTo>
                  <a:lnTo>
                    <a:pt x="669417" y="166877"/>
                  </a:lnTo>
                  <a:lnTo>
                    <a:pt x="643001" y="130810"/>
                  </a:lnTo>
                  <a:lnTo>
                    <a:pt x="612394" y="98425"/>
                  </a:lnTo>
                  <a:lnTo>
                    <a:pt x="578103" y="69850"/>
                  </a:lnTo>
                  <a:lnTo>
                    <a:pt x="540384" y="45720"/>
                  </a:lnTo>
                  <a:lnTo>
                    <a:pt x="499618" y="26288"/>
                  </a:lnTo>
                  <a:lnTo>
                    <a:pt x="456310" y="11937"/>
                  </a:lnTo>
                  <a:lnTo>
                    <a:pt x="410845" y="3048"/>
                  </a:lnTo>
                  <a:lnTo>
                    <a:pt x="363474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59600" y="773112"/>
              <a:ext cx="493712" cy="49688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21500" y="0"/>
              <a:ext cx="2114550" cy="716026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2952114" y="4617211"/>
            <a:ext cx="1186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marR="5080" indent="-347980">
              <a:lnSpc>
                <a:spcPct val="100000"/>
              </a:lnSpc>
              <a:spcBef>
                <a:spcPts val="100"/>
              </a:spcBef>
            </a:pPr>
            <a:r>
              <a:rPr sz="1200" b="1" spc="-145" dirty="0">
                <a:latin typeface="Tahoma"/>
                <a:cs typeface="Tahoma"/>
              </a:rPr>
              <a:t>Р</a:t>
            </a:r>
            <a:r>
              <a:rPr sz="1200" b="1" spc="55" dirty="0">
                <a:latin typeface="Tahoma"/>
                <a:cs typeface="Tahoma"/>
              </a:rPr>
              <a:t>О</a:t>
            </a:r>
            <a:r>
              <a:rPr sz="1200" b="1" spc="-30" dirty="0">
                <a:latin typeface="Tahoma"/>
                <a:cs typeface="Tahoma"/>
              </a:rPr>
              <a:t>Д</a:t>
            </a:r>
            <a:r>
              <a:rPr sz="1200" b="1" spc="-135" dirty="0">
                <a:latin typeface="Tahoma"/>
                <a:cs typeface="Tahoma"/>
              </a:rPr>
              <a:t>И</a:t>
            </a:r>
            <a:r>
              <a:rPr sz="1200" b="1" spc="-260" dirty="0">
                <a:latin typeface="Tahoma"/>
                <a:cs typeface="Tahoma"/>
              </a:rPr>
              <a:t>Т</a:t>
            </a:r>
            <a:r>
              <a:rPr sz="1200" b="1" spc="-140" dirty="0">
                <a:latin typeface="Tahoma"/>
                <a:cs typeface="Tahoma"/>
              </a:rPr>
              <a:t>Е</a:t>
            </a:r>
            <a:r>
              <a:rPr sz="1200" b="1" spc="-130" dirty="0">
                <a:latin typeface="Tahoma"/>
                <a:cs typeface="Tahoma"/>
              </a:rPr>
              <a:t>Л</a:t>
            </a:r>
            <a:r>
              <a:rPr sz="1200" b="1" spc="-160" dirty="0">
                <a:latin typeface="Tahoma"/>
                <a:cs typeface="Tahoma"/>
              </a:rPr>
              <a:t>Ь</a:t>
            </a:r>
            <a:r>
              <a:rPr sz="1200" b="1" spc="105" dirty="0">
                <a:latin typeface="Tahoma"/>
                <a:cs typeface="Tahoma"/>
              </a:rPr>
              <a:t>С</a:t>
            </a:r>
            <a:r>
              <a:rPr sz="1200" b="1" spc="-125" dirty="0">
                <a:latin typeface="Tahoma"/>
                <a:cs typeface="Tahoma"/>
              </a:rPr>
              <a:t>К</a:t>
            </a:r>
            <a:r>
              <a:rPr sz="1200" b="1" spc="-135" dirty="0">
                <a:latin typeface="Tahoma"/>
                <a:cs typeface="Tahoma"/>
              </a:rPr>
              <a:t>И</a:t>
            </a:r>
            <a:r>
              <a:rPr sz="1200" b="1" spc="-65" dirty="0">
                <a:latin typeface="Tahoma"/>
                <a:cs typeface="Tahoma"/>
              </a:rPr>
              <a:t>Й  </a:t>
            </a:r>
            <a:r>
              <a:rPr sz="1200" b="1" spc="-80" dirty="0">
                <a:latin typeface="Tahoma"/>
                <a:cs typeface="Tahoma"/>
              </a:rPr>
              <a:t>СОВЕТ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80965" y="4617211"/>
            <a:ext cx="19996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4820" marR="5080" indent="-452755">
              <a:lnSpc>
                <a:spcPct val="100000"/>
              </a:lnSpc>
              <a:spcBef>
                <a:spcPts val="100"/>
              </a:spcBef>
            </a:pPr>
            <a:r>
              <a:rPr sz="1200" b="1" spc="-75" dirty="0">
                <a:latin typeface="Tahoma"/>
                <a:cs typeface="Tahoma"/>
              </a:rPr>
              <a:t>ВОЕННО</a:t>
            </a:r>
            <a:r>
              <a:rPr sz="1200" b="1" spc="-40" dirty="0">
                <a:latin typeface="Tahoma"/>
                <a:cs typeface="Tahoma"/>
              </a:rPr>
              <a:t>-</a:t>
            </a:r>
            <a:r>
              <a:rPr sz="1200" b="1" spc="-130" dirty="0">
                <a:latin typeface="Tahoma"/>
                <a:cs typeface="Tahoma"/>
              </a:rPr>
              <a:t>П</a:t>
            </a:r>
            <a:r>
              <a:rPr sz="1200" b="1" spc="40" dirty="0">
                <a:latin typeface="Tahoma"/>
                <a:cs typeface="Tahoma"/>
              </a:rPr>
              <a:t>А</a:t>
            </a:r>
            <a:r>
              <a:rPr sz="1200" b="1" spc="-260" dirty="0">
                <a:latin typeface="Tahoma"/>
                <a:cs typeface="Tahoma"/>
              </a:rPr>
              <a:t>Т</a:t>
            </a:r>
            <a:r>
              <a:rPr sz="1200" b="1" spc="-145" dirty="0">
                <a:latin typeface="Tahoma"/>
                <a:cs typeface="Tahoma"/>
              </a:rPr>
              <a:t>Р</a:t>
            </a:r>
            <a:r>
              <a:rPr sz="1200" b="1" spc="-135" dirty="0">
                <a:latin typeface="Tahoma"/>
                <a:cs typeface="Tahoma"/>
              </a:rPr>
              <a:t>И</a:t>
            </a:r>
            <a:r>
              <a:rPr sz="1200" b="1" spc="55" dirty="0">
                <a:latin typeface="Tahoma"/>
                <a:cs typeface="Tahoma"/>
              </a:rPr>
              <a:t>О</a:t>
            </a:r>
            <a:r>
              <a:rPr sz="1200" b="1" spc="-260" dirty="0">
                <a:latin typeface="Tahoma"/>
                <a:cs typeface="Tahoma"/>
              </a:rPr>
              <a:t>Т</a:t>
            </a:r>
            <a:r>
              <a:rPr sz="1200" b="1" spc="-135" dirty="0">
                <a:latin typeface="Tahoma"/>
                <a:cs typeface="Tahoma"/>
              </a:rPr>
              <a:t>И</a:t>
            </a:r>
            <a:r>
              <a:rPr sz="1200" b="1" spc="-145" dirty="0">
                <a:latin typeface="Tahoma"/>
                <a:cs typeface="Tahoma"/>
              </a:rPr>
              <a:t>Ч</a:t>
            </a:r>
            <a:r>
              <a:rPr sz="1200" b="1" spc="-140" dirty="0">
                <a:latin typeface="Tahoma"/>
                <a:cs typeface="Tahoma"/>
              </a:rPr>
              <a:t>Е</a:t>
            </a:r>
            <a:r>
              <a:rPr sz="1200" b="1" spc="105" dirty="0">
                <a:latin typeface="Tahoma"/>
                <a:cs typeface="Tahoma"/>
              </a:rPr>
              <a:t>С</a:t>
            </a:r>
            <a:r>
              <a:rPr sz="1200" b="1" spc="-125" dirty="0">
                <a:latin typeface="Tahoma"/>
                <a:cs typeface="Tahoma"/>
              </a:rPr>
              <a:t>К</a:t>
            </a:r>
            <a:r>
              <a:rPr sz="1200" b="1" spc="-135" dirty="0">
                <a:latin typeface="Tahoma"/>
                <a:cs typeface="Tahoma"/>
              </a:rPr>
              <a:t>И</a:t>
            </a:r>
            <a:r>
              <a:rPr sz="1200" b="1" spc="-75" dirty="0">
                <a:latin typeface="Tahoma"/>
                <a:cs typeface="Tahoma"/>
              </a:rPr>
              <a:t>Е  </a:t>
            </a:r>
            <a:r>
              <a:rPr sz="1200" b="1" spc="-125" dirty="0">
                <a:latin typeface="Tahoma"/>
                <a:cs typeface="Tahoma"/>
              </a:rPr>
              <a:t>К</a:t>
            </a:r>
            <a:r>
              <a:rPr sz="1200" b="1" spc="-130" dirty="0">
                <a:latin typeface="Tahoma"/>
                <a:cs typeface="Tahoma"/>
              </a:rPr>
              <a:t>Л</a:t>
            </a:r>
            <a:r>
              <a:rPr sz="1200" b="1" spc="-65" dirty="0">
                <a:latin typeface="Tahoma"/>
                <a:cs typeface="Tahoma"/>
              </a:rPr>
              <a:t>У</a:t>
            </a:r>
            <a:r>
              <a:rPr sz="1200" b="1" spc="-170" dirty="0">
                <a:latin typeface="Tahoma"/>
                <a:cs typeface="Tahoma"/>
              </a:rPr>
              <a:t>Б</a:t>
            </a:r>
            <a:r>
              <a:rPr sz="1200" b="1" spc="-165" dirty="0">
                <a:latin typeface="Tahoma"/>
                <a:cs typeface="Tahoma"/>
              </a:rPr>
              <a:t>Ы</a:t>
            </a:r>
            <a:r>
              <a:rPr sz="1200" b="1" spc="-40" dirty="0">
                <a:latin typeface="Tahoma"/>
                <a:cs typeface="Tahoma"/>
              </a:rPr>
              <a:t>,</a:t>
            </a:r>
            <a:r>
              <a:rPr sz="1200" b="1" spc="-55" dirty="0">
                <a:latin typeface="Tahoma"/>
                <a:cs typeface="Tahoma"/>
              </a:rPr>
              <a:t> </a:t>
            </a:r>
            <a:r>
              <a:rPr sz="1200" b="1" spc="-20" dirty="0">
                <a:latin typeface="Tahoma"/>
                <a:cs typeface="Tahoma"/>
              </a:rPr>
              <a:t>М</a:t>
            </a:r>
            <a:r>
              <a:rPr sz="1200" b="1" spc="-65" dirty="0">
                <a:latin typeface="Tahoma"/>
                <a:cs typeface="Tahoma"/>
              </a:rPr>
              <a:t>У</a:t>
            </a:r>
            <a:r>
              <a:rPr sz="1200" b="1" spc="-155" dirty="0">
                <a:latin typeface="Tahoma"/>
                <a:cs typeface="Tahoma"/>
              </a:rPr>
              <a:t>З</a:t>
            </a:r>
            <a:r>
              <a:rPr sz="1200" b="1" spc="-140" dirty="0">
                <a:latin typeface="Tahoma"/>
                <a:cs typeface="Tahoma"/>
              </a:rPr>
              <a:t>Е</a:t>
            </a:r>
            <a:r>
              <a:rPr sz="1200" b="1" spc="-110" dirty="0">
                <a:latin typeface="Tahoma"/>
                <a:cs typeface="Tahoma"/>
              </a:rPr>
              <a:t>И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225030" y="4603496"/>
            <a:ext cx="1160780" cy="41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745" marR="5080" indent="-106680">
              <a:lnSpc>
                <a:spcPct val="107500"/>
              </a:lnSpc>
              <a:spcBef>
                <a:spcPts val="100"/>
              </a:spcBef>
            </a:pPr>
            <a:r>
              <a:rPr sz="1200" b="1" spc="-20" dirty="0">
                <a:latin typeface="Tahoma"/>
                <a:cs typeface="Tahoma"/>
              </a:rPr>
              <a:t>М</a:t>
            </a:r>
            <a:r>
              <a:rPr sz="1200" b="1" spc="-140" dirty="0">
                <a:latin typeface="Tahoma"/>
                <a:cs typeface="Tahoma"/>
              </a:rPr>
              <a:t>Е</a:t>
            </a:r>
            <a:r>
              <a:rPr sz="1200" b="1" spc="-30" dirty="0">
                <a:latin typeface="Tahoma"/>
                <a:cs typeface="Tahoma"/>
              </a:rPr>
              <a:t>Д</a:t>
            </a:r>
            <a:r>
              <a:rPr sz="1200" b="1" spc="-135" dirty="0">
                <a:latin typeface="Tahoma"/>
                <a:cs typeface="Tahoma"/>
              </a:rPr>
              <a:t>И</a:t>
            </a:r>
            <a:r>
              <a:rPr sz="1200" b="1" spc="65" dirty="0">
                <a:latin typeface="Tahoma"/>
                <a:cs typeface="Tahoma"/>
              </a:rPr>
              <a:t>А</a:t>
            </a:r>
            <a:r>
              <a:rPr sz="1200" b="1" spc="-80" dirty="0">
                <a:latin typeface="Tahoma"/>
                <a:cs typeface="Tahoma"/>
              </a:rPr>
              <a:t> </a:t>
            </a:r>
            <a:r>
              <a:rPr sz="1200" b="1" spc="-60" dirty="0">
                <a:latin typeface="Tahoma"/>
                <a:cs typeface="Tahoma"/>
              </a:rPr>
              <a:t>Ц</a:t>
            </a:r>
            <a:r>
              <a:rPr sz="1200" b="1" spc="-140" dirty="0">
                <a:latin typeface="Tahoma"/>
                <a:cs typeface="Tahoma"/>
              </a:rPr>
              <a:t>Е</a:t>
            </a:r>
            <a:r>
              <a:rPr sz="1200" b="1" spc="-130" dirty="0">
                <a:latin typeface="Tahoma"/>
                <a:cs typeface="Tahoma"/>
              </a:rPr>
              <a:t>Н</a:t>
            </a:r>
            <a:r>
              <a:rPr sz="1200" b="1" spc="-260" dirty="0">
                <a:latin typeface="Tahoma"/>
                <a:cs typeface="Tahoma"/>
              </a:rPr>
              <a:t>Т</a:t>
            </a:r>
            <a:r>
              <a:rPr sz="1200" b="1" spc="-145" dirty="0">
                <a:latin typeface="Tahoma"/>
                <a:cs typeface="Tahoma"/>
              </a:rPr>
              <a:t>Р</a:t>
            </a:r>
            <a:r>
              <a:rPr sz="1200" b="1" spc="-75" dirty="0">
                <a:latin typeface="Tahoma"/>
                <a:cs typeface="Tahoma"/>
              </a:rPr>
              <a:t>Ы  </a:t>
            </a:r>
            <a:r>
              <a:rPr sz="1200" b="1" spc="-105" dirty="0">
                <a:latin typeface="Tahoma"/>
                <a:cs typeface="Tahoma"/>
              </a:rPr>
              <a:t>КИНОКЛУБЫ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733925" y="2716276"/>
            <a:ext cx="1715770" cy="1847214"/>
            <a:chOff x="4733925" y="2716276"/>
            <a:chExt cx="1715770" cy="1847214"/>
          </a:xfrm>
        </p:grpSpPr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95087" y="3050159"/>
              <a:ext cx="1554352" cy="151300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733925" y="2716276"/>
              <a:ext cx="727075" cy="725805"/>
            </a:xfrm>
            <a:custGeom>
              <a:avLst/>
              <a:gdLst/>
              <a:ahLst/>
              <a:cxnLst/>
              <a:rect l="l" t="t" r="r" b="b"/>
              <a:pathLst>
                <a:path w="727075" h="725804">
                  <a:moveTo>
                    <a:pt x="363474" y="0"/>
                  </a:moveTo>
                  <a:lnTo>
                    <a:pt x="316102" y="3048"/>
                  </a:lnTo>
                  <a:lnTo>
                    <a:pt x="270510" y="11937"/>
                  </a:lnTo>
                  <a:lnTo>
                    <a:pt x="227202" y="26288"/>
                  </a:lnTo>
                  <a:lnTo>
                    <a:pt x="186562" y="45719"/>
                  </a:lnTo>
                  <a:lnTo>
                    <a:pt x="148844" y="69850"/>
                  </a:lnTo>
                  <a:lnTo>
                    <a:pt x="114426" y="98425"/>
                  </a:lnTo>
                  <a:lnTo>
                    <a:pt x="83820" y="130810"/>
                  </a:lnTo>
                  <a:lnTo>
                    <a:pt x="57403" y="166878"/>
                  </a:lnTo>
                  <a:lnTo>
                    <a:pt x="35560" y="205994"/>
                  </a:lnTo>
                  <a:lnTo>
                    <a:pt x="18541" y="247904"/>
                  </a:lnTo>
                  <a:lnTo>
                    <a:pt x="6858" y="292354"/>
                  </a:lnTo>
                  <a:lnTo>
                    <a:pt x="762" y="338709"/>
                  </a:lnTo>
                  <a:lnTo>
                    <a:pt x="0" y="362585"/>
                  </a:lnTo>
                  <a:lnTo>
                    <a:pt x="762" y="386461"/>
                  </a:lnTo>
                  <a:lnTo>
                    <a:pt x="6858" y="432816"/>
                  </a:lnTo>
                  <a:lnTo>
                    <a:pt x="18541" y="477266"/>
                  </a:lnTo>
                  <a:lnTo>
                    <a:pt x="35560" y="519175"/>
                  </a:lnTo>
                  <a:lnTo>
                    <a:pt x="57403" y="558292"/>
                  </a:lnTo>
                  <a:lnTo>
                    <a:pt x="83820" y="594360"/>
                  </a:lnTo>
                  <a:lnTo>
                    <a:pt x="114426" y="626744"/>
                  </a:lnTo>
                  <a:lnTo>
                    <a:pt x="148844" y="655319"/>
                  </a:lnTo>
                  <a:lnTo>
                    <a:pt x="186562" y="679450"/>
                  </a:lnTo>
                  <a:lnTo>
                    <a:pt x="227202" y="698881"/>
                  </a:lnTo>
                  <a:lnTo>
                    <a:pt x="270510" y="713232"/>
                  </a:lnTo>
                  <a:lnTo>
                    <a:pt x="316102" y="722122"/>
                  </a:lnTo>
                  <a:lnTo>
                    <a:pt x="363474" y="725297"/>
                  </a:lnTo>
                  <a:lnTo>
                    <a:pt x="387350" y="724407"/>
                  </a:lnTo>
                  <a:lnTo>
                    <a:pt x="433832" y="718438"/>
                  </a:lnTo>
                  <a:lnTo>
                    <a:pt x="478282" y="706755"/>
                  </a:lnTo>
                  <a:lnTo>
                    <a:pt x="520319" y="689737"/>
                  </a:lnTo>
                  <a:lnTo>
                    <a:pt x="559688" y="667893"/>
                  </a:lnTo>
                  <a:lnTo>
                    <a:pt x="595757" y="641476"/>
                  </a:lnTo>
                  <a:lnTo>
                    <a:pt x="628269" y="610997"/>
                  </a:lnTo>
                  <a:lnTo>
                    <a:pt x="656716" y="576707"/>
                  </a:lnTo>
                  <a:lnTo>
                    <a:pt x="680974" y="539115"/>
                  </a:lnTo>
                  <a:lnTo>
                    <a:pt x="700532" y="498475"/>
                  </a:lnTo>
                  <a:lnTo>
                    <a:pt x="714883" y="455294"/>
                  </a:lnTo>
                  <a:lnTo>
                    <a:pt x="723773" y="409829"/>
                  </a:lnTo>
                  <a:lnTo>
                    <a:pt x="726821" y="362585"/>
                  </a:lnTo>
                  <a:lnTo>
                    <a:pt x="726059" y="338709"/>
                  </a:lnTo>
                  <a:lnTo>
                    <a:pt x="720089" y="292354"/>
                  </a:lnTo>
                  <a:lnTo>
                    <a:pt x="708405" y="247904"/>
                  </a:lnTo>
                  <a:lnTo>
                    <a:pt x="691388" y="205994"/>
                  </a:lnTo>
                  <a:lnTo>
                    <a:pt x="669416" y="166878"/>
                  </a:lnTo>
                  <a:lnTo>
                    <a:pt x="643001" y="130810"/>
                  </a:lnTo>
                  <a:lnTo>
                    <a:pt x="612394" y="98425"/>
                  </a:lnTo>
                  <a:lnTo>
                    <a:pt x="578103" y="69850"/>
                  </a:lnTo>
                  <a:lnTo>
                    <a:pt x="540385" y="45719"/>
                  </a:lnTo>
                  <a:lnTo>
                    <a:pt x="499617" y="26288"/>
                  </a:lnTo>
                  <a:lnTo>
                    <a:pt x="456311" y="11937"/>
                  </a:lnTo>
                  <a:lnTo>
                    <a:pt x="410845" y="3048"/>
                  </a:lnTo>
                  <a:lnTo>
                    <a:pt x="363474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29175" y="2789237"/>
              <a:ext cx="581025" cy="579437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2519426" y="2716276"/>
            <a:ext cx="1745614" cy="1856739"/>
            <a:chOff x="2519426" y="2716276"/>
            <a:chExt cx="1745614" cy="1856739"/>
          </a:xfrm>
        </p:grpSpPr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83459" y="3055366"/>
              <a:ext cx="1481582" cy="151763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519426" y="2716276"/>
              <a:ext cx="727075" cy="725805"/>
            </a:xfrm>
            <a:custGeom>
              <a:avLst/>
              <a:gdLst/>
              <a:ahLst/>
              <a:cxnLst/>
              <a:rect l="l" t="t" r="r" b="b"/>
              <a:pathLst>
                <a:path w="727075" h="725804">
                  <a:moveTo>
                    <a:pt x="363347" y="0"/>
                  </a:moveTo>
                  <a:lnTo>
                    <a:pt x="315975" y="3048"/>
                  </a:lnTo>
                  <a:lnTo>
                    <a:pt x="270510" y="11937"/>
                  </a:lnTo>
                  <a:lnTo>
                    <a:pt x="227203" y="26288"/>
                  </a:lnTo>
                  <a:lnTo>
                    <a:pt x="186436" y="45719"/>
                  </a:lnTo>
                  <a:lnTo>
                    <a:pt x="148717" y="69850"/>
                  </a:lnTo>
                  <a:lnTo>
                    <a:pt x="114426" y="98425"/>
                  </a:lnTo>
                  <a:lnTo>
                    <a:pt x="83819" y="130810"/>
                  </a:lnTo>
                  <a:lnTo>
                    <a:pt x="57404" y="166878"/>
                  </a:lnTo>
                  <a:lnTo>
                    <a:pt x="35432" y="205994"/>
                  </a:lnTo>
                  <a:lnTo>
                    <a:pt x="18415" y="247904"/>
                  </a:lnTo>
                  <a:lnTo>
                    <a:pt x="6731" y="292354"/>
                  </a:lnTo>
                  <a:lnTo>
                    <a:pt x="762" y="338709"/>
                  </a:lnTo>
                  <a:lnTo>
                    <a:pt x="0" y="362585"/>
                  </a:lnTo>
                  <a:lnTo>
                    <a:pt x="762" y="386461"/>
                  </a:lnTo>
                  <a:lnTo>
                    <a:pt x="6731" y="432816"/>
                  </a:lnTo>
                  <a:lnTo>
                    <a:pt x="18415" y="477266"/>
                  </a:lnTo>
                  <a:lnTo>
                    <a:pt x="35432" y="519175"/>
                  </a:lnTo>
                  <a:lnTo>
                    <a:pt x="57404" y="558292"/>
                  </a:lnTo>
                  <a:lnTo>
                    <a:pt x="83819" y="594360"/>
                  </a:lnTo>
                  <a:lnTo>
                    <a:pt x="114426" y="626744"/>
                  </a:lnTo>
                  <a:lnTo>
                    <a:pt x="148717" y="655319"/>
                  </a:lnTo>
                  <a:lnTo>
                    <a:pt x="186436" y="679450"/>
                  </a:lnTo>
                  <a:lnTo>
                    <a:pt x="227203" y="698881"/>
                  </a:lnTo>
                  <a:lnTo>
                    <a:pt x="270510" y="713232"/>
                  </a:lnTo>
                  <a:lnTo>
                    <a:pt x="315975" y="722122"/>
                  </a:lnTo>
                  <a:lnTo>
                    <a:pt x="363347" y="725297"/>
                  </a:lnTo>
                  <a:lnTo>
                    <a:pt x="387223" y="724407"/>
                  </a:lnTo>
                  <a:lnTo>
                    <a:pt x="433831" y="718438"/>
                  </a:lnTo>
                  <a:lnTo>
                    <a:pt x="478281" y="706755"/>
                  </a:lnTo>
                  <a:lnTo>
                    <a:pt x="520319" y="689737"/>
                  </a:lnTo>
                  <a:lnTo>
                    <a:pt x="559562" y="667893"/>
                  </a:lnTo>
                  <a:lnTo>
                    <a:pt x="595630" y="641476"/>
                  </a:lnTo>
                  <a:lnTo>
                    <a:pt x="628142" y="610997"/>
                  </a:lnTo>
                  <a:lnTo>
                    <a:pt x="656717" y="576707"/>
                  </a:lnTo>
                  <a:lnTo>
                    <a:pt x="680974" y="539115"/>
                  </a:lnTo>
                  <a:lnTo>
                    <a:pt x="700405" y="498475"/>
                  </a:lnTo>
                  <a:lnTo>
                    <a:pt x="714882" y="455294"/>
                  </a:lnTo>
                  <a:lnTo>
                    <a:pt x="723773" y="409829"/>
                  </a:lnTo>
                  <a:lnTo>
                    <a:pt x="726821" y="362585"/>
                  </a:lnTo>
                  <a:lnTo>
                    <a:pt x="726059" y="338709"/>
                  </a:lnTo>
                  <a:lnTo>
                    <a:pt x="719963" y="292354"/>
                  </a:lnTo>
                  <a:lnTo>
                    <a:pt x="708279" y="247904"/>
                  </a:lnTo>
                  <a:lnTo>
                    <a:pt x="691261" y="205994"/>
                  </a:lnTo>
                  <a:lnTo>
                    <a:pt x="669417" y="166878"/>
                  </a:lnTo>
                  <a:lnTo>
                    <a:pt x="643001" y="130810"/>
                  </a:lnTo>
                  <a:lnTo>
                    <a:pt x="612394" y="98425"/>
                  </a:lnTo>
                  <a:lnTo>
                    <a:pt x="577976" y="69850"/>
                  </a:lnTo>
                  <a:lnTo>
                    <a:pt x="540257" y="45719"/>
                  </a:lnTo>
                  <a:lnTo>
                    <a:pt x="499618" y="26288"/>
                  </a:lnTo>
                  <a:lnTo>
                    <a:pt x="456311" y="11937"/>
                  </a:lnTo>
                  <a:lnTo>
                    <a:pt x="410718" y="3048"/>
                  </a:lnTo>
                  <a:lnTo>
                    <a:pt x="363347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49601" y="2840037"/>
              <a:ext cx="479425" cy="477837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6859651" y="2716276"/>
            <a:ext cx="1715135" cy="1872614"/>
            <a:chOff x="6859651" y="2716276"/>
            <a:chExt cx="1715135" cy="1872614"/>
          </a:xfrm>
        </p:grpSpPr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20306" y="3076956"/>
              <a:ext cx="1554226" cy="151179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859651" y="2716276"/>
              <a:ext cx="727075" cy="725805"/>
            </a:xfrm>
            <a:custGeom>
              <a:avLst/>
              <a:gdLst/>
              <a:ahLst/>
              <a:cxnLst/>
              <a:rect l="l" t="t" r="r" b="b"/>
              <a:pathLst>
                <a:path w="727075" h="725804">
                  <a:moveTo>
                    <a:pt x="363347" y="0"/>
                  </a:moveTo>
                  <a:lnTo>
                    <a:pt x="315975" y="3048"/>
                  </a:lnTo>
                  <a:lnTo>
                    <a:pt x="270509" y="11937"/>
                  </a:lnTo>
                  <a:lnTo>
                    <a:pt x="227202" y="26288"/>
                  </a:lnTo>
                  <a:lnTo>
                    <a:pt x="186435" y="45719"/>
                  </a:lnTo>
                  <a:lnTo>
                    <a:pt x="148717" y="69850"/>
                  </a:lnTo>
                  <a:lnTo>
                    <a:pt x="114426" y="98425"/>
                  </a:lnTo>
                  <a:lnTo>
                    <a:pt x="83820" y="130810"/>
                  </a:lnTo>
                  <a:lnTo>
                    <a:pt x="57403" y="166878"/>
                  </a:lnTo>
                  <a:lnTo>
                    <a:pt x="35432" y="205994"/>
                  </a:lnTo>
                  <a:lnTo>
                    <a:pt x="18415" y="247904"/>
                  </a:lnTo>
                  <a:lnTo>
                    <a:pt x="6730" y="292354"/>
                  </a:lnTo>
                  <a:lnTo>
                    <a:pt x="762" y="338709"/>
                  </a:lnTo>
                  <a:lnTo>
                    <a:pt x="0" y="362585"/>
                  </a:lnTo>
                  <a:lnTo>
                    <a:pt x="762" y="386461"/>
                  </a:lnTo>
                  <a:lnTo>
                    <a:pt x="6730" y="432816"/>
                  </a:lnTo>
                  <a:lnTo>
                    <a:pt x="18415" y="477266"/>
                  </a:lnTo>
                  <a:lnTo>
                    <a:pt x="35432" y="519175"/>
                  </a:lnTo>
                  <a:lnTo>
                    <a:pt x="57403" y="558292"/>
                  </a:lnTo>
                  <a:lnTo>
                    <a:pt x="83820" y="594360"/>
                  </a:lnTo>
                  <a:lnTo>
                    <a:pt x="114426" y="626744"/>
                  </a:lnTo>
                  <a:lnTo>
                    <a:pt x="148717" y="655319"/>
                  </a:lnTo>
                  <a:lnTo>
                    <a:pt x="186435" y="679450"/>
                  </a:lnTo>
                  <a:lnTo>
                    <a:pt x="227202" y="698881"/>
                  </a:lnTo>
                  <a:lnTo>
                    <a:pt x="270509" y="713232"/>
                  </a:lnTo>
                  <a:lnTo>
                    <a:pt x="315975" y="722122"/>
                  </a:lnTo>
                  <a:lnTo>
                    <a:pt x="363347" y="725297"/>
                  </a:lnTo>
                  <a:lnTo>
                    <a:pt x="387223" y="724407"/>
                  </a:lnTo>
                  <a:lnTo>
                    <a:pt x="433831" y="718438"/>
                  </a:lnTo>
                  <a:lnTo>
                    <a:pt x="478281" y="706755"/>
                  </a:lnTo>
                  <a:lnTo>
                    <a:pt x="520319" y="689737"/>
                  </a:lnTo>
                  <a:lnTo>
                    <a:pt x="559562" y="667893"/>
                  </a:lnTo>
                  <a:lnTo>
                    <a:pt x="595629" y="641476"/>
                  </a:lnTo>
                  <a:lnTo>
                    <a:pt x="628142" y="610997"/>
                  </a:lnTo>
                  <a:lnTo>
                    <a:pt x="656717" y="576707"/>
                  </a:lnTo>
                  <a:lnTo>
                    <a:pt x="680974" y="539115"/>
                  </a:lnTo>
                  <a:lnTo>
                    <a:pt x="700404" y="498475"/>
                  </a:lnTo>
                  <a:lnTo>
                    <a:pt x="714882" y="455294"/>
                  </a:lnTo>
                  <a:lnTo>
                    <a:pt x="723773" y="409829"/>
                  </a:lnTo>
                  <a:lnTo>
                    <a:pt x="726821" y="362585"/>
                  </a:lnTo>
                  <a:lnTo>
                    <a:pt x="726058" y="338709"/>
                  </a:lnTo>
                  <a:lnTo>
                    <a:pt x="719963" y="292354"/>
                  </a:lnTo>
                  <a:lnTo>
                    <a:pt x="708278" y="247904"/>
                  </a:lnTo>
                  <a:lnTo>
                    <a:pt x="691260" y="205994"/>
                  </a:lnTo>
                  <a:lnTo>
                    <a:pt x="669417" y="166878"/>
                  </a:lnTo>
                  <a:lnTo>
                    <a:pt x="643001" y="130810"/>
                  </a:lnTo>
                  <a:lnTo>
                    <a:pt x="612394" y="98425"/>
                  </a:lnTo>
                  <a:lnTo>
                    <a:pt x="577976" y="69850"/>
                  </a:lnTo>
                  <a:lnTo>
                    <a:pt x="540257" y="45719"/>
                  </a:lnTo>
                  <a:lnTo>
                    <a:pt x="499618" y="26288"/>
                  </a:lnTo>
                  <a:lnTo>
                    <a:pt x="456310" y="11937"/>
                  </a:lnTo>
                  <a:lnTo>
                    <a:pt x="410718" y="3048"/>
                  </a:lnTo>
                  <a:lnTo>
                    <a:pt x="363347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69125" y="2832036"/>
              <a:ext cx="422275" cy="420687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8831071" y="4802835"/>
            <a:ext cx="1390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25" dirty="0">
                <a:latin typeface="Tahoma"/>
                <a:cs typeface="Tahoma"/>
              </a:rPr>
              <a:t>9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7"/>
                </a:lnTo>
                <a:lnTo>
                  <a:pt x="9144000" y="5143497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>
              <a:alpha val="5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8312" y="92138"/>
            <a:ext cx="6640830" cy="1078230"/>
          </a:xfrm>
          <a:custGeom>
            <a:avLst/>
            <a:gdLst/>
            <a:ahLst/>
            <a:cxnLst/>
            <a:rect l="l" t="t" r="r" b="b"/>
            <a:pathLst>
              <a:path w="6640830" h="1078230">
                <a:moveTo>
                  <a:pt x="6640449" y="0"/>
                </a:moveTo>
                <a:lnTo>
                  <a:pt x="0" y="0"/>
                </a:lnTo>
                <a:lnTo>
                  <a:pt x="0" y="1077912"/>
                </a:lnTo>
                <a:lnTo>
                  <a:pt x="6640449" y="1077912"/>
                </a:lnTo>
                <a:lnTo>
                  <a:pt x="66404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spc="-125" dirty="0"/>
              <a:t>ЦЕРЕМ</a:t>
            </a:r>
            <a:r>
              <a:rPr sz="3200" spc="-145" dirty="0"/>
              <a:t>О</a:t>
            </a:r>
            <a:r>
              <a:rPr sz="3200" spc="-335" dirty="0"/>
              <a:t>НИ</a:t>
            </a:r>
            <a:r>
              <a:rPr sz="3200" spc="-305" dirty="0"/>
              <a:t>Я</a:t>
            </a:r>
            <a:r>
              <a:rPr sz="3200" spc="-90" dirty="0"/>
              <a:t> </a:t>
            </a:r>
            <a:r>
              <a:rPr sz="3200" spc="-135" dirty="0"/>
              <a:t>ПОДЪЁ</a:t>
            </a:r>
            <a:r>
              <a:rPr sz="3200" spc="-170" dirty="0"/>
              <a:t>М</a:t>
            </a:r>
            <a:r>
              <a:rPr sz="3200" spc="110" dirty="0"/>
              <a:t>А  </a:t>
            </a:r>
            <a:r>
              <a:rPr sz="3200" spc="-80" dirty="0"/>
              <a:t>ГОСУДАРСТВЕННОГО</a:t>
            </a:r>
            <a:r>
              <a:rPr sz="3200" spc="-130" dirty="0"/>
              <a:t> </a:t>
            </a:r>
            <a:r>
              <a:rPr sz="3200" spc="-125" dirty="0"/>
              <a:t>ФЛАГА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211137" y="119126"/>
            <a:ext cx="177800" cy="755650"/>
          </a:xfrm>
          <a:custGeom>
            <a:avLst/>
            <a:gdLst/>
            <a:ahLst/>
            <a:cxnLst/>
            <a:rect l="l" t="t" r="r" b="b"/>
            <a:pathLst>
              <a:path w="177800" h="755650">
                <a:moveTo>
                  <a:pt x="177800" y="0"/>
                </a:moveTo>
                <a:lnTo>
                  <a:pt x="0" y="0"/>
                </a:lnTo>
                <a:lnTo>
                  <a:pt x="0" y="755650"/>
                </a:lnTo>
                <a:lnTo>
                  <a:pt x="177800" y="755650"/>
                </a:lnTo>
                <a:lnTo>
                  <a:pt x="177800" y="0"/>
                </a:lnTo>
                <a:close/>
              </a:path>
            </a:pathLst>
          </a:custGeom>
          <a:solidFill>
            <a:srgbClr val="66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612" y="2867025"/>
            <a:ext cx="754062" cy="73977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135062" y="1146175"/>
            <a:ext cx="4269105" cy="1576705"/>
          </a:xfrm>
          <a:custGeom>
            <a:avLst/>
            <a:gdLst/>
            <a:ahLst/>
            <a:cxnLst/>
            <a:rect l="l" t="t" r="r" b="b"/>
            <a:pathLst>
              <a:path w="4269105" h="1576705">
                <a:moveTo>
                  <a:pt x="4268724" y="0"/>
                </a:moveTo>
                <a:lnTo>
                  <a:pt x="0" y="0"/>
                </a:lnTo>
                <a:lnTo>
                  <a:pt x="0" y="1576451"/>
                </a:lnTo>
                <a:lnTo>
                  <a:pt x="4268724" y="1576451"/>
                </a:lnTo>
                <a:lnTo>
                  <a:pt x="42687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34872" y="1131188"/>
            <a:ext cx="3967479" cy="1588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sz="1200" b="1" spc="-95" dirty="0">
                <a:latin typeface="Tahoma"/>
                <a:cs typeface="Tahoma"/>
              </a:rPr>
              <a:t>ПОДНЯТИЕ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20" dirty="0">
                <a:latin typeface="Tahoma"/>
                <a:cs typeface="Tahoma"/>
              </a:rPr>
              <a:t>(СПУСК) </a:t>
            </a:r>
            <a:r>
              <a:rPr sz="1200" b="1" spc="-35" dirty="0">
                <a:latin typeface="Tahoma"/>
                <a:cs typeface="Tahoma"/>
              </a:rPr>
              <a:t>ГОСУДАРСТВЕННОГО</a:t>
            </a:r>
            <a:r>
              <a:rPr sz="1200" b="1" spc="5" dirty="0">
                <a:latin typeface="Tahoma"/>
                <a:cs typeface="Tahoma"/>
              </a:rPr>
              <a:t> </a:t>
            </a:r>
            <a:r>
              <a:rPr sz="1200" b="1" spc="-55" dirty="0">
                <a:latin typeface="Tahoma"/>
                <a:cs typeface="Tahoma"/>
              </a:rPr>
              <a:t>ФЛАГА</a:t>
            </a:r>
            <a:r>
              <a:rPr sz="1200" b="1" spc="-10" dirty="0">
                <a:latin typeface="Tahoma"/>
                <a:cs typeface="Tahoma"/>
              </a:rPr>
              <a:t> </a:t>
            </a:r>
            <a:r>
              <a:rPr sz="1200" b="1" spc="-140" dirty="0">
                <a:latin typeface="Tahoma"/>
                <a:cs typeface="Tahoma"/>
              </a:rPr>
              <a:t>РФ </a:t>
            </a:r>
            <a:r>
              <a:rPr sz="1200" b="1" spc="-335" dirty="0">
                <a:latin typeface="Tahoma"/>
                <a:cs typeface="Tahoma"/>
              </a:rPr>
              <a:t> </a:t>
            </a:r>
            <a:r>
              <a:rPr sz="1200" b="1" spc="-90" dirty="0">
                <a:solidFill>
                  <a:srgbClr val="6600FF"/>
                </a:solidFill>
                <a:latin typeface="Tahoma"/>
                <a:cs typeface="Tahoma"/>
              </a:rPr>
              <a:t>ЕЖЕНЕДЕЛЬНО</a:t>
            </a:r>
            <a:endParaRPr sz="1200">
              <a:latin typeface="Tahoma"/>
              <a:cs typeface="Tahoma"/>
            </a:endParaRPr>
          </a:p>
          <a:p>
            <a:pPr marL="55244" marR="441959" indent="-43180">
              <a:lnSpc>
                <a:spcPct val="100000"/>
              </a:lnSpc>
              <a:spcBef>
                <a:spcPts val="950"/>
              </a:spcBef>
            </a:pPr>
            <a:r>
              <a:rPr sz="1200" b="1" spc="-65" dirty="0">
                <a:latin typeface="Tahoma"/>
                <a:cs typeface="Tahoma"/>
              </a:rPr>
              <a:t>ИСПОЛНЕНИЕ</a:t>
            </a:r>
            <a:r>
              <a:rPr sz="1200" b="1" spc="-25" dirty="0">
                <a:latin typeface="Tahoma"/>
                <a:cs typeface="Tahoma"/>
              </a:rPr>
              <a:t> </a:t>
            </a:r>
            <a:r>
              <a:rPr sz="1200" b="1" spc="-35" dirty="0">
                <a:latin typeface="Tahoma"/>
                <a:cs typeface="Tahoma"/>
              </a:rPr>
              <a:t>ГОСУДАРСТВЕННОГО</a:t>
            </a:r>
            <a:r>
              <a:rPr sz="1200" b="1" spc="5" dirty="0">
                <a:latin typeface="Tahoma"/>
                <a:cs typeface="Tahoma"/>
              </a:rPr>
              <a:t> </a:t>
            </a:r>
            <a:r>
              <a:rPr sz="1200" b="1" spc="-55" dirty="0">
                <a:latin typeface="Tahoma"/>
                <a:cs typeface="Tahoma"/>
              </a:rPr>
              <a:t>ГИМНА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140" dirty="0">
                <a:latin typeface="Tahoma"/>
                <a:cs typeface="Tahoma"/>
              </a:rPr>
              <a:t>РФ </a:t>
            </a:r>
            <a:r>
              <a:rPr sz="1200" b="1" spc="-335" dirty="0">
                <a:latin typeface="Tahoma"/>
                <a:cs typeface="Tahoma"/>
              </a:rPr>
              <a:t> </a:t>
            </a:r>
            <a:r>
              <a:rPr sz="1200" b="1" spc="-90" dirty="0">
                <a:solidFill>
                  <a:srgbClr val="6600FF"/>
                </a:solidFill>
                <a:latin typeface="Tahoma"/>
                <a:cs typeface="Tahoma"/>
              </a:rPr>
              <a:t>ЕЖЕНЕДЕЛЬНО</a:t>
            </a:r>
            <a:endParaRPr sz="1200">
              <a:latin typeface="Tahoma"/>
              <a:cs typeface="Tahoma"/>
            </a:endParaRPr>
          </a:p>
          <a:p>
            <a:pPr marL="12700" marR="309245">
              <a:lnSpc>
                <a:spcPct val="100000"/>
              </a:lnSpc>
              <a:spcBef>
                <a:spcPts val="1080"/>
              </a:spcBef>
            </a:pPr>
            <a:r>
              <a:rPr sz="1200" b="1" spc="-90" dirty="0">
                <a:latin typeface="Tahoma"/>
                <a:cs typeface="Tahoma"/>
              </a:rPr>
              <a:t>ПРОВЕДЕНИЕ</a:t>
            </a:r>
            <a:r>
              <a:rPr sz="1200" b="1" spc="-5" dirty="0">
                <a:latin typeface="Tahoma"/>
                <a:cs typeface="Tahoma"/>
              </a:rPr>
              <a:t> </a:t>
            </a:r>
            <a:r>
              <a:rPr sz="1200" b="1" spc="-60" dirty="0">
                <a:latin typeface="Tahoma"/>
                <a:cs typeface="Tahoma"/>
              </a:rPr>
              <a:t>УЧЕБНОГО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b="1" spc="-120" dirty="0">
                <a:latin typeface="Tahoma"/>
                <a:cs typeface="Tahoma"/>
              </a:rPr>
              <a:t>ЗАНЯТИЯ</a:t>
            </a:r>
            <a:r>
              <a:rPr sz="1200" b="1" spc="-40" dirty="0">
                <a:latin typeface="Tahoma"/>
                <a:cs typeface="Tahoma"/>
              </a:rPr>
              <a:t> </a:t>
            </a:r>
            <a:r>
              <a:rPr sz="1200" b="1" spc="-15" dirty="0">
                <a:latin typeface="Tahoma"/>
                <a:cs typeface="Tahoma"/>
              </a:rPr>
              <a:t>ПО</a:t>
            </a:r>
            <a:r>
              <a:rPr sz="1200" b="1" spc="-10" dirty="0">
                <a:latin typeface="Tahoma"/>
                <a:cs typeface="Tahoma"/>
              </a:rPr>
              <a:t> </a:t>
            </a:r>
            <a:r>
              <a:rPr sz="1200" b="1" spc="-95" dirty="0">
                <a:latin typeface="Tahoma"/>
                <a:cs typeface="Tahoma"/>
              </a:rPr>
              <a:t>ИЗУЧЕНИЮ </a:t>
            </a:r>
            <a:r>
              <a:rPr sz="1200" b="1" spc="-340" dirty="0">
                <a:latin typeface="Tahoma"/>
                <a:cs typeface="Tahoma"/>
              </a:rPr>
              <a:t> </a:t>
            </a:r>
            <a:r>
              <a:rPr sz="1200" b="1" spc="-45" dirty="0">
                <a:latin typeface="Tahoma"/>
                <a:cs typeface="Tahoma"/>
              </a:rPr>
              <a:t>ГОСУДАРСТВЕННЫХ</a:t>
            </a:r>
            <a:r>
              <a:rPr sz="1200" b="1" spc="-20" dirty="0">
                <a:latin typeface="Tahoma"/>
                <a:cs typeface="Tahoma"/>
              </a:rPr>
              <a:t> СИМВОЛОВ</a:t>
            </a:r>
            <a:r>
              <a:rPr sz="1200" b="1" dirty="0">
                <a:latin typeface="Tahoma"/>
                <a:cs typeface="Tahoma"/>
              </a:rPr>
              <a:t> </a:t>
            </a:r>
            <a:r>
              <a:rPr sz="1200" b="1" spc="-140" dirty="0">
                <a:latin typeface="Tahoma"/>
                <a:cs typeface="Tahoma"/>
              </a:rPr>
              <a:t>РФ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b="1" spc="-125" dirty="0">
                <a:solidFill>
                  <a:srgbClr val="6600FF"/>
                </a:solidFill>
                <a:latin typeface="Tahoma"/>
                <a:cs typeface="Tahoma"/>
              </a:rPr>
              <a:t>Н</a:t>
            </a:r>
            <a:r>
              <a:rPr sz="1200" b="1" spc="-95" dirty="0">
                <a:solidFill>
                  <a:srgbClr val="6600FF"/>
                </a:solidFill>
                <a:latin typeface="Tahoma"/>
                <a:cs typeface="Tahoma"/>
              </a:rPr>
              <a:t>Е</a:t>
            </a:r>
            <a:r>
              <a:rPr sz="1200" b="1" spc="-20" dirty="0">
                <a:solidFill>
                  <a:srgbClr val="6600FF"/>
                </a:solidFill>
                <a:latin typeface="Tahoma"/>
                <a:cs typeface="Tahoma"/>
              </a:rPr>
              <a:t> </a:t>
            </a:r>
            <a:r>
              <a:rPr sz="1200" b="1" spc="-125" dirty="0">
                <a:solidFill>
                  <a:srgbClr val="6600FF"/>
                </a:solidFill>
                <a:latin typeface="Tahoma"/>
                <a:cs typeface="Tahoma"/>
              </a:rPr>
              <a:t>Р</a:t>
            </a:r>
            <a:r>
              <a:rPr sz="1200" b="1" spc="-120" dirty="0">
                <a:solidFill>
                  <a:srgbClr val="6600FF"/>
                </a:solidFill>
                <a:latin typeface="Tahoma"/>
                <a:cs typeface="Tahoma"/>
              </a:rPr>
              <a:t>ЕЖЕ</a:t>
            </a:r>
            <a:r>
              <a:rPr sz="1200" b="1" spc="-15" dirty="0">
                <a:solidFill>
                  <a:srgbClr val="6600FF"/>
                </a:solidFill>
                <a:latin typeface="Tahoma"/>
                <a:cs typeface="Tahoma"/>
              </a:rPr>
              <a:t> </a:t>
            </a:r>
            <a:r>
              <a:rPr sz="1200" b="1" spc="-95" dirty="0">
                <a:solidFill>
                  <a:srgbClr val="6600FF"/>
                </a:solidFill>
                <a:latin typeface="Tahoma"/>
                <a:cs typeface="Tahoma"/>
              </a:rPr>
              <a:t>1</a:t>
            </a:r>
            <a:r>
              <a:rPr sz="1200" b="1" spc="-10" dirty="0">
                <a:solidFill>
                  <a:srgbClr val="6600FF"/>
                </a:solidFill>
                <a:latin typeface="Tahoma"/>
                <a:cs typeface="Tahoma"/>
              </a:rPr>
              <a:t> </a:t>
            </a:r>
            <a:r>
              <a:rPr sz="1200" b="1" spc="-65" dirty="0">
                <a:solidFill>
                  <a:srgbClr val="6600FF"/>
                </a:solidFill>
                <a:latin typeface="Tahoma"/>
                <a:cs typeface="Tahoma"/>
              </a:rPr>
              <a:t>РАЗ</a:t>
            </a:r>
            <a:r>
              <a:rPr sz="1200" b="1" spc="65" dirty="0">
                <a:solidFill>
                  <a:srgbClr val="6600FF"/>
                </a:solidFill>
                <a:latin typeface="Tahoma"/>
                <a:cs typeface="Tahoma"/>
              </a:rPr>
              <a:t>А</a:t>
            </a:r>
            <a:r>
              <a:rPr sz="1200" b="1" spc="-15" dirty="0">
                <a:solidFill>
                  <a:srgbClr val="6600FF"/>
                </a:solidFill>
                <a:latin typeface="Tahoma"/>
                <a:cs typeface="Tahoma"/>
              </a:rPr>
              <a:t> </a:t>
            </a:r>
            <a:r>
              <a:rPr sz="1200" b="1" spc="-130" dirty="0">
                <a:solidFill>
                  <a:srgbClr val="6600FF"/>
                </a:solidFill>
                <a:latin typeface="Tahoma"/>
                <a:cs typeface="Tahoma"/>
              </a:rPr>
              <a:t>В</a:t>
            </a:r>
            <a:r>
              <a:rPr sz="1200" b="1" spc="-20" dirty="0">
                <a:solidFill>
                  <a:srgbClr val="6600FF"/>
                </a:solidFill>
                <a:latin typeface="Tahoma"/>
                <a:cs typeface="Tahoma"/>
              </a:rPr>
              <a:t> </a:t>
            </a:r>
            <a:r>
              <a:rPr sz="1200" b="1" spc="-130" dirty="0">
                <a:solidFill>
                  <a:srgbClr val="6600FF"/>
                </a:solidFill>
                <a:latin typeface="Tahoma"/>
                <a:cs typeface="Tahoma"/>
              </a:rPr>
              <a:t>Г</a:t>
            </a:r>
            <a:r>
              <a:rPr sz="1200" b="1" spc="45" dirty="0">
                <a:solidFill>
                  <a:srgbClr val="6600FF"/>
                </a:solidFill>
                <a:latin typeface="Tahoma"/>
                <a:cs typeface="Tahoma"/>
              </a:rPr>
              <a:t>ОД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8137" y="3808412"/>
            <a:ext cx="747712" cy="70802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03237" y="1146175"/>
            <a:ext cx="8641080" cy="3149600"/>
            <a:chOff x="503237" y="1146175"/>
            <a:chExt cx="8641080" cy="314960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1175" y="1146175"/>
              <a:ext cx="390525" cy="3905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6412" y="1641538"/>
              <a:ext cx="398462" cy="39846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3237" y="2182812"/>
              <a:ext cx="406400" cy="43021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970651" y="1276350"/>
              <a:ext cx="3173730" cy="3019425"/>
            </a:xfrm>
            <a:custGeom>
              <a:avLst/>
              <a:gdLst/>
              <a:ahLst/>
              <a:cxnLst/>
              <a:rect l="l" t="t" r="r" b="b"/>
              <a:pathLst>
                <a:path w="3173729" h="3019425">
                  <a:moveTo>
                    <a:pt x="0" y="3019425"/>
                  </a:moveTo>
                  <a:lnTo>
                    <a:pt x="3173349" y="3019425"/>
                  </a:lnTo>
                  <a:lnTo>
                    <a:pt x="3173349" y="0"/>
                  </a:lnTo>
                  <a:lnTo>
                    <a:pt x="0" y="0"/>
                  </a:lnTo>
                  <a:lnTo>
                    <a:pt x="0" y="3019425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334769" y="2904506"/>
            <a:ext cx="3778250" cy="69151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000" b="1" spc="-60" dirty="0">
                <a:solidFill>
                  <a:srgbClr val="585858"/>
                </a:solidFill>
                <a:latin typeface="Tahoma"/>
                <a:cs typeface="Tahoma"/>
              </a:rPr>
              <a:t>МЕТОДИЧЕСКИЕ</a:t>
            </a:r>
            <a:r>
              <a:rPr sz="1000" b="1" spc="-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b="1" spc="-50" dirty="0">
                <a:solidFill>
                  <a:srgbClr val="585858"/>
                </a:solidFill>
                <a:latin typeface="Tahoma"/>
                <a:cs typeface="Tahoma"/>
              </a:rPr>
              <a:t>РЕКОМЕНДАЦИИ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3499"/>
              </a:lnSpc>
              <a:spcBef>
                <a:spcPts val="70"/>
              </a:spcBef>
            </a:pPr>
            <a:r>
              <a:rPr sz="800" b="1" spc="-40" dirty="0">
                <a:solidFill>
                  <a:srgbClr val="585858"/>
                </a:solidFill>
                <a:latin typeface="Tahoma"/>
                <a:cs typeface="Tahoma"/>
              </a:rPr>
              <a:t>«Об </a:t>
            </a:r>
            <a:r>
              <a:rPr sz="800" b="1" spc="-25" dirty="0">
                <a:solidFill>
                  <a:srgbClr val="585858"/>
                </a:solidFill>
                <a:latin typeface="Tahoma"/>
                <a:cs typeface="Tahoma"/>
              </a:rPr>
              <a:t>использовании </a:t>
            </a:r>
            <a:r>
              <a:rPr sz="800" b="1" spc="-5" dirty="0">
                <a:solidFill>
                  <a:srgbClr val="585858"/>
                </a:solidFill>
                <a:latin typeface="Tahoma"/>
                <a:cs typeface="Tahoma"/>
              </a:rPr>
              <a:t>государственных </a:t>
            </a:r>
            <a:r>
              <a:rPr sz="800" b="1" spc="-15" dirty="0">
                <a:solidFill>
                  <a:srgbClr val="585858"/>
                </a:solidFill>
                <a:latin typeface="Tahoma"/>
                <a:cs typeface="Tahoma"/>
              </a:rPr>
              <a:t>символов </a:t>
            </a:r>
            <a:r>
              <a:rPr sz="800" b="1" dirty="0">
                <a:solidFill>
                  <a:srgbClr val="585858"/>
                </a:solidFill>
                <a:latin typeface="Tahoma"/>
                <a:cs typeface="Tahoma"/>
              </a:rPr>
              <a:t>Российской </a:t>
            </a:r>
            <a:r>
              <a:rPr sz="800" b="1" spc="-5" dirty="0">
                <a:solidFill>
                  <a:srgbClr val="585858"/>
                </a:solidFill>
                <a:latin typeface="Tahoma"/>
                <a:cs typeface="Tahoma"/>
              </a:rPr>
              <a:t>Федерации </a:t>
            </a:r>
            <a:r>
              <a:rPr sz="800" b="1" spc="-2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-20" dirty="0">
                <a:solidFill>
                  <a:srgbClr val="585858"/>
                </a:solidFill>
                <a:latin typeface="Tahoma"/>
                <a:cs typeface="Tahoma"/>
              </a:rPr>
              <a:t>при </a:t>
            </a:r>
            <a:r>
              <a:rPr sz="800" b="1" spc="-15" dirty="0">
                <a:solidFill>
                  <a:srgbClr val="585858"/>
                </a:solidFill>
                <a:latin typeface="Tahoma"/>
                <a:cs typeface="Tahoma"/>
              </a:rPr>
              <a:t>обучении </a:t>
            </a:r>
            <a:r>
              <a:rPr sz="800" b="1" spc="-40" dirty="0">
                <a:solidFill>
                  <a:srgbClr val="585858"/>
                </a:solidFill>
                <a:latin typeface="Tahoma"/>
                <a:cs typeface="Tahoma"/>
              </a:rPr>
              <a:t>и </a:t>
            </a:r>
            <a:r>
              <a:rPr sz="800" b="1" spc="-15" dirty="0">
                <a:solidFill>
                  <a:srgbClr val="585858"/>
                </a:solidFill>
                <a:latin typeface="Tahoma"/>
                <a:cs typeface="Tahoma"/>
              </a:rPr>
              <a:t>воспитании </a:t>
            </a:r>
            <a:r>
              <a:rPr sz="800" b="1" spc="10" dirty="0">
                <a:solidFill>
                  <a:srgbClr val="585858"/>
                </a:solidFill>
                <a:latin typeface="Tahoma"/>
                <a:cs typeface="Tahoma"/>
              </a:rPr>
              <a:t>детей </a:t>
            </a:r>
            <a:r>
              <a:rPr sz="800" b="1" spc="-40" dirty="0">
                <a:solidFill>
                  <a:srgbClr val="585858"/>
                </a:solidFill>
                <a:latin typeface="Tahoma"/>
                <a:cs typeface="Tahoma"/>
              </a:rPr>
              <a:t>и </a:t>
            </a:r>
            <a:r>
              <a:rPr sz="800" b="1" spc="-15" dirty="0">
                <a:solidFill>
                  <a:srgbClr val="585858"/>
                </a:solidFill>
                <a:latin typeface="Tahoma"/>
                <a:cs typeface="Tahoma"/>
              </a:rPr>
              <a:t>молодёжи </a:t>
            </a:r>
            <a:r>
              <a:rPr sz="800" b="1" spc="-60" dirty="0">
                <a:solidFill>
                  <a:srgbClr val="585858"/>
                </a:solidFill>
                <a:latin typeface="Tahoma"/>
                <a:cs typeface="Tahoma"/>
              </a:rPr>
              <a:t>в </a:t>
            </a:r>
            <a:r>
              <a:rPr sz="800" b="1" spc="-15" dirty="0">
                <a:solidFill>
                  <a:srgbClr val="585858"/>
                </a:solidFill>
                <a:latin typeface="Tahoma"/>
                <a:cs typeface="Tahoma"/>
              </a:rPr>
              <a:t>образовательных </a:t>
            </a:r>
            <a:r>
              <a:rPr sz="800" b="1" spc="-10" dirty="0">
                <a:solidFill>
                  <a:srgbClr val="585858"/>
                </a:solidFill>
                <a:latin typeface="Tahoma"/>
                <a:cs typeface="Tahoma"/>
              </a:rPr>
              <a:t> орган</a:t>
            </a:r>
            <a:r>
              <a:rPr sz="800" b="1" spc="-55" dirty="0">
                <a:solidFill>
                  <a:srgbClr val="585858"/>
                </a:solidFill>
                <a:latin typeface="Tahoma"/>
                <a:cs typeface="Tahoma"/>
              </a:rPr>
              <a:t>из</a:t>
            </a:r>
            <a:r>
              <a:rPr sz="800" b="1" spc="45" dirty="0">
                <a:solidFill>
                  <a:srgbClr val="585858"/>
                </a:solidFill>
                <a:latin typeface="Tahoma"/>
                <a:cs typeface="Tahoma"/>
              </a:rPr>
              <a:t>а</a:t>
            </a:r>
            <a:r>
              <a:rPr sz="800" b="1" spc="-15" dirty="0">
                <a:solidFill>
                  <a:srgbClr val="585858"/>
                </a:solidFill>
                <a:latin typeface="Tahoma"/>
                <a:cs typeface="Tahoma"/>
              </a:rPr>
              <a:t>ц</a:t>
            </a:r>
            <a:r>
              <a:rPr sz="800" b="1" spc="-20" dirty="0">
                <a:solidFill>
                  <a:srgbClr val="585858"/>
                </a:solidFill>
                <a:latin typeface="Tahoma"/>
                <a:cs typeface="Tahoma"/>
              </a:rPr>
              <a:t>и</a:t>
            </a:r>
            <a:r>
              <a:rPr sz="800" b="1" spc="-55" dirty="0">
                <a:solidFill>
                  <a:srgbClr val="585858"/>
                </a:solidFill>
                <a:latin typeface="Tahoma"/>
                <a:cs typeface="Tahoma"/>
              </a:rPr>
              <a:t>я</a:t>
            </a:r>
            <a:r>
              <a:rPr sz="800" b="1" spc="-50" dirty="0">
                <a:solidFill>
                  <a:srgbClr val="585858"/>
                </a:solidFill>
                <a:latin typeface="Tahoma"/>
                <a:cs typeface="Tahoma"/>
              </a:rPr>
              <a:t>х</a:t>
            </a:r>
            <a:r>
              <a:rPr sz="800" b="1" spc="-30" dirty="0">
                <a:solidFill>
                  <a:srgbClr val="585858"/>
                </a:solidFill>
                <a:latin typeface="Tahoma"/>
                <a:cs typeface="Tahoma"/>
              </a:rPr>
              <a:t>,</a:t>
            </a:r>
            <a:r>
              <a:rPr sz="800" b="1" spc="-5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50" dirty="0">
                <a:solidFill>
                  <a:srgbClr val="585858"/>
                </a:solidFill>
                <a:latin typeface="Tahoma"/>
                <a:cs typeface="Tahoma"/>
              </a:rPr>
              <a:t>а</a:t>
            </a:r>
            <a:r>
              <a:rPr sz="800" b="1" spc="-10" dirty="0">
                <a:solidFill>
                  <a:srgbClr val="585858"/>
                </a:solidFill>
                <a:latin typeface="Tahoma"/>
                <a:cs typeface="Tahoma"/>
              </a:rPr>
              <a:t> такж</a:t>
            </a:r>
            <a:r>
              <a:rPr sz="800" b="1" spc="-5" dirty="0">
                <a:solidFill>
                  <a:srgbClr val="585858"/>
                </a:solidFill>
                <a:latin typeface="Tahoma"/>
                <a:cs typeface="Tahoma"/>
              </a:rPr>
              <a:t>е</a:t>
            </a:r>
            <a:r>
              <a:rPr sz="800" b="1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-10" dirty="0">
                <a:solidFill>
                  <a:srgbClr val="585858"/>
                </a:solidFill>
                <a:latin typeface="Tahoma"/>
                <a:cs typeface="Tahoma"/>
              </a:rPr>
              <a:t>орган</a:t>
            </a:r>
            <a:r>
              <a:rPr sz="800" b="1" spc="-55" dirty="0">
                <a:solidFill>
                  <a:srgbClr val="585858"/>
                </a:solidFill>
                <a:latin typeface="Tahoma"/>
                <a:cs typeface="Tahoma"/>
              </a:rPr>
              <a:t>из</a:t>
            </a:r>
            <a:r>
              <a:rPr sz="800" b="1" spc="45" dirty="0">
                <a:solidFill>
                  <a:srgbClr val="585858"/>
                </a:solidFill>
                <a:latin typeface="Tahoma"/>
                <a:cs typeface="Tahoma"/>
              </a:rPr>
              <a:t>а</a:t>
            </a:r>
            <a:r>
              <a:rPr sz="800" b="1" spc="-15" dirty="0">
                <a:solidFill>
                  <a:srgbClr val="585858"/>
                </a:solidFill>
                <a:latin typeface="Tahoma"/>
                <a:cs typeface="Tahoma"/>
              </a:rPr>
              <a:t>ц</a:t>
            </a:r>
            <a:r>
              <a:rPr sz="800" b="1" spc="-20" dirty="0">
                <a:solidFill>
                  <a:srgbClr val="585858"/>
                </a:solidFill>
                <a:latin typeface="Tahoma"/>
                <a:cs typeface="Tahoma"/>
              </a:rPr>
              <a:t>и</a:t>
            </a:r>
            <a:r>
              <a:rPr sz="800" b="1" spc="-55" dirty="0">
                <a:solidFill>
                  <a:srgbClr val="585858"/>
                </a:solidFill>
                <a:latin typeface="Tahoma"/>
                <a:cs typeface="Tahoma"/>
              </a:rPr>
              <a:t>ях</a:t>
            </a:r>
            <a:r>
              <a:rPr sz="800" b="1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10" dirty="0">
                <a:solidFill>
                  <a:srgbClr val="585858"/>
                </a:solidFill>
                <a:latin typeface="Tahoma"/>
                <a:cs typeface="Tahoma"/>
              </a:rPr>
              <a:t>о</a:t>
            </a:r>
            <a:r>
              <a:rPr sz="800" b="1" spc="15" dirty="0">
                <a:solidFill>
                  <a:srgbClr val="585858"/>
                </a:solidFill>
                <a:latin typeface="Tahoma"/>
                <a:cs typeface="Tahoma"/>
              </a:rPr>
              <a:t>т</a:t>
            </a:r>
            <a:r>
              <a:rPr sz="800" b="1" spc="5" dirty="0">
                <a:solidFill>
                  <a:srgbClr val="585858"/>
                </a:solidFill>
                <a:latin typeface="Tahoma"/>
                <a:cs typeface="Tahoma"/>
              </a:rPr>
              <a:t>д</a:t>
            </a:r>
            <a:r>
              <a:rPr sz="800" b="1" spc="-70" dirty="0">
                <a:solidFill>
                  <a:srgbClr val="585858"/>
                </a:solidFill>
                <a:latin typeface="Tahoma"/>
                <a:cs typeface="Tahoma"/>
              </a:rPr>
              <a:t>ы</a:t>
            </a:r>
            <a:r>
              <a:rPr sz="800" b="1" spc="-35" dirty="0">
                <a:solidFill>
                  <a:srgbClr val="585858"/>
                </a:solidFill>
                <a:latin typeface="Tahoma"/>
                <a:cs typeface="Tahoma"/>
              </a:rPr>
              <a:t>х</a:t>
            </a:r>
            <a:r>
              <a:rPr sz="800" b="1" spc="50" dirty="0">
                <a:solidFill>
                  <a:srgbClr val="585858"/>
                </a:solidFill>
                <a:latin typeface="Tahoma"/>
                <a:cs typeface="Tahoma"/>
              </a:rPr>
              <a:t>а</a:t>
            </a:r>
            <a:r>
              <a:rPr sz="800" b="1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5" dirty="0">
                <a:solidFill>
                  <a:srgbClr val="585858"/>
                </a:solidFill>
                <a:latin typeface="Tahoma"/>
                <a:cs typeface="Tahoma"/>
              </a:rPr>
              <a:t>д</a:t>
            </a:r>
            <a:r>
              <a:rPr sz="800" b="1" spc="20" dirty="0">
                <a:solidFill>
                  <a:srgbClr val="585858"/>
                </a:solidFill>
                <a:latin typeface="Tahoma"/>
                <a:cs typeface="Tahoma"/>
              </a:rPr>
              <a:t>е</a:t>
            </a:r>
            <a:r>
              <a:rPr sz="800" b="1" spc="25" dirty="0">
                <a:solidFill>
                  <a:srgbClr val="585858"/>
                </a:solidFill>
                <a:latin typeface="Tahoma"/>
                <a:cs typeface="Tahoma"/>
              </a:rPr>
              <a:t>т</a:t>
            </a:r>
            <a:r>
              <a:rPr sz="800" b="1" spc="-5" dirty="0">
                <a:solidFill>
                  <a:srgbClr val="585858"/>
                </a:solidFill>
                <a:latin typeface="Tahoma"/>
                <a:cs typeface="Tahoma"/>
              </a:rPr>
              <a:t>е</a:t>
            </a:r>
            <a:r>
              <a:rPr sz="800" b="1" dirty="0">
                <a:solidFill>
                  <a:srgbClr val="585858"/>
                </a:solidFill>
                <a:latin typeface="Tahoma"/>
                <a:cs typeface="Tahoma"/>
              </a:rPr>
              <a:t>й</a:t>
            </a:r>
            <a:r>
              <a:rPr sz="800" b="1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-40" dirty="0">
                <a:solidFill>
                  <a:srgbClr val="585858"/>
                </a:solidFill>
                <a:latin typeface="Tahoma"/>
                <a:cs typeface="Tahoma"/>
              </a:rPr>
              <a:t>и</a:t>
            </a:r>
            <a:r>
              <a:rPr sz="8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-45" dirty="0">
                <a:solidFill>
                  <a:srgbClr val="585858"/>
                </a:solidFill>
                <a:latin typeface="Tahoma"/>
                <a:cs typeface="Tahoma"/>
              </a:rPr>
              <a:t>и</a:t>
            </a:r>
            <a:r>
              <a:rPr sz="800" b="1" spc="-35" dirty="0">
                <a:solidFill>
                  <a:srgbClr val="585858"/>
                </a:solidFill>
                <a:latin typeface="Tahoma"/>
                <a:cs typeface="Tahoma"/>
              </a:rPr>
              <a:t>х</a:t>
            </a:r>
            <a:r>
              <a:rPr sz="800" b="1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-15" dirty="0">
                <a:solidFill>
                  <a:srgbClr val="585858"/>
                </a:solidFill>
                <a:latin typeface="Tahoma"/>
                <a:cs typeface="Tahoma"/>
              </a:rPr>
              <a:t>озд</a:t>
            </a:r>
            <a:r>
              <a:rPr sz="800" b="1" spc="-20" dirty="0">
                <a:solidFill>
                  <a:srgbClr val="585858"/>
                </a:solidFill>
                <a:latin typeface="Tahoma"/>
                <a:cs typeface="Tahoma"/>
              </a:rPr>
              <a:t>оров</a:t>
            </a:r>
            <a:r>
              <a:rPr sz="800" b="1" spc="-10" dirty="0">
                <a:solidFill>
                  <a:srgbClr val="585858"/>
                </a:solidFill>
                <a:latin typeface="Tahoma"/>
                <a:cs typeface="Tahoma"/>
              </a:rPr>
              <a:t>л</a:t>
            </a:r>
            <a:r>
              <a:rPr sz="800" b="1" spc="-20" dirty="0">
                <a:solidFill>
                  <a:srgbClr val="585858"/>
                </a:solidFill>
                <a:latin typeface="Tahoma"/>
                <a:cs typeface="Tahoma"/>
              </a:rPr>
              <a:t>ени</a:t>
            </a:r>
            <a:r>
              <a:rPr sz="800" b="1" spc="-85" dirty="0">
                <a:solidFill>
                  <a:srgbClr val="585858"/>
                </a:solidFill>
                <a:latin typeface="Tahoma"/>
                <a:cs typeface="Tahoma"/>
              </a:rPr>
              <a:t>я</a:t>
            </a:r>
            <a:r>
              <a:rPr sz="800" b="1" spc="-120" dirty="0">
                <a:solidFill>
                  <a:srgbClr val="585858"/>
                </a:solidFill>
                <a:latin typeface="Tahoma"/>
                <a:cs typeface="Tahoma"/>
              </a:rPr>
              <a:t>»  </a:t>
            </a:r>
            <a:r>
              <a:rPr sz="700" i="1" spc="-70" dirty="0">
                <a:solidFill>
                  <a:srgbClr val="585858"/>
                </a:solidFill>
                <a:latin typeface="Verdana"/>
                <a:cs typeface="Verdana"/>
              </a:rPr>
              <a:t>(</a:t>
            </a:r>
            <a:r>
              <a:rPr sz="700" i="1" spc="-30" dirty="0">
                <a:solidFill>
                  <a:srgbClr val="585858"/>
                </a:solidFill>
                <a:latin typeface="Verdana"/>
                <a:cs typeface="Verdana"/>
              </a:rPr>
              <a:t>пи</a:t>
            </a:r>
            <a:r>
              <a:rPr sz="700" i="1" spc="85" dirty="0">
                <a:solidFill>
                  <a:srgbClr val="585858"/>
                </a:solidFill>
                <a:latin typeface="Verdana"/>
                <a:cs typeface="Verdana"/>
              </a:rPr>
              <a:t>с</a:t>
            </a:r>
            <a:r>
              <a:rPr sz="700" i="1" spc="-70" dirty="0">
                <a:solidFill>
                  <a:srgbClr val="585858"/>
                </a:solidFill>
                <a:latin typeface="Verdana"/>
                <a:cs typeface="Verdana"/>
              </a:rPr>
              <a:t>ь</a:t>
            </a:r>
            <a:r>
              <a:rPr sz="700" i="1" spc="65" dirty="0">
                <a:solidFill>
                  <a:srgbClr val="585858"/>
                </a:solidFill>
                <a:latin typeface="Verdana"/>
                <a:cs typeface="Verdana"/>
              </a:rPr>
              <a:t>м</a:t>
            </a:r>
            <a:r>
              <a:rPr sz="700" i="1" spc="60" dirty="0">
                <a:solidFill>
                  <a:srgbClr val="585858"/>
                </a:solidFill>
                <a:latin typeface="Verdana"/>
                <a:cs typeface="Verdana"/>
              </a:rPr>
              <a:t>о</a:t>
            </a:r>
            <a:r>
              <a:rPr sz="7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15" dirty="0">
                <a:solidFill>
                  <a:srgbClr val="585858"/>
                </a:solidFill>
                <a:latin typeface="Verdana"/>
                <a:cs typeface="Verdana"/>
              </a:rPr>
              <a:t>от</a:t>
            </a:r>
            <a:r>
              <a:rPr sz="700" i="1" spc="-3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65" dirty="0">
                <a:solidFill>
                  <a:srgbClr val="585858"/>
                </a:solidFill>
                <a:latin typeface="Verdana"/>
                <a:cs typeface="Verdana"/>
              </a:rPr>
              <a:t>1</a:t>
            </a:r>
            <a:r>
              <a:rPr sz="700" i="1" spc="-60" dirty="0">
                <a:solidFill>
                  <a:srgbClr val="585858"/>
                </a:solidFill>
                <a:latin typeface="Verdana"/>
                <a:cs typeface="Verdana"/>
              </a:rPr>
              <a:t>5</a:t>
            </a:r>
            <a:r>
              <a:rPr sz="700" i="1" spc="-5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55" dirty="0">
                <a:solidFill>
                  <a:srgbClr val="585858"/>
                </a:solidFill>
                <a:latin typeface="Verdana"/>
                <a:cs typeface="Verdana"/>
              </a:rPr>
              <a:t>а</a:t>
            </a:r>
            <a:r>
              <a:rPr sz="700" i="1" spc="-30" dirty="0">
                <a:solidFill>
                  <a:srgbClr val="585858"/>
                </a:solidFill>
                <a:latin typeface="Verdana"/>
                <a:cs typeface="Verdana"/>
              </a:rPr>
              <a:t>п</a:t>
            </a:r>
            <a:r>
              <a:rPr sz="700" i="1" spc="35" dirty="0">
                <a:solidFill>
                  <a:srgbClr val="585858"/>
                </a:solidFill>
                <a:latin typeface="Verdana"/>
                <a:cs typeface="Verdana"/>
              </a:rPr>
              <a:t>ре</a:t>
            </a:r>
            <a:r>
              <a:rPr sz="700" i="1" spc="-85" dirty="0">
                <a:solidFill>
                  <a:srgbClr val="585858"/>
                </a:solidFill>
                <a:latin typeface="Verdana"/>
                <a:cs typeface="Verdana"/>
              </a:rPr>
              <a:t>ля</a:t>
            </a:r>
            <a:r>
              <a:rPr sz="700" i="1" spc="-6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65" dirty="0">
                <a:solidFill>
                  <a:srgbClr val="585858"/>
                </a:solidFill>
                <a:latin typeface="Verdana"/>
                <a:cs typeface="Verdana"/>
              </a:rPr>
              <a:t>202</a:t>
            </a:r>
            <a:r>
              <a:rPr sz="700" i="1" spc="-60" dirty="0">
                <a:solidFill>
                  <a:srgbClr val="585858"/>
                </a:solidFill>
                <a:latin typeface="Verdana"/>
                <a:cs typeface="Verdana"/>
              </a:rPr>
              <a:t>2</a:t>
            </a:r>
            <a:r>
              <a:rPr sz="7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95" dirty="0">
                <a:solidFill>
                  <a:srgbClr val="585858"/>
                </a:solidFill>
                <a:latin typeface="Verdana"/>
                <a:cs typeface="Verdana"/>
              </a:rPr>
              <a:t>г</a:t>
            </a:r>
            <a:r>
              <a:rPr sz="700" i="1" spc="-65" dirty="0">
                <a:solidFill>
                  <a:srgbClr val="585858"/>
                </a:solidFill>
                <a:latin typeface="Verdana"/>
                <a:cs typeface="Verdana"/>
              </a:rPr>
              <a:t>.</a:t>
            </a:r>
            <a:r>
              <a:rPr sz="7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55" dirty="0">
                <a:solidFill>
                  <a:srgbClr val="585858"/>
                </a:solidFill>
                <a:latin typeface="Verdana"/>
                <a:cs typeface="Verdana"/>
              </a:rPr>
              <a:t>№</a:t>
            </a:r>
            <a:r>
              <a:rPr sz="700" i="1" spc="-4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5" dirty="0">
                <a:solidFill>
                  <a:srgbClr val="585858"/>
                </a:solidFill>
                <a:latin typeface="Verdana"/>
                <a:cs typeface="Verdana"/>
              </a:rPr>
              <a:t>СК</a:t>
            </a:r>
            <a:r>
              <a:rPr sz="700" i="1" spc="-95" dirty="0">
                <a:solidFill>
                  <a:srgbClr val="585858"/>
                </a:solidFill>
                <a:latin typeface="Verdana"/>
                <a:cs typeface="Verdana"/>
              </a:rPr>
              <a:t>-</a:t>
            </a:r>
            <a:r>
              <a:rPr sz="700" i="1" spc="-65" dirty="0">
                <a:solidFill>
                  <a:srgbClr val="585858"/>
                </a:solidFill>
                <a:latin typeface="Verdana"/>
                <a:cs typeface="Verdana"/>
              </a:rPr>
              <a:t>29</a:t>
            </a:r>
            <a:r>
              <a:rPr sz="700" i="1" spc="-50" dirty="0">
                <a:solidFill>
                  <a:srgbClr val="585858"/>
                </a:solidFill>
                <a:latin typeface="Verdana"/>
                <a:cs typeface="Verdana"/>
              </a:rPr>
              <a:t>5</a:t>
            </a:r>
            <a:r>
              <a:rPr sz="700" i="1" spc="-45" dirty="0">
                <a:solidFill>
                  <a:srgbClr val="585858"/>
                </a:solidFill>
                <a:latin typeface="Verdana"/>
                <a:cs typeface="Verdana"/>
              </a:rPr>
              <a:t>/</a:t>
            </a:r>
            <a:r>
              <a:rPr sz="700" i="1" spc="-65" dirty="0">
                <a:solidFill>
                  <a:srgbClr val="585858"/>
                </a:solidFill>
                <a:latin typeface="Verdana"/>
                <a:cs typeface="Verdana"/>
              </a:rPr>
              <a:t>0</a:t>
            </a:r>
            <a:r>
              <a:rPr sz="700" i="1" spc="-55" dirty="0">
                <a:solidFill>
                  <a:srgbClr val="585858"/>
                </a:solidFill>
                <a:latin typeface="Verdana"/>
                <a:cs typeface="Verdana"/>
              </a:rPr>
              <a:t>6</a:t>
            </a:r>
            <a:r>
              <a:rPr sz="700" i="1" spc="-65" dirty="0">
                <a:solidFill>
                  <a:srgbClr val="585858"/>
                </a:solidFill>
                <a:latin typeface="Verdana"/>
                <a:cs typeface="Verdana"/>
              </a:rPr>
              <a:t>)</a:t>
            </a:r>
            <a:endParaRPr sz="7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75917" y="3933536"/>
            <a:ext cx="3755390" cy="44767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000" b="1" spc="-130" dirty="0">
                <a:solidFill>
                  <a:srgbClr val="585858"/>
                </a:solidFill>
                <a:latin typeface="Tahoma"/>
                <a:cs typeface="Tahoma"/>
              </a:rPr>
              <a:t>Ф</a:t>
            </a:r>
            <a:r>
              <a:rPr sz="1000" b="1" spc="-70" dirty="0">
                <a:solidFill>
                  <a:srgbClr val="585858"/>
                </a:solidFill>
                <a:latin typeface="Tahoma"/>
                <a:cs typeface="Tahoma"/>
              </a:rPr>
              <a:t>ЕД</a:t>
            </a:r>
            <a:r>
              <a:rPr sz="1000" b="1" spc="-65" dirty="0">
                <a:solidFill>
                  <a:srgbClr val="585858"/>
                </a:solidFill>
                <a:latin typeface="Tahoma"/>
                <a:cs typeface="Tahoma"/>
              </a:rPr>
              <a:t>Е</a:t>
            </a:r>
            <a:r>
              <a:rPr sz="1000" b="1" spc="-110" dirty="0">
                <a:solidFill>
                  <a:srgbClr val="585858"/>
                </a:solidFill>
                <a:latin typeface="Tahoma"/>
                <a:cs typeface="Tahoma"/>
              </a:rPr>
              <a:t>Р</a:t>
            </a:r>
            <a:r>
              <a:rPr sz="1000" b="1" spc="45" dirty="0">
                <a:solidFill>
                  <a:srgbClr val="585858"/>
                </a:solidFill>
                <a:latin typeface="Tahoma"/>
                <a:cs typeface="Tahoma"/>
              </a:rPr>
              <a:t>А</a:t>
            </a:r>
            <a:r>
              <a:rPr sz="1000" b="1" spc="-90" dirty="0">
                <a:solidFill>
                  <a:srgbClr val="585858"/>
                </a:solidFill>
                <a:latin typeface="Tahoma"/>
                <a:cs typeface="Tahoma"/>
              </a:rPr>
              <a:t>Л</a:t>
            </a:r>
            <a:r>
              <a:rPr sz="1000" b="1" spc="-95" dirty="0">
                <a:solidFill>
                  <a:srgbClr val="585858"/>
                </a:solidFill>
                <a:latin typeface="Tahoma"/>
                <a:cs typeface="Tahoma"/>
              </a:rPr>
              <a:t>Ь</a:t>
            </a:r>
            <a:r>
              <a:rPr sz="1000" b="1" spc="-114" dirty="0">
                <a:solidFill>
                  <a:srgbClr val="585858"/>
                </a:solidFill>
                <a:latin typeface="Tahoma"/>
                <a:cs typeface="Tahoma"/>
              </a:rPr>
              <a:t>Н</a:t>
            </a:r>
            <a:r>
              <a:rPr sz="1000" b="1" spc="-125" dirty="0">
                <a:solidFill>
                  <a:srgbClr val="585858"/>
                </a:solidFill>
                <a:latin typeface="Tahoma"/>
                <a:cs typeface="Tahoma"/>
              </a:rPr>
              <a:t>Ы</a:t>
            </a:r>
            <a:r>
              <a:rPr sz="1000" b="1" spc="-95" dirty="0">
                <a:solidFill>
                  <a:srgbClr val="585858"/>
                </a:solidFill>
                <a:latin typeface="Tahoma"/>
                <a:cs typeface="Tahoma"/>
              </a:rPr>
              <a:t>Й</a:t>
            </a:r>
            <a:r>
              <a:rPr sz="1000" b="1" spc="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b="1" spc="105" dirty="0">
                <a:solidFill>
                  <a:srgbClr val="585858"/>
                </a:solidFill>
                <a:latin typeface="Tahoma"/>
                <a:cs typeface="Tahoma"/>
              </a:rPr>
              <a:t>С</a:t>
            </a:r>
            <a:r>
              <a:rPr sz="1000" b="1" spc="-70" dirty="0">
                <a:solidFill>
                  <a:srgbClr val="585858"/>
                </a:solidFill>
                <a:latin typeface="Tahoma"/>
                <a:cs typeface="Tahoma"/>
              </a:rPr>
              <a:t>Т</a:t>
            </a:r>
            <a:r>
              <a:rPr sz="1000" b="1" spc="-80" dirty="0">
                <a:solidFill>
                  <a:srgbClr val="585858"/>
                </a:solidFill>
                <a:latin typeface="Tahoma"/>
                <a:cs typeface="Tahoma"/>
              </a:rPr>
              <a:t>А</a:t>
            </a:r>
            <a:r>
              <a:rPr sz="1000" b="1" spc="-100" dirty="0">
                <a:solidFill>
                  <a:srgbClr val="585858"/>
                </a:solidFill>
                <a:latin typeface="Tahoma"/>
                <a:cs typeface="Tahoma"/>
              </a:rPr>
              <a:t>Н</a:t>
            </a:r>
            <a:r>
              <a:rPr sz="1000" b="1" spc="25" dirty="0">
                <a:solidFill>
                  <a:srgbClr val="585858"/>
                </a:solidFill>
                <a:latin typeface="Tahoma"/>
                <a:cs typeface="Tahoma"/>
              </a:rPr>
              <a:t>Д</a:t>
            </a:r>
            <a:r>
              <a:rPr sz="1000" b="1" spc="20" dirty="0">
                <a:solidFill>
                  <a:srgbClr val="585858"/>
                </a:solidFill>
                <a:latin typeface="Tahoma"/>
                <a:cs typeface="Tahoma"/>
              </a:rPr>
              <a:t>А</a:t>
            </a:r>
            <a:r>
              <a:rPr sz="1000" b="1" spc="-110" dirty="0">
                <a:solidFill>
                  <a:srgbClr val="585858"/>
                </a:solidFill>
                <a:latin typeface="Tahoma"/>
                <a:cs typeface="Tahoma"/>
              </a:rPr>
              <a:t>Р</a:t>
            </a:r>
            <a:r>
              <a:rPr sz="1000" b="1" spc="-195" dirty="0">
                <a:solidFill>
                  <a:srgbClr val="585858"/>
                </a:solidFill>
                <a:latin typeface="Tahoma"/>
                <a:cs typeface="Tahoma"/>
              </a:rPr>
              <a:t>Т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solidFill>
                  <a:srgbClr val="585858"/>
                </a:solidFill>
                <a:latin typeface="Tahoma"/>
                <a:cs typeface="Tahoma"/>
              </a:rPr>
              <a:t>Церемонии</a:t>
            </a:r>
            <a:r>
              <a:rPr sz="800" b="1" spc="-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-30" dirty="0">
                <a:solidFill>
                  <a:srgbClr val="585858"/>
                </a:solidFill>
                <a:latin typeface="Tahoma"/>
                <a:cs typeface="Tahoma"/>
              </a:rPr>
              <a:t>поднятия</a:t>
            </a:r>
            <a:r>
              <a:rPr sz="800" b="1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dirty="0">
                <a:solidFill>
                  <a:srgbClr val="585858"/>
                </a:solidFill>
                <a:latin typeface="Tahoma"/>
                <a:cs typeface="Tahoma"/>
              </a:rPr>
              <a:t>Государственного</a:t>
            </a:r>
            <a:r>
              <a:rPr sz="800" b="1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5" dirty="0">
                <a:solidFill>
                  <a:srgbClr val="585858"/>
                </a:solidFill>
                <a:latin typeface="Tahoma"/>
                <a:cs typeface="Tahoma"/>
              </a:rPr>
              <a:t>флага</a:t>
            </a:r>
            <a:r>
              <a:rPr sz="8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dirty="0">
                <a:solidFill>
                  <a:srgbClr val="585858"/>
                </a:solidFill>
                <a:latin typeface="Tahoma"/>
                <a:cs typeface="Tahoma"/>
              </a:rPr>
              <a:t>Российской</a:t>
            </a:r>
            <a:r>
              <a:rPr sz="800" b="1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-5" dirty="0">
                <a:solidFill>
                  <a:srgbClr val="585858"/>
                </a:solidFill>
                <a:latin typeface="Tahoma"/>
                <a:cs typeface="Tahoma"/>
              </a:rPr>
              <a:t>Федерации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solidFill>
                  <a:srgbClr val="585858"/>
                </a:solidFill>
                <a:latin typeface="Verdana"/>
                <a:cs typeface="Verdana"/>
              </a:rPr>
              <a:t>(письмо</a:t>
            </a:r>
            <a:r>
              <a:rPr sz="7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15" dirty="0">
                <a:solidFill>
                  <a:srgbClr val="585858"/>
                </a:solidFill>
                <a:latin typeface="Verdana"/>
                <a:cs typeface="Verdana"/>
              </a:rPr>
              <a:t>от</a:t>
            </a:r>
            <a:r>
              <a:rPr sz="700" i="1" spc="-3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65" dirty="0">
                <a:solidFill>
                  <a:srgbClr val="585858"/>
                </a:solidFill>
                <a:latin typeface="Verdana"/>
                <a:cs typeface="Verdana"/>
              </a:rPr>
              <a:t>17</a:t>
            </a:r>
            <a:r>
              <a:rPr sz="700" i="1" spc="-4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40" dirty="0">
                <a:solidFill>
                  <a:srgbClr val="585858"/>
                </a:solidFill>
                <a:latin typeface="Verdana"/>
                <a:cs typeface="Verdana"/>
              </a:rPr>
              <a:t>июня</a:t>
            </a:r>
            <a:r>
              <a:rPr sz="700" i="1" spc="-5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65" dirty="0">
                <a:solidFill>
                  <a:srgbClr val="585858"/>
                </a:solidFill>
                <a:latin typeface="Verdana"/>
                <a:cs typeface="Verdana"/>
              </a:rPr>
              <a:t>2022</a:t>
            </a:r>
            <a:r>
              <a:rPr sz="7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80" dirty="0">
                <a:solidFill>
                  <a:srgbClr val="585858"/>
                </a:solidFill>
                <a:latin typeface="Verdana"/>
                <a:cs typeface="Verdana"/>
              </a:rPr>
              <a:t>г.</a:t>
            </a:r>
            <a:r>
              <a:rPr sz="700" i="1" spc="-3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55" dirty="0">
                <a:solidFill>
                  <a:srgbClr val="585858"/>
                </a:solidFill>
                <a:latin typeface="Verdana"/>
                <a:cs typeface="Verdana"/>
              </a:rPr>
              <a:t>№</a:t>
            </a:r>
            <a:r>
              <a:rPr sz="7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60" dirty="0">
                <a:solidFill>
                  <a:srgbClr val="585858"/>
                </a:solidFill>
                <a:latin typeface="Verdana"/>
                <a:cs typeface="Verdana"/>
              </a:rPr>
              <a:t>АБ-1611/06)</a:t>
            </a:r>
            <a:endParaRPr sz="7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01561" y="1863598"/>
            <a:ext cx="2402205" cy="2245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55" dirty="0">
                <a:solidFill>
                  <a:srgbClr val="FFFFFF"/>
                </a:solidFill>
                <a:latin typeface="Verdana"/>
                <a:cs typeface="Verdana"/>
              </a:rPr>
              <a:t>ФЕДЕРАЛЬНЫЙ</a:t>
            </a:r>
            <a:r>
              <a:rPr sz="1100" spc="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-85" dirty="0">
                <a:solidFill>
                  <a:srgbClr val="FFFFFF"/>
                </a:solidFill>
                <a:latin typeface="Verdana"/>
                <a:cs typeface="Verdana"/>
              </a:rPr>
              <a:t>ПРОЕКТ</a:t>
            </a:r>
            <a:endParaRPr sz="11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100" spc="-75" dirty="0">
                <a:solidFill>
                  <a:srgbClr val="FFFFFF"/>
                </a:solidFill>
                <a:latin typeface="Verdana"/>
                <a:cs typeface="Verdana"/>
              </a:rPr>
              <a:t>«ПАТРИОТИЧЕСКОЕ</a:t>
            </a:r>
            <a:r>
              <a:rPr sz="1100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-65" dirty="0">
                <a:solidFill>
                  <a:srgbClr val="FFFFFF"/>
                </a:solidFill>
                <a:latin typeface="Verdana"/>
                <a:cs typeface="Verdana"/>
              </a:rPr>
              <a:t>ВОСПИТАНИЕ»</a:t>
            </a:r>
            <a:endParaRPr sz="1100">
              <a:latin typeface="Verdana"/>
              <a:cs typeface="Verdana"/>
            </a:endParaRPr>
          </a:p>
          <a:p>
            <a:pPr marL="320040" marR="314325" indent="1905" algn="ctr">
              <a:lnSpc>
                <a:spcPct val="100000"/>
              </a:lnSpc>
              <a:spcBef>
                <a:spcPts val="795"/>
              </a:spcBef>
            </a:pP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ОСНАЩЕНИЕ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60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z="1400" b="1" spc="8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14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400" b="1" spc="7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400" b="1" spc="-14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400" b="1" spc="14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400" b="1" spc="-285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400" b="1" spc="-16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400" b="1" spc="-14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НН</a:t>
            </a:r>
            <a:r>
              <a:rPr sz="1400" b="1" spc="8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Й 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СИМВОЛИКОЙ</a:t>
            </a:r>
            <a:endParaRPr sz="1400">
              <a:latin typeface="Tahoma"/>
              <a:cs typeface="Tahoma"/>
            </a:endParaRPr>
          </a:p>
          <a:p>
            <a:pPr marR="5080" algn="ctr">
              <a:lnSpc>
                <a:spcPct val="100000"/>
              </a:lnSpc>
            </a:pPr>
            <a:r>
              <a:rPr sz="1400" b="1" spc="-14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4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65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z="1400" b="1" spc="8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400" b="1" spc="7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endParaRPr sz="1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80"/>
              </a:spcBef>
            </a:pPr>
            <a:r>
              <a:rPr sz="2800" b="1" spc="-229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2800" b="1" spc="-22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28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165" dirty="0">
                <a:solidFill>
                  <a:srgbClr val="FFFFFF"/>
                </a:solidFill>
                <a:latin typeface="Tahoma"/>
                <a:cs typeface="Tahoma"/>
              </a:rPr>
              <a:t>ТЫС.</a:t>
            </a:r>
            <a:endParaRPr sz="2800">
              <a:latin typeface="Tahoma"/>
              <a:cs typeface="Tahoma"/>
            </a:endParaRPr>
          </a:p>
          <a:p>
            <a:pPr marL="67310" marR="60325" algn="ctr">
              <a:lnSpc>
                <a:spcPct val="100000"/>
              </a:lnSpc>
              <a:spcBef>
                <a:spcPts val="20"/>
              </a:spcBef>
            </a:pP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ОБЩЕ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1400" b="1" spc="-14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400" b="1" spc="7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400" b="1" spc="-150" dirty="0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400" b="1" spc="7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400" b="1" spc="-20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400" b="1" spc="-21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400" b="1" spc="-13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1400" b="1" spc="-165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ЫХ  </a:t>
            </a: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ОРГАНИЗАЦИЙ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31071" y="4802835"/>
            <a:ext cx="1390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25" dirty="0">
                <a:latin typeface="Tahoma"/>
                <a:cs typeface="Tahoma"/>
              </a:rPr>
              <a:t>4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31000" y="0"/>
            <a:ext cx="2114550" cy="716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7"/>
                </a:lnTo>
                <a:lnTo>
                  <a:pt x="9144000" y="5143497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>
              <a:alpha val="5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8312" y="92138"/>
            <a:ext cx="6640830" cy="716280"/>
          </a:xfrm>
          <a:custGeom>
            <a:avLst/>
            <a:gdLst/>
            <a:ahLst/>
            <a:cxnLst/>
            <a:rect l="l" t="t" r="r" b="b"/>
            <a:pathLst>
              <a:path w="6640830" h="716280">
                <a:moveTo>
                  <a:pt x="6640449" y="0"/>
                </a:moveTo>
                <a:lnTo>
                  <a:pt x="0" y="0"/>
                </a:lnTo>
                <a:lnTo>
                  <a:pt x="0" y="715962"/>
                </a:lnTo>
                <a:lnTo>
                  <a:pt x="6640449" y="715962"/>
                </a:lnTo>
                <a:lnTo>
                  <a:pt x="66404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7217" y="120522"/>
            <a:ext cx="593598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200" dirty="0"/>
              <a:t>П</a:t>
            </a:r>
            <a:r>
              <a:rPr sz="2000" spc="-165" dirty="0"/>
              <a:t>Р</a:t>
            </a:r>
            <a:r>
              <a:rPr sz="2000" spc="-35" dirty="0"/>
              <a:t>О</a:t>
            </a:r>
            <a:r>
              <a:rPr sz="2000" spc="-40" dirty="0"/>
              <a:t>Г</a:t>
            </a:r>
            <a:r>
              <a:rPr sz="2000" spc="-45" dirty="0"/>
              <a:t>Р</a:t>
            </a:r>
            <a:r>
              <a:rPr sz="2000" spc="-40" dirty="0"/>
              <a:t>А</a:t>
            </a:r>
            <a:r>
              <a:rPr sz="2000" spc="15" dirty="0"/>
              <a:t>М</a:t>
            </a:r>
            <a:r>
              <a:rPr sz="2000" spc="5" dirty="0"/>
              <a:t>М</a:t>
            </a:r>
            <a:r>
              <a:rPr sz="2000" spc="110" dirty="0"/>
              <a:t>А</a:t>
            </a:r>
            <a:r>
              <a:rPr sz="2000" spc="-65" dirty="0"/>
              <a:t> </a:t>
            </a:r>
            <a:r>
              <a:rPr sz="2000" spc="-45" dirty="0"/>
              <a:t>Р</a:t>
            </a:r>
            <a:r>
              <a:rPr sz="2000" spc="-40" dirty="0"/>
              <a:t>А</a:t>
            </a:r>
            <a:r>
              <a:rPr sz="2000" spc="-240" dirty="0"/>
              <a:t>ЗВИТИЯ</a:t>
            </a:r>
            <a:r>
              <a:rPr sz="2000" spc="-60" dirty="0"/>
              <a:t> </a:t>
            </a:r>
            <a:r>
              <a:rPr sz="2000" spc="170" dirty="0"/>
              <a:t>С</a:t>
            </a:r>
            <a:r>
              <a:rPr sz="2000" spc="185" dirty="0"/>
              <a:t>О</a:t>
            </a:r>
            <a:r>
              <a:rPr sz="2000" spc="-70" dirty="0"/>
              <a:t>ЦИАЛ</a:t>
            </a:r>
            <a:r>
              <a:rPr sz="2000" spc="-195" dirty="0"/>
              <a:t>ЬН</a:t>
            </a:r>
            <a:r>
              <a:rPr sz="2000" spc="-15" dirty="0"/>
              <a:t>ОЙ  </a:t>
            </a:r>
            <a:r>
              <a:rPr sz="2000" spc="-25" dirty="0"/>
              <a:t>А</a:t>
            </a:r>
            <a:r>
              <a:rPr sz="2000" spc="-20" dirty="0"/>
              <a:t>К</a:t>
            </a:r>
            <a:r>
              <a:rPr sz="2000" spc="-229" dirty="0"/>
              <a:t>ТИВ</a:t>
            </a:r>
            <a:r>
              <a:rPr sz="2000" spc="-250" dirty="0"/>
              <a:t>Н</a:t>
            </a:r>
            <a:r>
              <a:rPr sz="2000" spc="120" dirty="0"/>
              <a:t>О</a:t>
            </a:r>
            <a:r>
              <a:rPr sz="2000" spc="-110" dirty="0"/>
              <a:t>СТИ</a:t>
            </a:r>
            <a:r>
              <a:rPr sz="2000" spc="-60" dirty="0"/>
              <a:t> </a:t>
            </a:r>
            <a:r>
              <a:rPr sz="2000" spc="-100" dirty="0"/>
              <a:t>УЧАЩ</a:t>
            </a:r>
            <a:r>
              <a:rPr sz="2000" spc="-90" dirty="0"/>
              <a:t>И</a:t>
            </a:r>
            <a:r>
              <a:rPr sz="2000" spc="-20" dirty="0"/>
              <a:t>ХС</a:t>
            </a:r>
            <a:r>
              <a:rPr sz="2000" spc="-15" dirty="0"/>
              <a:t>Я</a:t>
            </a:r>
            <a:r>
              <a:rPr sz="2000" spc="-50" dirty="0"/>
              <a:t> </a:t>
            </a:r>
            <a:r>
              <a:rPr sz="2000" spc="-35" dirty="0"/>
              <a:t>Н</a:t>
            </a:r>
            <a:r>
              <a:rPr sz="2000" spc="-20" dirty="0"/>
              <a:t>А</a:t>
            </a:r>
            <a:r>
              <a:rPr sz="2000" spc="-55" dirty="0"/>
              <a:t>Ч</a:t>
            </a:r>
            <a:r>
              <a:rPr sz="2000" spc="-45" dirty="0"/>
              <a:t>А</a:t>
            </a:r>
            <a:r>
              <a:rPr sz="2000" spc="-180" dirty="0"/>
              <a:t>ЛЬ</a:t>
            </a:r>
            <a:r>
              <a:rPr sz="2000" spc="-185" dirty="0"/>
              <a:t>Н</a:t>
            </a:r>
            <a:r>
              <a:rPr sz="2000" spc="120" dirty="0"/>
              <a:t>О</a:t>
            </a:r>
            <a:r>
              <a:rPr sz="2000" spc="-175" dirty="0"/>
              <a:t>Й</a:t>
            </a:r>
            <a:r>
              <a:rPr sz="2000" spc="-55" dirty="0"/>
              <a:t> </a:t>
            </a:r>
            <a:r>
              <a:rPr sz="2000" spc="-130" dirty="0"/>
              <a:t>ШКОЛЫ</a:t>
            </a:r>
            <a:endParaRPr sz="2000"/>
          </a:p>
        </p:txBody>
      </p:sp>
      <p:sp>
        <p:nvSpPr>
          <p:cNvPr id="5" name="object 5"/>
          <p:cNvSpPr/>
          <p:nvPr/>
        </p:nvSpPr>
        <p:spPr>
          <a:xfrm>
            <a:off x="211137" y="119126"/>
            <a:ext cx="177800" cy="647700"/>
          </a:xfrm>
          <a:custGeom>
            <a:avLst/>
            <a:gdLst/>
            <a:ahLst/>
            <a:cxnLst/>
            <a:rect l="l" t="t" r="r" b="b"/>
            <a:pathLst>
              <a:path w="177800" h="647700">
                <a:moveTo>
                  <a:pt x="177800" y="0"/>
                </a:moveTo>
                <a:lnTo>
                  <a:pt x="0" y="0"/>
                </a:lnTo>
                <a:lnTo>
                  <a:pt x="0" y="647700"/>
                </a:lnTo>
                <a:lnTo>
                  <a:pt x="177800" y="647700"/>
                </a:lnTo>
                <a:lnTo>
                  <a:pt x="177800" y="0"/>
                </a:lnTo>
                <a:close/>
              </a:path>
            </a:pathLst>
          </a:custGeom>
          <a:solidFill>
            <a:srgbClr val="66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95262" y="916050"/>
            <a:ext cx="8841105" cy="1062355"/>
            <a:chOff x="195262" y="916050"/>
            <a:chExt cx="8841105" cy="1062355"/>
          </a:xfrm>
        </p:grpSpPr>
        <p:sp>
          <p:nvSpPr>
            <p:cNvPr id="7" name="object 7"/>
            <p:cNvSpPr/>
            <p:nvPr/>
          </p:nvSpPr>
          <p:spPr>
            <a:xfrm>
              <a:off x="195262" y="916050"/>
              <a:ext cx="8841105" cy="1062355"/>
            </a:xfrm>
            <a:custGeom>
              <a:avLst/>
              <a:gdLst/>
              <a:ahLst/>
              <a:cxnLst/>
              <a:rect l="l" t="t" r="r" b="b"/>
              <a:pathLst>
                <a:path w="8841105" h="1062355">
                  <a:moveTo>
                    <a:pt x="8743505" y="0"/>
                  </a:moveTo>
                  <a:lnTo>
                    <a:pt x="97256" y="0"/>
                  </a:lnTo>
                  <a:lnTo>
                    <a:pt x="59396" y="7625"/>
                  </a:lnTo>
                  <a:lnTo>
                    <a:pt x="28482" y="28432"/>
                  </a:lnTo>
                  <a:lnTo>
                    <a:pt x="7641" y="59310"/>
                  </a:lnTo>
                  <a:lnTo>
                    <a:pt x="0" y="97154"/>
                  </a:lnTo>
                  <a:lnTo>
                    <a:pt x="0" y="964691"/>
                  </a:lnTo>
                  <a:lnTo>
                    <a:pt x="7641" y="1002555"/>
                  </a:lnTo>
                  <a:lnTo>
                    <a:pt x="28482" y="1033478"/>
                  </a:lnTo>
                  <a:lnTo>
                    <a:pt x="59396" y="1054328"/>
                  </a:lnTo>
                  <a:lnTo>
                    <a:pt x="97256" y="1061974"/>
                  </a:lnTo>
                  <a:lnTo>
                    <a:pt x="8743505" y="1061974"/>
                  </a:lnTo>
                  <a:lnTo>
                    <a:pt x="8781369" y="1054328"/>
                  </a:lnTo>
                  <a:lnTo>
                    <a:pt x="8812291" y="1033478"/>
                  </a:lnTo>
                  <a:lnTo>
                    <a:pt x="8833141" y="1002555"/>
                  </a:lnTo>
                  <a:lnTo>
                    <a:pt x="8840787" y="964691"/>
                  </a:lnTo>
                  <a:lnTo>
                    <a:pt x="8840787" y="97154"/>
                  </a:lnTo>
                  <a:lnTo>
                    <a:pt x="8833141" y="59310"/>
                  </a:lnTo>
                  <a:lnTo>
                    <a:pt x="8812291" y="28432"/>
                  </a:lnTo>
                  <a:lnTo>
                    <a:pt x="8781369" y="7625"/>
                  </a:lnTo>
                  <a:lnTo>
                    <a:pt x="8743505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150" y="979423"/>
              <a:ext cx="2065401" cy="89535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619248" y="1227531"/>
            <a:ext cx="3302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875" dirty="0">
                <a:latin typeface="Tahoma"/>
                <a:cs typeface="Tahoma"/>
              </a:rPr>
              <a:t>=</a:t>
            </a:r>
            <a:endParaRPr sz="4000">
              <a:latin typeface="Tahoma"/>
              <a:cs typeface="Tahoma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3069082" y="1119841"/>
          <a:ext cx="4744084" cy="8744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85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28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70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2156">
                <a:tc>
                  <a:txBody>
                    <a:bodyPr/>
                    <a:lstStyle/>
                    <a:p>
                      <a:pPr marR="7048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spc="-135" dirty="0">
                          <a:latin typeface="Tahoma"/>
                          <a:cs typeface="Tahoma"/>
                        </a:rPr>
                        <a:t>87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spc="-10" dirty="0">
                          <a:latin typeface="Tahoma"/>
                          <a:cs typeface="Tahoma"/>
                        </a:rPr>
                        <a:t>5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8</a:t>
                      </a:r>
                      <a:r>
                        <a:rPr sz="1600" b="1" spc="-10" dirty="0">
                          <a:latin typeface="Tahoma"/>
                          <a:cs typeface="Tahoma"/>
                        </a:rPr>
                        <a:t> 00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0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3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600" b="1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10" dirty="0">
                          <a:latin typeface="Tahoma"/>
                          <a:cs typeface="Tahoma"/>
                        </a:rPr>
                        <a:t>20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0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Tahoma"/>
                          <a:cs typeface="Tahoma"/>
                        </a:rPr>
                        <a:t>более</a:t>
                      </a:r>
                      <a:r>
                        <a:rPr sz="1100" b="1" spc="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10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,2 </a:t>
                      </a:r>
                      <a:r>
                        <a:rPr sz="1100" b="1" spc="-5" dirty="0">
                          <a:latin typeface="Tahoma"/>
                          <a:cs typeface="Tahoma"/>
                        </a:rPr>
                        <a:t>млн</a:t>
                      </a:r>
                      <a:r>
                        <a:rPr sz="1100" b="1" dirty="0">
                          <a:latin typeface="Tahoma"/>
                          <a:cs typeface="Tahoma"/>
                        </a:rPr>
                        <a:t>.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8101">
                <a:tc>
                  <a:txBody>
                    <a:bodyPr/>
                    <a:lstStyle/>
                    <a:p>
                      <a:pPr marR="6985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35" dirty="0">
                          <a:latin typeface="Verdana"/>
                          <a:cs typeface="Verdana"/>
                        </a:rPr>
                        <a:t>РЕГИОНОВ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4381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9079" marR="140335" indent="-52069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Verdana"/>
                          <a:cs typeface="Verdana"/>
                        </a:rPr>
                        <a:t>К</a:t>
                      </a:r>
                      <a:r>
                        <a:rPr sz="900" dirty="0">
                          <a:latin typeface="Verdana"/>
                          <a:cs typeface="Verdana"/>
                        </a:rPr>
                        <a:t>Л</a:t>
                      </a:r>
                      <a:r>
                        <a:rPr sz="900" spc="-45" dirty="0">
                          <a:latin typeface="Verdana"/>
                          <a:cs typeface="Verdana"/>
                        </a:rPr>
                        <a:t>А</a:t>
                      </a:r>
                      <a:r>
                        <a:rPr sz="900" dirty="0">
                          <a:latin typeface="Verdana"/>
                          <a:cs typeface="Verdana"/>
                        </a:rPr>
                        <a:t>С</a:t>
                      </a:r>
                      <a:r>
                        <a:rPr sz="900" spc="10" dirty="0">
                          <a:latin typeface="Verdana"/>
                          <a:cs typeface="Verdana"/>
                        </a:rPr>
                        <a:t>С</a:t>
                      </a:r>
                      <a:r>
                        <a:rPr sz="900" spc="-5" dirty="0">
                          <a:latin typeface="Verdana"/>
                          <a:cs typeface="Verdana"/>
                        </a:rPr>
                        <a:t>ОВ</a:t>
                      </a:r>
                      <a:r>
                        <a:rPr sz="900" dirty="0">
                          <a:latin typeface="Verdana"/>
                          <a:cs typeface="Verdana"/>
                        </a:rPr>
                        <a:t>-  </a:t>
                      </a:r>
                      <a:r>
                        <a:rPr sz="900" spc="-5" dirty="0">
                          <a:latin typeface="Verdana"/>
                          <a:cs typeface="Verdana"/>
                        </a:rPr>
                        <a:t>КОМАНД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4381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4145" marR="7810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spc="-5" dirty="0">
                          <a:latin typeface="Verdana"/>
                          <a:cs typeface="Verdana"/>
                        </a:rPr>
                        <a:t>ПЕД</a:t>
                      </a:r>
                      <a:r>
                        <a:rPr sz="900" spc="-55" dirty="0">
                          <a:latin typeface="Verdana"/>
                          <a:cs typeface="Verdana"/>
                        </a:rPr>
                        <a:t>А</a:t>
                      </a:r>
                      <a:r>
                        <a:rPr sz="900" dirty="0">
                          <a:latin typeface="Verdana"/>
                          <a:cs typeface="Verdana"/>
                        </a:rPr>
                        <a:t>Г</a:t>
                      </a:r>
                      <a:r>
                        <a:rPr sz="900" spc="-5" dirty="0">
                          <a:latin typeface="Verdana"/>
                          <a:cs typeface="Verdana"/>
                        </a:rPr>
                        <a:t>ОГО</a:t>
                      </a:r>
                      <a:r>
                        <a:rPr sz="900" dirty="0">
                          <a:latin typeface="Verdana"/>
                          <a:cs typeface="Verdana"/>
                        </a:rPr>
                        <a:t>В</a:t>
                      </a:r>
                      <a:r>
                        <a:rPr sz="90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spc="-5" dirty="0">
                          <a:latin typeface="Verdana"/>
                          <a:cs typeface="Verdana"/>
                        </a:rPr>
                        <a:t>ПРО</a:t>
                      </a:r>
                      <a:r>
                        <a:rPr sz="900" spc="-10" dirty="0">
                          <a:latin typeface="Verdana"/>
                          <a:cs typeface="Verdana"/>
                        </a:rPr>
                        <a:t>Й</a:t>
                      </a:r>
                      <a:r>
                        <a:rPr sz="900" dirty="0">
                          <a:latin typeface="Verdana"/>
                          <a:cs typeface="Verdana"/>
                        </a:rPr>
                        <a:t>Д</a:t>
                      </a:r>
                      <a:r>
                        <a:rPr sz="900" spc="-10" dirty="0">
                          <a:latin typeface="Verdana"/>
                          <a:cs typeface="Verdana"/>
                        </a:rPr>
                        <a:t>У</a:t>
                      </a:r>
                      <a:r>
                        <a:rPr sz="900" dirty="0">
                          <a:latin typeface="Verdana"/>
                          <a:cs typeface="Verdana"/>
                        </a:rPr>
                        <a:t>Т  </a:t>
                      </a:r>
                      <a:r>
                        <a:rPr sz="900" spc="-5" dirty="0">
                          <a:latin typeface="Verdana"/>
                          <a:cs typeface="Verdana"/>
                        </a:rPr>
                        <a:t>К</a:t>
                      </a:r>
                      <a:r>
                        <a:rPr sz="900" spc="-10" dirty="0">
                          <a:latin typeface="Verdana"/>
                          <a:cs typeface="Verdana"/>
                        </a:rPr>
                        <a:t>У</a:t>
                      </a:r>
                      <a:r>
                        <a:rPr sz="900" spc="-5" dirty="0">
                          <a:latin typeface="Verdana"/>
                          <a:cs typeface="Verdana"/>
                        </a:rPr>
                        <a:t>Р</a:t>
                      </a:r>
                      <a:r>
                        <a:rPr sz="900" dirty="0">
                          <a:latin typeface="Verdana"/>
                          <a:cs typeface="Verdana"/>
                        </a:rPr>
                        <a:t>СЫ</a:t>
                      </a:r>
                      <a:r>
                        <a:rPr sz="9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00" spc="-5" dirty="0">
                          <a:latin typeface="Verdana"/>
                          <a:cs typeface="Verdana"/>
                        </a:rPr>
                        <a:t>ПОВ</a:t>
                      </a:r>
                      <a:r>
                        <a:rPr sz="900" spc="-10" dirty="0">
                          <a:latin typeface="Verdana"/>
                          <a:cs typeface="Verdana"/>
                        </a:rPr>
                        <a:t>Ы</a:t>
                      </a:r>
                      <a:r>
                        <a:rPr sz="900" dirty="0">
                          <a:latin typeface="Verdana"/>
                          <a:cs typeface="Verdana"/>
                        </a:rPr>
                        <a:t>Ш</a:t>
                      </a:r>
                      <a:r>
                        <a:rPr sz="900" spc="-5" dirty="0">
                          <a:latin typeface="Verdana"/>
                          <a:cs typeface="Verdana"/>
                        </a:rPr>
                        <a:t>Е</a:t>
                      </a:r>
                      <a:r>
                        <a:rPr sz="900" spc="-10" dirty="0">
                          <a:latin typeface="Verdana"/>
                          <a:cs typeface="Verdana"/>
                        </a:rPr>
                        <a:t>НИ</a:t>
                      </a:r>
                      <a:r>
                        <a:rPr sz="900" dirty="0">
                          <a:latin typeface="Verdana"/>
                          <a:cs typeface="Verdana"/>
                        </a:rPr>
                        <a:t>Я  </a:t>
                      </a:r>
                      <a:r>
                        <a:rPr sz="900" spc="-30" dirty="0">
                          <a:latin typeface="Verdana"/>
                          <a:cs typeface="Verdana"/>
                        </a:rPr>
                        <a:t>КВАЛИФИКАЦИИ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40" dirty="0">
                          <a:latin typeface="Verdana"/>
                          <a:cs typeface="Verdana"/>
                        </a:rPr>
                        <a:t>УЧАСТНИКОВ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43815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11" name="object 11"/>
          <p:cNvGrpSpPr/>
          <p:nvPr/>
        </p:nvGrpSpPr>
        <p:grpSpPr>
          <a:xfrm>
            <a:off x="166115" y="2087879"/>
            <a:ext cx="6184900" cy="1390015"/>
            <a:chOff x="166115" y="2087879"/>
            <a:chExt cx="6184900" cy="139001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115" y="2087879"/>
              <a:ext cx="2057400" cy="138988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92087" y="2114549"/>
              <a:ext cx="1951355" cy="1282700"/>
            </a:xfrm>
            <a:custGeom>
              <a:avLst/>
              <a:gdLst/>
              <a:ahLst/>
              <a:cxnLst/>
              <a:rect l="l" t="t" r="r" b="b"/>
              <a:pathLst>
                <a:path w="1951355" h="1282700">
                  <a:moveTo>
                    <a:pt x="1826577" y="0"/>
                  </a:moveTo>
                  <a:lnTo>
                    <a:pt x="124434" y="0"/>
                  </a:lnTo>
                  <a:lnTo>
                    <a:pt x="76000" y="9784"/>
                  </a:lnTo>
                  <a:lnTo>
                    <a:pt x="36447" y="36464"/>
                  </a:lnTo>
                  <a:lnTo>
                    <a:pt x="9779" y="76027"/>
                  </a:lnTo>
                  <a:lnTo>
                    <a:pt x="0" y="124460"/>
                  </a:lnTo>
                  <a:lnTo>
                    <a:pt x="0" y="1158239"/>
                  </a:lnTo>
                  <a:lnTo>
                    <a:pt x="9779" y="1206672"/>
                  </a:lnTo>
                  <a:lnTo>
                    <a:pt x="36447" y="1246235"/>
                  </a:lnTo>
                  <a:lnTo>
                    <a:pt x="76000" y="1272915"/>
                  </a:lnTo>
                  <a:lnTo>
                    <a:pt x="124434" y="1282700"/>
                  </a:lnTo>
                  <a:lnTo>
                    <a:pt x="1826577" y="1282700"/>
                  </a:lnTo>
                  <a:lnTo>
                    <a:pt x="1875010" y="1272915"/>
                  </a:lnTo>
                  <a:lnTo>
                    <a:pt x="1914572" y="1246235"/>
                  </a:lnTo>
                  <a:lnTo>
                    <a:pt x="1941252" y="1206672"/>
                  </a:lnTo>
                  <a:lnTo>
                    <a:pt x="1951037" y="1158239"/>
                  </a:lnTo>
                  <a:lnTo>
                    <a:pt x="1951037" y="124460"/>
                  </a:lnTo>
                  <a:lnTo>
                    <a:pt x="1941252" y="76027"/>
                  </a:lnTo>
                  <a:lnTo>
                    <a:pt x="1914572" y="36464"/>
                  </a:lnTo>
                  <a:lnTo>
                    <a:pt x="1875010" y="9784"/>
                  </a:lnTo>
                  <a:lnTo>
                    <a:pt x="1826577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29611" y="2087879"/>
              <a:ext cx="2057400" cy="138988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255901" y="2114549"/>
              <a:ext cx="1951355" cy="1282700"/>
            </a:xfrm>
            <a:custGeom>
              <a:avLst/>
              <a:gdLst/>
              <a:ahLst/>
              <a:cxnLst/>
              <a:rect l="l" t="t" r="r" b="b"/>
              <a:pathLst>
                <a:path w="1951354" h="1282700">
                  <a:moveTo>
                    <a:pt x="1826514" y="0"/>
                  </a:moveTo>
                  <a:lnTo>
                    <a:pt x="124332" y="0"/>
                  </a:lnTo>
                  <a:lnTo>
                    <a:pt x="75920" y="9784"/>
                  </a:lnTo>
                  <a:lnTo>
                    <a:pt x="36401" y="36464"/>
                  </a:lnTo>
                  <a:lnTo>
                    <a:pt x="9765" y="76027"/>
                  </a:lnTo>
                  <a:lnTo>
                    <a:pt x="0" y="124460"/>
                  </a:lnTo>
                  <a:lnTo>
                    <a:pt x="0" y="1158239"/>
                  </a:lnTo>
                  <a:lnTo>
                    <a:pt x="9765" y="1206672"/>
                  </a:lnTo>
                  <a:lnTo>
                    <a:pt x="36401" y="1246235"/>
                  </a:lnTo>
                  <a:lnTo>
                    <a:pt x="75920" y="1272915"/>
                  </a:lnTo>
                  <a:lnTo>
                    <a:pt x="124332" y="1282700"/>
                  </a:lnTo>
                  <a:lnTo>
                    <a:pt x="1826514" y="1282700"/>
                  </a:lnTo>
                  <a:lnTo>
                    <a:pt x="1874946" y="1272915"/>
                  </a:lnTo>
                  <a:lnTo>
                    <a:pt x="1914509" y="1246235"/>
                  </a:lnTo>
                  <a:lnTo>
                    <a:pt x="1941189" y="1206672"/>
                  </a:lnTo>
                  <a:lnTo>
                    <a:pt x="1950974" y="1158239"/>
                  </a:lnTo>
                  <a:lnTo>
                    <a:pt x="1950974" y="124460"/>
                  </a:lnTo>
                  <a:lnTo>
                    <a:pt x="1941189" y="76027"/>
                  </a:lnTo>
                  <a:lnTo>
                    <a:pt x="1914509" y="36464"/>
                  </a:lnTo>
                  <a:lnTo>
                    <a:pt x="1874946" y="9784"/>
                  </a:lnTo>
                  <a:lnTo>
                    <a:pt x="1826514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93107" y="2087879"/>
              <a:ext cx="2057400" cy="138988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319650" y="2114549"/>
              <a:ext cx="1951355" cy="1282700"/>
            </a:xfrm>
            <a:custGeom>
              <a:avLst/>
              <a:gdLst/>
              <a:ahLst/>
              <a:cxnLst/>
              <a:rect l="l" t="t" r="r" b="b"/>
              <a:pathLst>
                <a:path w="1951354" h="1282700">
                  <a:moveTo>
                    <a:pt x="1826514" y="0"/>
                  </a:moveTo>
                  <a:lnTo>
                    <a:pt x="124333" y="0"/>
                  </a:lnTo>
                  <a:lnTo>
                    <a:pt x="75920" y="9784"/>
                  </a:lnTo>
                  <a:lnTo>
                    <a:pt x="36401" y="36464"/>
                  </a:lnTo>
                  <a:lnTo>
                    <a:pt x="9765" y="76027"/>
                  </a:lnTo>
                  <a:lnTo>
                    <a:pt x="0" y="124460"/>
                  </a:lnTo>
                  <a:lnTo>
                    <a:pt x="0" y="1158239"/>
                  </a:lnTo>
                  <a:lnTo>
                    <a:pt x="9765" y="1206672"/>
                  </a:lnTo>
                  <a:lnTo>
                    <a:pt x="36401" y="1246235"/>
                  </a:lnTo>
                  <a:lnTo>
                    <a:pt x="75920" y="1272915"/>
                  </a:lnTo>
                  <a:lnTo>
                    <a:pt x="124333" y="1282700"/>
                  </a:lnTo>
                  <a:lnTo>
                    <a:pt x="1826514" y="1282700"/>
                  </a:lnTo>
                  <a:lnTo>
                    <a:pt x="1874946" y="1272915"/>
                  </a:lnTo>
                  <a:lnTo>
                    <a:pt x="1914509" y="1246235"/>
                  </a:lnTo>
                  <a:lnTo>
                    <a:pt x="1941189" y="1206672"/>
                  </a:lnTo>
                  <a:lnTo>
                    <a:pt x="1950974" y="1158239"/>
                  </a:lnTo>
                  <a:lnTo>
                    <a:pt x="1950974" y="124460"/>
                  </a:lnTo>
                  <a:lnTo>
                    <a:pt x="1941189" y="76027"/>
                  </a:lnTo>
                  <a:lnTo>
                    <a:pt x="1914509" y="36464"/>
                  </a:lnTo>
                  <a:lnTo>
                    <a:pt x="1874946" y="9784"/>
                  </a:lnTo>
                  <a:lnTo>
                    <a:pt x="1826514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53390" y="2094276"/>
            <a:ext cx="1836420" cy="113347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28295">
              <a:lnSpc>
                <a:spcPct val="100000"/>
              </a:lnSpc>
              <a:spcBef>
                <a:spcPts val="300"/>
              </a:spcBef>
            </a:pPr>
            <a:r>
              <a:rPr sz="1600" b="1" spc="-100" dirty="0">
                <a:solidFill>
                  <a:srgbClr val="FFFFFF"/>
                </a:solidFill>
                <a:latin typeface="Tahoma"/>
                <a:cs typeface="Tahoma"/>
              </a:rPr>
              <a:t>УЧАСТНИКИ</a:t>
            </a:r>
            <a:endParaRPr sz="1600">
              <a:latin typeface="Tahoma"/>
              <a:cs typeface="Tahoma"/>
            </a:endParaRPr>
          </a:p>
          <a:p>
            <a:pPr marL="260985" indent="-248920">
              <a:lnSpc>
                <a:spcPct val="100000"/>
              </a:lnSpc>
              <a:spcBef>
                <a:spcPts val="120"/>
              </a:spcBef>
              <a:buChar char="-"/>
              <a:tabLst>
                <a:tab pos="260985" algn="l"/>
                <a:tab pos="261620" algn="l"/>
              </a:tabLst>
            </a:pPr>
            <a:r>
              <a:rPr sz="900" spc="-95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900" spc="-10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900" spc="85" dirty="0">
                <a:solidFill>
                  <a:srgbClr val="FFFFFF"/>
                </a:solidFill>
                <a:latin typeface="Verdana"/>
                <a:cs typeface="Verdana"/>
              </a:rPr>
              <a:t>ащ</a:t>
            </a:r>
            <a:r>
              <a:rPr sz="900" spc="40" dirty="0">
                <a:solidFill>
                  <a:srgbClr val="FFFFFF"/>
                </a:solidFill>
                <a:latin typeface="Verdana"/>
                <a:cs typeface="Verdana"/>
              </a:rPr>
              <a:t>ие</a:t>
            </a:r>
            <a:r>
              <a:rPr sz="900" spc="4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00" spc="-140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9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75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900" spc="-11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900" spc="-75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r>
              <a:rPr sz="9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9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-7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6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90" dirty="0">
                <a:solidFill>
                  <a:srgbClr val="FFFFFF"/>
                </a:solidFill>
                <a:latin typeface="Verdana"/>
                <a:cs typeface="Verdana"/>
              </a:rPr>
              <a:t>сс</a:t>
            </a:r>
            <a:r>
              <a:rPr sz="900" spc="2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00" spc="-13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900" spc="-160" dirty="0">
                <a:solidFill>
                  <a:srgbClr val="FFFFFF"/>
                </a:solidFill>
                <a:latin typeface="Verdana"/>
                <a:cs typeface="Verdana"/>
              </a:rPr>
              <a:t>;</a:t>
            </a:r>
            <a:endParaRPr sz="900">
              <a:latin typeface="Verdana"/>
              <a:cs typeface="Verdana"/>
            </a:endParaRPr>
          </a:p>
          <a:p>
            <a:pPr marL="260985" marR="478790" indent="-248920">
              <a:lnSpc>
                <a:spcPct val="100000"/>
              </a:lnSpc>
              <a:buChar char="-"/>
              <a:tabLst>
                <a:tab pos="260985" algn="l"/>
                <a:tab pos="261620" algn="l"/>
              </a:tabLst>
            </a:pPr>
            <a:r>
              <a:rPr sz="900" spc="9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00" spc="-114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00" spc="5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3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900" spc="50" dirty="0">
                <a:solidFill>
                  <a:srgbClr val="FFFFFF"/>
                </a:solidFill>
                <a:latin typeface="Verdana"/>
                <a:cs typeface="Verdana"/>
              </a:rPr>
              <a:t>ш</a:t>
            </a:r>
            <a:r>
              <a:rPr sz="900" spc="3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00" spc="-9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-6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5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95" dirty="0">
                <a:solidFill>
                  <a:srgbClr val="FFFFFF"/>
                </a:solidFill>
                <a:latin typeface="Verdana"/>
                <a:cs typeface="Verdana"/>
              </a:rPr>
              <a:t>сс</a:t>
            </a:r>
            <a:r>
              <a:rPr sz="900" spc="-5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900" spc="-4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00" spc="-9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-6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00" spc="-95" dirty="0">
                <a:solidFill>
                  <a:srgbClr val="FFFFFF"/>
                </a:solidFill>
                <a:latin typeface="Verdana"/>
                <a:cs typeface="Verdana"/>
              </a:rPr>
              <a:t>-  </a:t>
            </a:r>
            <a:r>
              <a:rPr sz="900" spc="-40" dirty="0">
                <a:solidFill>
                  <a:srgbClr val="FFFFFF"/>
                </a:solidFill>
                <a:latin typeface="Verdana"/>
                <a:cs typeface="Verdana"/>
              </a:rPr>
              <a:t>наставники;</a:t>
            </a:r>
            <a:endParaRPr sz="900">
              <a:latin typeface="Verdana"/>
              <a:cs typeface="Verdana"/>
            </a:endParaRPr>
          </a:p>
          <a:p>
            <a:pPr marL="260985" indent="-248920">
              <a:lnSpc>
                <a:spcPct val="100000"/>
              </a:lnSpc>
              <a:buChar char="-"/>
              <a:tabLst>
                <a:tab pos="260985" algn="l"/>
                <a:tab pos="261620" algn="l"/>
              </a:tabLst>
            </a:pPr>
            <a:r>
              <a:rPr sz="900" spc="-100" dirty="0">
                <a:solidFill>
                  <a:srgbClr val="FFFFFF"/>
                </a:solidFill>
                <a:latin typeface="Verdana"/>
                <a:cs typeface="Verdana"/>
              </a:rPr>
              <a:t>уч</a:t>
            </a:r>
            <a:r>
              <a:rPr sz="900" spc="-7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00" spc="-5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00" spc="4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00" spc="-5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-140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9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900" spc="-35" dirty="0">
                <a:solidFill>
                  <a:srgbClr val="FFFFFF"/>
                </a:solidFill>
                <a:latin typeface="Verdana"/>
                <a:cs typeface="Verdana"/>
              </a:rPr>
              <a:t>ач</a:t>
            </a: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1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-95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900" spc="-4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900" spc="-110" dirty="0">
                <a:solidFill>
                  <a:srgbClr val="FFFFFF"/>
                </a:solidFill>
                <a:latin typeface="Verdana"/>
                <a:cs typeface="Verdana"/>
              </a:rPr>
              <a:t>ых</a:t>
            </a:r>
            <a:r>
              <a:rPr sz="9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9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-6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5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95" dirty="0">
                <a:solidFill>
                  <a:srgbClr val="FFFFFF"/>
                </a:solidFill>
                <a:latin typeface="Verdana"/>
                <a:cs typeface="Verdana"/>
              </a:rPr>
              <a:t>сс</a:t>
            </a:r>
            <a:r>
              <a:rPr sz="900" spc="2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00" spc="-14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900" spc="-160" dirty="0">
                <a:solidFill>
                  <a:srgbClr val="FFFFFF"/>
                </a:solidFill>
                <a:latin typeface="Verdana"/>
                <a:cs typeface="Verdana"/>
              </a:rPr>
              <a:t>;</a:t>
            </a:r>
            <a:endParaRPr sz="900">
              <a:latin typeface="Verdana"/>
              <a:cs typeface="Verdana"/>
            </a:endParaRPr>
          </a:p>
          <a:p>
            <a:pPr marL="260985" marR="446405" indent="-248920">
              <a:lnSpc>
                <a:spcPct val="100000"/>
              </a:lnSpc>
              <a:buChar char="-"/>
              <a:tabLst>
                <a:tab pos="260985" algn="l"/>
                <a:tab pos="261620" algn="l"/>
              </a:tabLst>
            </a:pPr>
            <a:r>
              <a:rPr sz="900" spc="-15" dirty="0">
                <a:solidFill>
                  <a:srgbClr val="FFFFFF"/>
                </a:solidFill>
                <a:latin typeface="Verdana"/>
                <a:cs typeface="Verdana"/>
              </a:rPr>
              <a:t>роди</a:t>
            </a:r>
            <a:r>
              <a:rPr sz="900" spc="-1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00" spc="4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00" spc="-5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-2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7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900" spc="-15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900" spc="5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85" dirty="0">
                <a:solidFill>
                  <a:srgbClr val="FFFFFF"/>
                </a:solidFill>
                <a:latin typeface="Verdana"/>
                <a:cs typeface="Verdana"/>
              </a:rPr>
              <a:t>щ</a:t>
            </a:r>
            <a:r>
              <a:rPr sz="900" spc="-4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00" spc="-120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900" spc="9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00" spc="-105" dirty="0">
                <a:solidFill>
                  <a:srgbClr val="FFFFFF"/>
                </a:solidFill>
                <a:latin typeface="Verdana"/>
                <a:cs typeface="Verdana"/>
              </a:rPr>
              <a:t>я  </a:t>
            </a:r>
            <a:r>
              <a:rPr sz="900" spc="-4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900" spc="-35" dirty="0">
                <a:solidFill>
                  <a:srgbClr val="FFFFFF"/>
                </a:solidFill>
                <a:latin typeface="Verdana"/>
                <a:cs typeface="Verdana"/>
              </a:rPr>
              <a:t>ач</a:t>
            </a: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1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-95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900" spc="-4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900" spc="-110" dirty="0">
                <a:solidFill>
                  <a:srgbClr val="FFFFFF"/>
                </a:solidFill>
                <a:latin typeface="Verdana"/>
                <a:cs typeface="Verdana"/>
              </a:rPr>
              <a:t>ых</a:t>
            </a:r>
            <a:r>
              <a:rPr sz="9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9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-6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5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95" dirty="0">
                <a:solidFill>
                  <a:srgbClr val="FFFFFF"/>
                </a:solidFill>
                <a:latin typeface="Verdana"/>
                <a:cs typeface="Verdana"/>
              </a:rPr>
              <a:t>сс</a:t>
            </a:r>
            <a:r>
              <a:rPr sz="900" spc="2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00" spc="-114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78151" y="2093153"/>
            <a:ext cx="1503045" cy="127254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473709">
              <a:lnSpc>
                <a:spcPct val="100000"/>
              </a:lnSpc>
              <a:spcBef>
                <a:spcPts val="310"/>
              </a:spcBef>
            </a:pPr>
            <a:r>
              <a:rPr sz="1600" b="1" spc="-185" dirty="0">
                <a:solidFill>
                  <a:srgbClr val="FFFFFF"/>
                </a:solidFill>
                <a:latin typeface="Tahoma"/>
                <a:cs typeface="Tahoma"/>
              </a:rPr>
              <a:t>ТРЕКИ</a:t>
            </a:r>
            <a:endParaRPr sz="1600">
              <a:latin typeface="Tahoma"/>
              <a:cs typeface="Tahoma"/>
            </a:endParaRPr>
          </a:p>
          <a:p>
            <a:pPr marL="338455" indent="-102235">
              <a:lnSpc>
                <a:spcPct val="100000"/>
              </a:lnSpc>
              <a:spcBef>
                <a:spcPts val="125"/>
              </a:spcBef>
              <a:buChar char="•"/>
              <a:tabLst>
                <a:tab pos="339090" algn="l"/>
              </a:tabLst>
            </a:pPr>
            <a:r>
              <a:rPr sz="900" spc="-15" dirty="0">
                <a:solidFill>
                  <a:srgbClr val="FFFFFF"/>
                </a:solidFill>
                <a:latin typeface="Verdana"/>
                <a:cs typeface="Verdana"/>
              </a:rPr>
              <a:t>орленок-эрудит</a:t>
            </a:r>
            <a:endParaRPr sz="900">
              <a:latin typeface="Verdana"/>
              <a:cs typeface="Verdana"/>
            </a:endParaRPr>
          </a:p>
          <a:p>
            <a:pPr marL="311150" indent="-102235">
              <a:lnSpc>
                <a:spcPct val="100000"/>
              </a:lnSpc>
              <a:buChar char="•"/>
              <a:tabLst>
                <a:tab pos="311785" algn="l"/>
              </a:tabLst>
            </a:pPr>
            <a:r>
              <a:rPr sz="900" spc="15" dirty="0">
                <a:solidFill>
                  <a:srgbClr val="FFFFFF"/>
                </a:solidFill>
                <a:latin typeface="Verdana"/>
                <a:cs typeface="Verdana"/>
              </a:rPr>
              <a:t>орленок-мастер</a:t>
            </a:r>
            <a:endParaRPr sz="900">
              <a:latin typeface="Verdana"/>
              <a:cs typeface="Verdana"/>
            </a:endParaRPr>
          </a:p>
          <a:p>
            <a:pPr marL="259715" indent="-133350">
              <a:lnSpc>
                <a:spcPct val="100000"/>
              </a:lnSpc>
              <a:buChar char="•"/>
              <a:tabLst>
                <a:tab pos="260350" algn="l"/>
              </a:tabLst>
            </a:pPr>
            <a:r>
              <a:rPr sz="900" spc="-25" dirty="0">
                <a:solidFill>
                  <a:srgbClr val="FFFFFF"/>
                </a:solidFill>
                <a:latin typeface="Verdana"/>
                <a:cs typeface="Verdana"/>
              </a:rPr>
              <a:t>орленок-хранитель</a:t>
            </a:r>
            <a:endParaRPr sz="900">
              <a:latin typeface="Verdana"/>
              <a:cs typeface="Verdana"/>
            </a:endParaRPr>
          </a:p>
          <a:p>
            <a:pPr marL="343535" lvl="1" indent="-102870">
              <a:lnSpc>
                <a:spcPct val="100000"/>
              </a:lnSpc>
              <a:buChar char="•"/>
              <a:tabLst>
                <a:tab pos="344170" algn="l"/>
              </a:tabLst>
            </a:pPr>
            <a:r>
              <a:rPr sz="900" spc="-15" dirty="0">
                <a:solidFill>
                  <a:srgbClr val="FFFFFF"/>
                </a:solidFill>
                <a:latin typeface="Verdana"/>
                <a:cs typeface="Verdana"/>
              </a:rPr>
              <a:t>орленок-эколог</a:t>
            </a:r>
            <a:endParaRPr sz="900">
              <a:latin typeface="Verdana"/>
              <a:cs typeface="Verdana"/>
            </a:endParaRPr>
          </a:p>
          <a:p>
            <a:pPr marL="156210" marR="5080" indent="-143510">
              <a:lnSpc>
                <a:spcPct val="100000"/>
              </a:lnSpc>
              <a:buChar char="•"/>
              <a:tabLst>
                <a:tab pos="145415" algn="l"/>
              </a:tabLst>
            </a:pPr>
            <a:r>
              <a:rPr sz="9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00" spc="4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4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но</a:t>
            </a:r>
            <a:r>
              <a:rPr sz="900" spc="-2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-11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900" spc="-2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9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00" spc="40" dirty="0">
                <a:solidFill>
                  <a:srgbClr val="FFFFFF"/>
                </a:solidFill>
                <a:latin typeface="Verdana"/>
                <a:cs typeface="Verdana"/>
              </a:rPr>
              <a:t>бро</a:t>
            </a:r>
            <a:r>
              <a:rPr sz="900" spc="-4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900" spc="-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4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00" spc="5" dirty="0">
                <a:solidFill>
                  <a:srgbClr val="FFFFFF"/>
                </a:solidFill>
                <a:latin typeface="Verdana"/>
                <a:cs typeface="Verdana"/>
              </a:rPr>
              <a:t>ц</a:t>
            </a:r>
            <a:r>
              <a:rPr sz="9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40" dirty="0">
                <a:solidFill>
                  <a:srgbClr val="FFFFFF"/>
                </a:solidFill>
                <a:latin typeface="Verdana"/>
                <a:cs typeface="Verdana"/>
              </a:rPr>
              <a:t>•  </a:t>
            </a:r>
            <a:r>
              <a:rPr sz="900" spc="10" dirty="0">
                <a:solidFill>
                  <a:srgbClr val="FFFFFF"/>
                </a:solidFill>
                <a:latin typeface="Verdana"/>
                <a:cs typeface="Verdana"/>
              </a:rPr>
              <a:t>орленок-спортсмен</a:t>
            </a:r>
            <a:endParaRPr sz="900">
              <a:latin typeface="Verdana"/>
              <a:cs typeface="Verdana"/>
            </a:endParaRPr>
          </a:p>
          <a:p>
            <a:pPr marL="343535" lvl="1" indent="-71120">
              <a:lnSpc>
                <a:spcPct val="100000"/>
              </a:lnSpc>
              <a:buSzPct val="88888"/>
              <a:buChar char="•"/>
              <a:tabLst>
                <a:tab pos="344170" algn="l"/>
              </a:tabLst>
            </a:pPr>
            <a:r>
              <a:rPr sz="900" spc="-10" dirty="0">
                <a:solidFill>
                  <a:srgbClr val="FFFFFF"/>
                </a:solidFill>
                <a:latin typeface="Verdana"/>
                <a:cs typeface="Verdana"/>
              </a:rPr>
              <a:t>орленок-лидер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9778" y="2094276"/>
            <a:ext cx="1863725" cy="127063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665480">
              <a:lnSpc>
                <a:spcPct val="100000"/>
              </a:lnSpc>
              <a:spcBef>
                <a:spcPts val="300"/>
              </a:spcBef>
            </a:pPr>
            <a:r>
              <a:rPr sz="1600" b="1" spc="-135" dirty="0">
                <a:solidFill>
                  <a:srgbClr val="FFFFFF"/>
                </a:solidFill>
                <a:latin typeface="Tahoma"/>
                <a:cs typeface="Tahoma"/>
              </a:rPr>
              <a:t>ИТОГИ</a:t>
            </a:r>
            <a:endParaRPr sz="1600">
              <a:latin typeface="Tahoma"/>
              <a:cs typeface="Tahoma"/>
            </a:endParaRPr>
          </a:p>
          <a:p>
            <a:pPr marL="260985" indent="-248920" algn="just">
              <a:lnSpc>
                <a:spcPct val="100000"/>
              </a:lnSpc>
              <a:spcBef>
                <a:spcPts val="120"/>
              </a:spcBef>
              <a:buChar char="-"/>
              <a:tabLst>
                <a:tab pos="261620" algn="l"/>
              </a:tabLst>
            </a:pP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те</a:t>
            </a:r>
            <a:r>
              <a:rPr sz="900" spc="13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900" spc="10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-85" dirty="0">
                <a:solidFill>
                  <a:srgbClr val="FFFFFF"/>
                </a:solidFill>
                <a:latin typeface="Verdana"/>
                <a:cs typeface="Verdana"/>
              </a:rPr>
              <a:t>ти</a:t>
            </a:r>
            <a:r>
              <a:rPr sz="900" spc="-100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900" spc="75" dirty="0">
                <a:solidFill>
                  <a:srgbClr val="FFFFFF"/>
                </a:solidFill>
                <a:latin typeface="Verdana"/>
                <a:cs typeface="Verdana"/>
              </a:rPr>
              <a:t>ес</a:t>
            </a:r>
            <a:r>
              <a:rPr sz="900" spc="-8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00" spc="5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10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00" spc="15" dirty="0">
                <a:solidFill>
                  <a:srgbClr val="FFFFFF"/>
                </a:solidFill>
                <a:latin typeface="Verdana"/>
                <a:cs typeface="Verdana"/>
              </a:rPr>
              <a:t>мены</a:t>
            </a:r>
            <a:r>
              <a:rPr sz="9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14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900" spc="-50" dirty="0">
                <a:solidFill>
                  <a:srgbClr val="FFFFFF"/>
                </a:solidFill>
                <a:latin typeface="Verdana"/>
                <a:cs typeface="Verdana"/>
              </a:rPr>
              <a:t>Ц</a:t>
            </a:r>
            <a:endParaRPr sz="900">
              <a:latin typeface="Verdana"/>
              <a:cs typeface="Verdana"/>
            </a:endParaRPr>
          </a:p>
          <a:p>
            <a:pPr marL="260985" algn="just">
              <a:lnSpc>
                <a:spcPct val="100000"/>
              </a:lnSpc>
            </a:pPr>
            <a:r>
              <a:rPr sz="900" spc="-215" dirty="0">
                <a:solidFill>
                  <a:srgbClr val="FFFFFF"/>
                </a:solidFill>
                <a:latin typeface="Verdana"/>
                <a:cs typeface="Verdana"/>
              </a:rPr>
              <a:t>«</a:t>
            </a:r>
            <a:r>
              <a:rPr sz="900" spc="55" dirty="0">
                <a:solidFill>
                  <a:srgbClr val="FFFFFF"/>
                </a:solidFill>
                <a:latin typeface="Verdana"/>
                <a:cs typeface="Verdana"/>
              </a:rPr>
              <a:t>Ор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4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но</a:t>
            </a:r>
            <a:r>
              <a:rPr sz="900" spc="-2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-200" dirty="0">
                <a:solidFill>
                  <a:srgbClr val="FFFFFF"/>
                </a:solidFill>
                <a:latin typeface="Verdana"/>
                <a:cs typeface="Verdana"/>
              </a:rPr>
              <a:t>»</a:t>
            </a:r>
            <a:r>
              <a:rPr sz="9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10" dirty="0">
                <a:solidFill>
                  <a:srgbClr val="FFFFFF"/>
                </a:solidFill>
                <a:latin typeface="Verdana"/>
                <a:cs typeface="Verdana"/>
              </a:rPr>
              <a:t>«</a:t>
            </a:r>
            <a:r>
              <a:rPr sz="900" spc="5" dirty="0">
                <a:solidFill>
                  <a:srgbClr val="FFFFFF"/>
                </a:solidFill>
                <a:latin typeface="Verdana"/>
                <a:cs typeface="Verdana"/>
              </a:rPr>
              <a:t>Ок</a:t>
            </a:r>
            <a:r>
              <a:rPr sz="900" spc="1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00" spc="6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-125" dirty="0">
                <a:solidFill>
                  <a:srgbClr val="FFFFFF"/>
                </a:solidFill>
                <a:latin typeface="Verdana"/>
                <a:cs typeface="Verdana"/>
              </a:rPr>
              <a:t>н»</a:t>
            </a:r>
            <a:endParaRPr sz="900">
              <a:latin typeface="Verdana"/>
              <a:cs typeface="Verdana"/>
            </a:endParaRPr>
          </a:p>
          <a:p>
            <a:pPr marL="260985" marR="298450" indent="-248920" algn="just">
              <a:lnSpc>
                <a:spcPct val="100000"/>
              </a:lnSpc>
              <a:buChar char="-"/>
              <a:tabLst>
                <a:tab pos="261620" algn="l"/>
              </a:tabLst>
            </a:pPr>
            <a:r>
              <a:rPr sz="900" spc="-2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-140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л</a:t>
            </a:r>
            <a:r>
              <a:rPr sz="900" spc="-10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900" spc="-10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900" spc="-20" dirty="0">
                <a:solidFill>
                  <a:srgbClr val="FFFFFF"/>
                </a:solidFill>
                <a:latin typeface="Verdana"/>
                <a:cs typeface="Verdana"/>
              </a:rPr>
              <a:t>ших</a:t>
            </a:r>
            <a:r>
              <a:rPr sz="9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8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95" dirty="0">
                <a:solidFill>
                  <a:srgbClr val="FFFFFF"/>
                </a:solidFill>
                <a:latin typeface="Verdana"/>
                <a:cs typeface="Verdana"/>
              </a:rPr>
              <a:t>ом</a:t>
            </a:r>
            <a:r>
              <a:rPr sz="900" spc="8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-3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900" spc="-2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9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65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r>
              <a:rPr sz="900" spc="-11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900" spc="-75" dirty="0">
                <a:solidFill>
                  <a:srgbClr val="FFFFFF"/>
                </a:solidFill>
                <a:latin typeface="Verdana"/>
                <a:cs typeface="Verdana"/>
              </a:rPr>
              <a:t>х  </a:t>
            </a:r>
            <a:r>
              <a:rPr sz="900" spc="-15" dirty="0">
                <a:solidFill>
                  <a:srgbClr val="FFFFFF"/>
                </a:solidFill>
                <a:latin typeface="Verdana"/>
                <a:cs typeface="Verdana"/>
              </a:rPr>
              <a:t>классов;</a:t>
            </a:r>
            <a:endParaRPr sz="900">
              <a:latin typeface="Verdana"/>
              <a:cs typeface="Verdana"/>
            </a:endParaRPr>
          </a:p>
          <a:p>
            <a:pPr marL="260985" marR="316230" indent="-248920" algn="just">
              <a:lnSpc>
                <a:spcPct val="100000"/>
              </a:lnSpc>
              <a:buChar char="-"/>
              <a:tabLst>
                <a:tab pos="261620" algn="l"/>
              </a:tabLst>
            </a:pPr>
            <a:r>
              <a:rPr sz="900" spc="60" dirty="0">
                <a:solidFill>
                  <a:srgbClr val="FFFFFF"/>
                </a:solidFill>
                <a:latin typeface="Verdana"/>
                <a:cs typeface="Verdana"/>
              </a:rPr>
              <a:t>проф</a:t>
            </a:r>
            <a:r>
              <a:rPr sz="900" spc="-5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00" spc="-4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-95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900" spc="-40" dirty="0">
                <a:solidFill>
                  <a:srgbClr val="FFFFFF"/>
                </a:solidFill>
                <a:latin typeface="Verdana"/>
                <a:cs typeface="Verdana"/>
              </a:rPr>
              <a:t>ны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10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00" spc="105" dirty="0">
                <a:solidFill>
                  <a:srgbClr val="FFFFFF"/>
                </a:solidFill>
                <a:latin typeface="Verdana"/>
                <a:cs typeface="Verdana"/>
              </a:rPr>
              <a:t>ме</a:t>
            </a:r>
            <a:r>
              <a:rPr sz="900" spc="-7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900" spc="-8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9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85" dirty="0">
                <a:solidFill>
                  <a:srgbClr val="FFFFFF"/>
                </a:solidFill>
                <a:latin typeface="Verdana"/>
                <a:cs typeface="Verdana"/>
              </a:rPr>
              <a:t>в  </a:t>
            </a:r>
            <a:r>
              <a:rPr sz="900" spc="-5" dirty="0">
                <a:solidFill>
                  <a:srgbClr val="FFFFFF"/>
                </a:solidFill>
                <a:latin typeface="Verdana"/>
                <a:cs typeface="Verdana"/>
              </a:rPr>
              <a:t>регио</a:t>
            </a:r>
            <a:r>
              <a:rPr sz="900" spc="-15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900" spc="-1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-95" dirty="0">
                <a:solidFill>
                  <a:srgbClr val="FFFFFF"/>
                </a:solidFill>
                <a:latin typeface="Verdana"/>
                <a:cs typeface="Verdana"/>
              </a:rPr>
              <a:t>ьны</a:t>
            </a:r>
            <a:r>
              <a:rPr sz="900" spc="-75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9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900" spc="4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00" spc="-10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00" spc="10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00" spc="-8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-55" dirty="0">
                <a:solidFill>
                  <a:srgbClr val="FFFFFF"/>
                </a:solidFill>
                <a:latin typeface="Verdana"/>
                <a:cs typeface="Verdana"/>
              </a:rPr>
              <a:t>их  </a:t>
            </a:r>
            <a:r>
              <a:rPr sz="900" spc="-35" dirty="0">
                <a:solidFill>
                  <a:srgbClr val="FFFFFF"/>
                </a:solidFill>
                <a:latin typeface="Verdana"/>
                <a:cs typeface="Verdana"/>
              </a:rPr>
              <a:t>лагерях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6217" y="3564763"/>
            <a:ext cx="6518275" cy="1459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100"/>
              </a:spcBef>
            </a:pPr>
            <a:r>
              <a:rPr sz="1400" b="1" spc="-80" dirty="0">
                <a:solidFill>
                  <a:srgbClr val="4F81BC"/>
                </a:solidFill>
                <a:latin typeface="Tahoma"/>
                <a:cs typeface="Tahoma"/>
              </a:rPr>
              <a:t>«Я-ТЫ-ОН-ОНА</a:t>
            </a:r>
            <a:r>
              <a:rPr sz="1400" b="1" spc="-45" dirty="0">
                <a:solidFill>
                  <a:srgbClr val="4F81BC"/>
                </a:solidFill>
                <a:latin typeface="Tahoma"/>
                <a:cs typeface="Tahoma"/>
              </a:rPr>
              <a:t> </a:t>
            </a:r>
            <a:r>
              <a:rPr sz="1400" b="1" spc="130" dirty="0">
                <a:solidFill>
                  <a:srgbClr val="4F81BC"/>
                </a:solidFill>
                <a:latin typeface="Tahoma"/>
                <a:cs typeface="Tahoma"/>
              </a:rPr>
              <a:t>—</a:t>
            </a:r>
            <a:r>
              <a:rPr sz="1400" b="1" spc="-25" dirty="0">
                <a:solidFill>
                  <a:srgbClr val="4F81BC"/>
                </a:solidFill>
                <a:latin typeface="Tahoma"/>
                <a:cs typeface="Tahoma"/>
              </a:rPr>
              <a:t> </a:t>
            </a:r>
            <a:r>
              <a:rPr sz="1400" b="1" spc="-90" dirty="0">
                <a:solidFill>
                  <a:srgbClr val="4F81BC"/>
                </a:solidFill>
                <a:latin typeface="Tahoma"/>
                <a:cs typeface="Tahoma"/>
              </a:rPr>
              <a:t>ВМЕСТЕ</a:t>
            </a:r>
            <a:r>
              <a:rPr sz="1400" b="1" spc="-45" dirty="0">
                <a:solidFill>
                  <a:srgbClr val="4F81BC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4F81BC"/>
                </a:solidFill>
                <a:latin typeface="Tahoma"/>
                <a:cs typeface="Tahoma"/>
              </a:rPr>
              <a:t>ЦЕЛАЯ</a:t>
            </a:r>
            <a:r>
              <a:rPr sz="1400" b="1" spc="-35" dirty="0">
                <a:solidFill>
                  <a:srgbClr val="4F81BC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4F81BC"/>
                </a:solidFill>
                <a:latin typeface="Tahoma"/>
                <a:cs typeface="Tahoma"/>
              </a:rPr>
              <a:t>СТРАНА:</a:t>
            </a:r>
            <a:r>
              <a:rPr sz="1400" b="1" spc="-55" dirty="0">
                <a:solidFill>
                  <a:srgbClr val="4F81BC"/>
                </a:solidFill>
                <a:latin typeface="Tahoma"/>
                <a:cs typeface="Tahoma"/>
              </a:rPr>
              <a:t> </a:t>
            </a:r>
            <a:r>
              <a:rPr sz="1400" b="1" spc="-110" dirty="0">
                <a:solidFill>
                  <a:srgbClr val="4F81BC"/>
                </a:solidFill>
                <a:latin typeface="Tahoma"/>
                <a:cs typeface="Tahoma"/>
              </a:rPr>
              <a:t>5</a:t>
            </a:r>
            <a:r>
              <a:rPr sz="1400" b="1" spc="-20" dirty="0">
                <a:solidFill>
                  <a:srgbClr val="4F81BC"/>
                </a:solidFill>
                <a:latin typeface="Tahoma"/>
                <a:cs typeface="Tahoma"/>
              </a:rPr>
              <a:t> </a:t>
            </a:r>
            <a:r>
              <a:rPr sz="1400" b="1" spc="-15" dirty="0">
                <a:solidFill>
                  <a:srgbClr val="4F81BC"/>
                </a:solidFill>
                <a:latin typeface="Tahoma"/>
                <a:cs typeface="Tahoma"/>
              </a:rPr>
              <a:t>КЛАССНЫХ</a:t>
            </a:r>
            <a:r>
              <a:rPr sz="1400" b="1" spc="-70" dirty="0">
                <a:solidFill>
                  <a:srgbClr val="4F81BC"/>
                </a:solidFill>
                <a:latin typeface="Tahoma"/>
                <a:cs typeface="Tahoma"/>
              </a:rPr>
              <a:t> </a:t>
            </a:r>
            <a:r>
              <a:rPr sz="1400" b="1" spc="-85" dirty="0">
                <a:solidFill>
                  <a:srgbClr val="4F81BC"/>
                </a:solidFill>
                <a:latin typeface="Tahoma"/>
                <a:cs typeface="Tahoma"/>
              </a:rPr>
              <a:t>СОБЫТИЙ</a:t>
            </a:r>
            <a:r>
              <a:rPr sz="1400" b="1" spc="-25" dirty="0">
                <a:solidFill>
                  <a:srgbClr val="4F81BC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4F81BC"/>
                </a:solidFill>
                <a:latin typeface="Tahoma"/>
                <a:cs typeface="Tahoma"/>
              </a:rPr>
              <a:t>ГОДА»</a:t>
            </a:r>
            <a:endParaRPr sz="1400">
              <a:latin typeface="Tahoma"/>
              <a:cs typeface="Tahoma"/>
            </a:endParaRPr>
          </a:p>
          <a:p>
            <a:pPr marL="463550">
              <a:lnSpc>
                <a:spcPct val="100000"/>
              </a:lnSpc>
            </a:pPr>
            <a:r>
              <a:rPr sz="1100" spc="-20" dirty="0">
                <a:latin typeface="Verdana"/>
                <a:cs typeface="Verdana"/>
              </a:rPr>
              <a:t>Просветительский</a:t>
            </a:r>
            <a:r>
              <a:rPr sz="1100" spc="-125" dirty="0">
                <a:latin typeface="Verdana"/>
                <a:cs typeface="Verdana"/>
              </a:rPr>
              <a:t> </a:t>
            </a:r>
            <a:r>
              <a:rPr sz="1100" spc="-20" dirty="0">
                <a:latin typeface="Verdana"/>
                <a:cs typeface="Verdana"/>
              </a:rPr>
              <a:t>проект</a:t>
            </a:r>
            <a:r>
              <a:rPr sz="1100" spc="-8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по</a:t>
            </a:r>
            <a:r>
              <a:rPr sz="1100" spc="-80" dirty="0">
                <a:latin typeface="Verdana"/>
                <a:cs typeface="Verdana"/>
              </a:rPr>
              <a:t> </a:t>
            </a:r>
            <a:r>
              <a:rPr sz="1100" spc="-45" dirty="0">
                <a:latin typeface="Verdana"/>
                <a:cs typeface="Verdana"/>
              </a:rPr>
              <a:t>активной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5" dirty="0">
                <a:latin typeface="Verdana"/>
                <a:cs typeface="Verdana"/>
              </a:rPr>
              <a:t>социализации</a:t>
            </a:r>
            <a:r>
              <a:rPr sz="1100" spc="-12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обучающихся</a:t>
            </a:r>
            <a:r>
              <a:rPr sz="1100" spc="-114" dirty="0">
                <a:latin typeface="Verdana"/>
                <a:cs typeface="Verdana"/>
              </a:rPr>
              <a:t> 5-х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10" dirty="0">
                <a:latin typeface="Verdana"/>
                <a:cs typeface="Verdana"/>
              </a:rPr>
              <a:t>классов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100" b="1" spc="-95" dirty="0">
                <a:latin typeface="Tahoma"/>
                <a:cs typeface="Tahoma"/>
              </a:rPr>
              <a:t>2022/23</a:t>
            </a:r>
            <a:r>
              <a:rPr sz="1100" b="1" spc="-55" dirty="0">
                <a:latin typeface="Tahoma"/>
                <a:cs typeface="Tahoma"/>
              </a:rPr>
              <a:t> </a:t>
            </a:r>
            <a:r>
              <a:rPr sz="1100" b="1" spc="-35" dirty="0">
                <a:latin typeface="Tahoma"/>
                <a:cs typeface="Tahoma"/>
              </a:rPr>
              <a:t>уч.</a:t>
            </a:r>
            <a:r>
              <a:rPr sz="1100" b="1" spc="-15" dirty="0">
                <a:latin typeface="Tahoma"/>
                <a:cs typeface="Tahoma"/>
              </a:rPr>
              <a:t> </a:t>
            </a:r>
            <a:r>
              <a:rPr sz="1100" b="1" spc="-25" dirty="0">
                <a:latin typeface="Tahoma"/>
                <a:cs typeface="Tahoma"/>
              </a:rPr>
              <a:t>год</a:t>
            </a:r>
            <a:r>
              <a:rPr sz="1100" b="1" spc="-30" dirty="0">
                <a:latin typeface="Tahoma"/>
                <a:cs typeface="Tahoma"/>
              </a:rPr>
              <a:t> </a:t>
            </a:r>
            <a:r>
              <a:rPr sz="1100" spc="-135" dirty="0">
                <a:latin typeface="Verdana"/>
                <a:cs typeface="Verdana"/>
              </a:rPr>
              <a:t>-</a:t>
            </a:r>
            <a:r>
              <a:rPr sz="1100" spc="-85" dirty="0">
                <a:latin typeface="Verdana"/>
                <a:cs typeface="Verdana"/>
              </a:rPr>
              <a:t> </a:t>
            </a:r>
            <a:r>
              <a:rPr sz="1100" spc="15" dirty="0">
                <a:latin typeface="Verdana"/>
                <a:cs typeface="Verdana"/>
              </a:rPr>
              <a:t>разработка</a:t>
            </a:r>
            <a:r>
              <a:rPr sz="1100" spc="-125" dirty="0">
                <a:latin typeface="Verdana"/>
                <a:cs typeface="Verdana"/>
              </a:rPr>
              <a:t> </a:t>
            </a:r>
            <a:r>
              <a:rPr sz="1100" spc="-25" dirty="0">
                <a:latin typeface="Verdana"/>
                <a:cs typeface="Verdana"/>
              </a:rPr>
              <a:t>и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15" dirty="0">
                <a:latin typeface="Verdana"/>
                <a:cs typeface="Verdana"/>
              </a:rPr>
              <a:t>апробация</a:t>
            </a:r>
            <a:r>
              <a:rPr sz="1100" spc="-120" dirty="0">
                <a:latin typeface="Verdana"/>
                <a:cs typeface="Verdana"/>
              </a:rPr>
              <a:t> </a:t>
            </a:r>
            <a:r>
              <a:rPr sz="1100" spc="20" dirty="0">
                <a:latin typeface="Verdana"/>
                <a:cs typeface="Verdana"/>
              </a:rPr>
              <a:t>материалов</a:t>
            </a:r>
            <a:r>
              <a:rPr sz="1100" spc="-12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учебно-методического</a:t>
            </a:r>
            <a:r>
              <a:rPr sz="1100" spc="-120" dirty="0">
                <a:latin typeface="Verdana"/>
                <a:cs typeface="Verdana"/>
              </a:rPr>
              <a:t> </a:t>
            </a:r>
            <a:r>
              <a:rPr sz="1100" spc="25" dirty="0">
                <a:latin typeface="Verdana"/>
                <a:cs typeface="Verdana"/>
              </a:rPr>
              <a:t>комплекса</a:t>
            </a:r>
            <a:endParaRPr sz="1100">
              <a:latin typeface="Verdana"/>
              <a:cs typeface="Verdana"/>
            </a:endParaRPr>
          </a:p>
          <a:p>
            <a:pPr marL="12700" marR="789940">
              <a:lnSpc>
                <a:spcPct val="100000"/>
              </a:lnSpc>
              <a:spcBef>
                <a:spcPts val="600"/>
              </a:spcBef>
            </a:pPr>
            <a:r>
              <a:rPr sz="1100" b="1" spc="-25" dirty="0">
                <a:latin typeface="Tahoma"/>
                <a:cs typeface="Tahoma"/>
              </a:rPr>
              <a:t>Перспективы:</a:t>
            </a:r>
            <a:r>
              <a:rPr sz="1100" b="1" spc="-35" dirty="0">
                <a:latin typeface="Tahoma"/>
                <a:cs typeface="Tahoma"/>
              </a:rPr>
              <a:t> </a:t>
            </a:r>
            <a:r>
              <a:rPr sz="1100" spc="25" dirty="0">
                <a:latin typeface="Verdana"/>
                <a:cs typeface="Verdana"/>
              </a:rPr>
              <a:t>Всероссийский</a:t>
            </a:r>
            <a:r>
              <a:rPr sz="1100" spc="-135" dirty="0">
                <a:latin typeface="Verdana"/>
                <a:cs typeface="Verdana"/>
              </a:rPr>
              <a:t> </a:t>
            </a:r>
            <a:r>
              <a:rPr sz="1100" spc="-15" dirty="0">
                <a:latin typeface="Verdana"/>
                <a:cs typeface="Verdana"/>
              </a:rPr>
              <a:t>конкурс</a:t>
            </a:r>
            <a:r>
              <a:rPr sz="1100" spc="-85" dirty="0">
                <a:latin typeface="Verdana"/>
                <a:cs typeface="Verdana"/>
              </a:rPr>
              <a:t> </a:t>
            </a:r>
            <a:r>
              <a:rPr sz="1100" spc="-90" dirty="0">
                <a:latin typeface="Verdana"/>
                <a:cs typeface="Verdana"/>
              </a:rPr>
              <a:t>для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-25" dirty="0">
                <a:latin typeface="Verdana"/>
                <a:cs typeface="Verdana"/>
              </a:rPr>
              <a:t>студенческих</a:t>
            </a:r>
            <a:r>
              <a:rPr sz="1100" spc="-120" dirty="0">
                <a:latin typeface="Verdana"/>
                <a:cs typeface="Verdana"/>
              </a:rPr>
              <a:t> </a:t>
            </a:r>
            <a:r>
              <a:rPr sz="1100" spc="30" dirty="0">
                <a:latin typeface="Verdana"/>
                <a:cs typeface="Verdana"/>
              </a:rPr>
              <a:t>команд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по</a:t>
            </a:r>
            <a:r>
              <a:rPr sz="1100" spc="-75" dirty="0">
                <a:latin typeface="Verdana"/>
                <a:cs typeface="Verdana"/>
              </a:rPr>
              <a:t> </a:t>
            </a:r>
            <a:r>
              <a:rPr sz="1100" spc="15" dirty="0">
                <a:latin typeface="Verdana"/>
                <a:cs typeface="Verdana"/>
              </a:rPr>
              <a:t>разработке </a:t>
            </a:r>
            <a:r>
              <a:rPr sz="1100" spc="-375" dirty="0">
                <a:latin typeface="Verdana"/>
                <a:cs typeface="Verdana"/>
              </a:rPr>
              <a:t> </a:t>
            </a:r>
            <a:r>
              <a:rPr sz="1100" spc="145" dirty="0">
                <a:latin typeface="Verdana"/>
                <a:cs typeface="Verdana"/>
              </a:rPr>
              <a:t>ма</a:t>
            </a:r>
            <a:r>
              <a:rPr sz="1100" spc="-5" dirty="0">
                <a:latin typeface="Verdana"/>
                <a:cs typeface="Verdana"/>
              </a:rPr>
              <a:t>тер</a:t>
            </a:r>
            <a:r>
              <a:rPr sz="1100" dirty="0">
                <a:latin typeface="Verdana"/>
                <a:cs typeface="Verdana"/>
              </a:rPr>
              <a:t>и</a:t>
            </a:r>
            <a:r>
              <a:rPr sz="1100" spc="-25" dirty="0">
                <a:latin typeface="Verdana"/>
                <a:cs typeface="Verdana"/>
              </a:rPr>
              <a:t>ало</a:t>
            </a:r>
            <a:r>
              <a:rPr sz="1100" spc="-15" dirty="0">
                <a:latin typeface="Verdana"/>
                <a:cs typeface="Verdana"/>
              </a:rPr>
              <a:t>в</a:t>
            </a:r>
            <a:r>
              <a:rPr sz="1100" spc="-125" dirty="0">
                <a:latin typeface="Verdana"/>
                <a:cs typeface="Verdana"/>
              </a:rPr>
              <a:t> </a:t>
            </a:r>
            <a:r>
              <a:rPr sz="1100" spc="-5" dirty="0">
                <a:latin typeface="Verdana"/>
                <a:cs typeface="Verdana"/>
              </a:rPr>
              <a:t>проект</a:t>
            </a:r>
            <a:r>
              <a:rPr sz="1100" dirty="0">
                <a:latin typeface="Verdana"/>
                <a:cs typeface="Verdana"/>
              </a:rPr>
              <a:t>а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-20" dirty="0">
                <a:latin typeface="Verdana"/>
                <a:cs typeface="Verdana"/>
              </a:rPr>
              <a:t>д</a:t>
            </a:r>
            <a:r>
              <a:rPr sz="1100" spc="-130" dirty="0">
                <a:latin typeface="Verdana"/>
                <a:cs typeface="Verdana"/>
              </a:rPr>
              <a:t>л</a:t>
            </a:r>
            <a:r>
              <a:rPr sz="1100" spc="-120" dirty="0">
                <a:latin typeface="Verdana"/>
                <a:cs typeface="Verdana"/>
              </a:rPr>
              <a:t>я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-125" dirty="0">
                <a:latin typeface="Verdana"/>
                <a:cs typeface="Verdana"/>
              </a:rPr>
              <a:t>6</a:t>
            </a:r>
            <a:r>
              <a:rPr sz="1100" spc="-70" dirty="0">
                <a:latin typeface="Verdana"/>
                <a:cs typeface="Verdana"/>
              </a:rPr>
              <a:t>,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-125" dirty="0">
                <a:latin typeface="Verdana"/>
                <a:cs typeface="Verdana"/>
              </a:rPr>
              <a:t>7</a:t>
            </a:r>
            <a:r>
              <a:rPr sz="1100" spc="-70" dirty="0">
                <a:latin typeface="Verdana"/>
                <a:cs typeface="Verdana"/>
              </a:rPr>
              <a:t>,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-90" dirty="0">
                <a:latin typeface="Verdana"/>
                <a:cs typeface="Verdana"/>
              </a:rPr>
              <a:t>8 </a:t>
            </a:r>
            <a:r>
              <a:rPr sz="1100" spc="10" dirty="0">
                <a:latin typeface="Verdana"/>
                <a:cs typeface="Verdana"/>
              </a:rPr>
              <a:t>клас</a:t>
            </a:r>
            <a:r>
              <a:rPr sz="1100" spc="125" dirty="0">
                <a:latin typeface="Verdana"/>
                <a:cs typeface="Verdana"/>
              </a:rPr>
              <a:t>с</a:t>
            </a:r>
            <a:r>
              <a:rPr sz="1100" spc="-45" dirty="0">
                <a:latin typeface="Verdana"/>
                <a:cs typeface="Verdana"/>
              </a:rPr>
              <a:t>ов</a:t>
            </a:r>
            <a:endParaRPr sz="1100">
              <a:latin typeface="Verdana"/>
              <a:cs typeface="Verdana"/>
            </a:endParaRPr>
          </a:p>
          <a:p>
            <a:pPr marL="12700" marR="980440">
              <a:lnSpc>
                <a:spcPct val="100000"/>
              </a:lnSpc>
              <a:spcBef>
                <a:spcPts val="480"/>
              </a:spcBef>
            </a:pPr>
            <a:r>
              <a:rPr sz="1100" spc="-45" dirty="0">
                <a:latin typeface="Verdana"/>
                <a:cs typeface="Verdana"/>
              </a:rPr>
              <a:t>ОРГАНИЗАТОРЫ:</a:t>
            </a:r>
            <a:r>
              <a:rPr sz="1100" spc="-80" dirty="0">
                <a:latin typeface="Verdana"/>
                <a:cs typeface="Verdana"/>
              </a:rPr>
              <a:t> </a:t>
            </a:r>
            <a:r>
              <a:rPr sz="1100" spc="-45" dirty="0">
                <a:latin typeface="Verdana"/>
                <a:cs typeface="Verdana"/>
              </a:rPr>
              <a:t>ФГБНУ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-65" dirty="0">
                <a:latin typeface="Verdana"/>
                <a:cs typeface="Verdana"/>
              </a:rPr>
              <a:t>"Институт</a:t>
            </a:r>
            <a:r>
              <a:rPr sz="1100" spc="-85" dirty="0">
                <a:latin typeface="Verdana"/>
                <a:cs typeface="Verdana"/>
              </a:rPr>
              <a:t> </a:t>
            </a:r>
            <a:r>
              <a:rPr sz="1100" spc="-70" dirty="0">
                <a:latin typeface="Verdana"/>
                <a:cs typeface="Verdana"/>
              </a:rPr>
              <a:t>изучения</a:t>
            </a:r>
            <a:r>
              <a:rPr sz="1100" spc="-114" dirty="0">
                <a:latin typeface="Verdana"/>
                <a:cs typeface="Verdana"/>
              </a:rPr>
              <a:t> </a:t>
            </a:r>
            <a:r>
              <a:rPr sz="1100" spc="-30" dirty="0">
                <a:latin typeface="Verdana"/>
                <a:cs typeface="Verdana"/>
              </a:rPr>
              <a:t>детства,</a:t>
            </a:r>
            <a:r>
              <a:rPr sz="1100" spc="-105" dirty="0">
                <a:latin typeface="Verdana"/>
                <a:cs typeface="Verdana"/>
              </a:rPr>
              <a:t> </a:t>
            </a:r>
            <a:r>
              <a:rPr sz="1100" spc="50" dirty="0">
                <a:latin typeface="Verdana"/>
                <a:cs typeface="Verdana"/>
              </a:rPr>
              <a:t>семьи</a:t>
            </a:r>
            <a:r>
              <a:rPr sz="1100" spc="-114" dirty="0">
                <a:latin typeface="Verdana"/>
                <a:cs typeface="Verdana"/>
              </a:rPr>
              <a:t> </a:t>
            </a:r>
            <a:r>
              <a:rPr sz="1100" spc="-25" dirty="0">
                <a:latin typeface="Verdana"/>
                <a:cs typeface="Verdana"/>
              </a:rPr>
              <a:t>и</a:t>
            </a:r>
            <a:r>
              <a:rPr sz="1100" spc="-90" dirty="0">
                <a:latin typeface="Verdana"/>
                <a:cs typeface="Verdana"/>
              </a:rPr>
              <a:t> </a:t>
            </a:r>
            <a:r>
              <a:rPr sz="1100" spc="-50" dirty="0">
                <a:latin typeface="Verdana"/>
                <a:cs typeface="Verdana"/>
              </a:rPr>
              <a:t>воспитания",</a:t>
            </a:r>
            <a:r>
              <a:rPr sz="1100" spc="-114" dirty="0">
                <a:latin typeface="Verdana"/>
                <a:cs typeface="Verdana"/>
              </a:rPr>
              <a:t> </a:t>
            </a:r>
            <a:r>
              <a:rPr sz="1100" spc="-40" dirty="0">
                <a:latin typeface="Verdana"/>
                <a:cs typeface="Verdana"/>
              </a:rPr>
              <a:t>ФГБУ </a:t>
            </a:r>
            <a:r>
              <a:rPr sz="1100" spc="-370" dirty="0">
                <a:latin typeface="Verdana"/>
                <a:cs typeface="Verdana"/>
              </a:rPr>
              <a:t> </a:t>
            </a:r>
            <a:r>
              <a:rPr sz="1100" spc="-25" dirty="0">
                <a:latin typeface="Verdana"/>
                <a:cs typeface="Verdana"/>
              </a:rPr>
              <a:t>"Росдетцентр"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56550" y="1030224"/>
            <a:ext cx="812800" cy="83185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8831071" y="4802835"/>
            <a:ext cx="1390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25" dirty="0">
                <a:latin typeface="Tahoma"/>
                <a:cs typeface="Tahoma"/>
              </a:rPr>
              <a:t>8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68338" y="2120519"/>
            <a:ext cx="2375661" cy="268325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31000" y="0"/>
            <a:ext cx="2114550" cy="716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7"/>
                </a:lnTo>
                <a:lnTo>
                  <a:pt x="9144000" y="5143497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>
              <a:alpha val="5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28900" y="3636898"/>
            <a:ext cx="5080" cy="1506855"/>
          </a:xfrm>
          <a:custGeom>
            <a:avLst/>
            <a:gdLst/>
            <a:ahLst/>
            <a:cxnLst/>
            <a:rect l="l" t="t" r="r" b="b"/>
            <a:pathLst>
              <a:path w="5080" h="1506854">
                <a:moveTo>
                  <a:pt x="4469" y="0"/>
                </a:moveTo>
                <a:lnTo>
                  <a:pt x="0" y="0"/>
                </a:lnTo>
                <a:lnTo>
                  <a:pt x="0" y="1506600"/>
                </a:lnTo>
                <a:lnTo>
                  <a:pt x="4469" y="1506600"/>
                </a:lnTo>
                <a:lnTo>
                  <a:pt x="4469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22425" y="3636898"/>
            <a:ext cx="5080" cy="1506855"/>
          </a:xfrm>
          <a:custGeom>
            <a:avLst/>
            <a:gdLst/>
            <a:ahLst/>
            <a:cxnLst/>
            <a:rect l="l" t="t" r="r" b="b"/>
            <a:pathLst>
              <a:path w="5080" h="1506854">
                <a:moveTo>
                  <a:pt x="4469" y="0"/>
                </a:moveTo>
                <a:lnTo>
                  <a:pt x="0" y="0"/>
                </a:lnTo>
                <a:lnTo>
                  <a:pt x="0" y="1506600"/>
                </a:lnTo>
                <a:lnTo>
                  <a:pt x="4469" y="1506600"/>
                </a:lnTo>
                <a:lnTo>
                  <a:pt x="4469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71600" y="3636898"/>
            <a:ext cx="3175" cy="1506855"/>
          </a:xfrm>
          <a:custGeom>
            <a:avLst/>
            <a:gdLst/>
            <a:ahLst/>
            <a:cxnLst/>
            <a:rect l="l" t="t" r="r" b="b"/>
            <a:pathLst>
              <a:path w="3175" h="1506854">
                <a:moveTo>
                  <a:pt x="2979" y="0"/>
                </a:moveTo>
                <a:lnTo>
                  <a:pt x="0" y="0"/>
                </a:lnTo>
                <a:lnTo>
                  <a:pt x="0" y="1506600"/>
                </a:lnTo>
                <a:lnTo>
                  <a:pt x="2979" y="1506600"/>
                </a:lnTo>
                <a:lnTo>
                  <a:pt x="2979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5950" y="3636898"/>
            <a:ext cx="5080" cy="1506855"/>
          </a:xfrm>
          <a:custGeom>
            <a:avLst/>
            <a:gdLst/>
            <a:ahLst/>
            <a:cxnLst/>
            <a:rect l="l" t="t" r="r" b="b"/>
            <a:pathLst>
              <a:path w="5079" h="1506854">
                <a:moveTo>
                  <a:pt x="4469" y="0"/>
                </a:moveTo>
                <a:lnTo>
                  <a:pt x="0" y="0"/>
                </a:lnTo>
                <a:lnTo>
                  <a:pt x="0" y="1506600"/>
                </a:lnTo>
                <a:lnTo>
                  <a:pt x="4469" y="1506600"/>
                </a:lnTo>
                <a:lnTo>
                  <a:pt x="4469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5125" y="3636898"/>
            <a:ext cx="3175" cy="1506855"/>
          </a:xfrm>
          <a:custGeom>
            <a:avLst/>
            <a:gdLst/>
            <a:ahLst/>
            <a:cxnLst/>
            <a:rect l="l" t="t" r="r" b="b"/>
            <a:pathLst>
              <a:path w="3175" h="1506854">
                <a:moveTo>
                  <a:pt x="2979" y="0"/>
                </a:moveTo>
                <a:lnTo>
                  <a:pt x="0" y="0"/>
                </a:lnTo>
                <a:lnTo>
                  <a:pt x="0" y="1506600"/>
                </a:lnTo>
                <a:lnTo>
                  <a:pt x="2979" y="1506600"/>
                </a:lnTo>
                <a:lnTo>
                  <a:pt x="2979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00800" y="3636898"/>
            <a:ext cx="5080" cy="1506855"/>
          </a:xfrm>
          <a:custGeom>
            <a:avLst/>
            <a:gdLst/>
            <a:ahLst/>
            <a:cxnLst/>
            <a:rect l="l" t="t" r="r" b="b"/>
            <a:pathLst>
              <a:path w="5079" h="1506854">
                <a:moveTo>
                  <a:pt x="4462" y="0"/>
                </a:moveTo>
                <a:lnTo>
                  <a:pt x="0" y="0"/>
                </a:lnTo>
                <a:lnTo>
                  <a:pt x="0" y="1506600"/>
                </a:lnTo>
                <a:lnTo>
                  <a:pt x="4462" y="1506600"/>
                </a:lnTo>
                <a:lnTo>
                  <a:pt x="4462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46801" y="3636898"/>
            <a:ext cx="3175" cy="1506855"/>
          </a:xfrm>
          <a:custGeom>
            <a:avLst/>
            <a:gdLst/>
            <a:ahLst/>
            <a:cxnLst/>
            <a:rect l="l" t="t" r="r" b="b"/>
            <a:pathLst>
              <a:path w="3175" h="1506854">
                <a:moveTo>
                  <a:pt x="2974" y="0"/>
                </a:moveTo>
                <a:lnTo>
                  <a:pt x="0" y="0"/>
                </a:lnTo>
                <a:lnTo>
                  <a:pt x="0" y="1506600"/>
                </a:lnTo>
                <a:lnTo>
                  <a:pt x="2974" y="1506600"/>
                </a:lnTo>
                <a:lnTo>
                  <a:pt x="2974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94325" y="3636898"/>
            <a:ext cx="5080" cy="1506855"/>
          </a:xfrm>
          <a:custGeom>
            <a:avLst/>
            <a:gdLst/>
            <a:ahLst/>
            <a:cxnLst/>
            <a:rect l="l" t="t" r="r" b="b"/>
            <a:pathLst>
              <a:path w="5079" h="1506854">
                <a:moveTo>
                  <a:pt x="4469" y="0"/>
                </a:moveTo>
                <a:lnTo>
                  <a:pt x="0" y="0"/>
                </a:lnTo>
                <a:lnTo>
                  <a:pt x="0" y="1506600"/>
                </a:lnTo>
                <a:lnTo>
                  <a:pt x="4469" y="1506600"/>
                </a:lnTo>
                <a:lnTo>
                  <a:pt x="4469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08925" y="3636898"/>
            <a:ext cx="3175" cy="1506855"/>
          </a:xfrm>
          <a:custGeom>
            <a:avLst/>
            <a:gdLst/>
            <a:ahLst/>
            <a:cxnLst/>
            <a:rect l="l" t="t" r="r" b="b"/>
            <a:pathLst>
              <a:path w="3175" h="1506854">
                <a:moveTo>
                  <a:pt x="2979" y="0"/>
                </a:moveTo>
                <a:lnTo>
                  <a:pt x="0" y="0"/>
                </a:lnTo>
                <a:lnTo>
                  <a:pt x="0" y="1506600"/>
                </a:lnTo>
                <a:lnTo>
                  <a:pt x="2979" y="1506600"/>
                </a:lnTo>
                <a:lnTo>
                  <a:pt x="2979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8312" y="92138"/>
            <a:ext cx="6640830" cy="462280"/>
          </a:xfrm>
          <a:custGeom>
            <a:avLst/>
            <a:gdLst/>
            <a:ahLst/>
            <a:cxnLst/>
            <a:rect l="l" t="t" r="r" b="b"/>
            <a:pathLst>
              <a:path w="6640830" h="462280">
                <a:moveTo>
                  <a:pt x="6640449" y="0"/>
                </a:moveTo>
                <a:lnTo>
                  <a:pt x="0" y="0"/>
                </a:lnTo>
                <a:lnTo>
                  <a:pt x="0" y="461962"/>
                </a:lnTo>
                <a:lnTo>
                  <a:pt x="6640449" y="461962"/>
                </a:lnTo>
                <a:lnTo>
                  <a:pt x="66404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47217" y="118694"/>
            <a:ext cx="59867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10" dirty="0"/>
              <a:t>ОТКР</a:t>
            </a:r>
            <a:r>
              <a:rPr sz="2400" spc="-130" dirty="0"/>
              <a:t>О</a:t>
            </a:r>
            <a:r>
              <a:rPr sz="2400" spc="-215" dirty="0"/>
              <a:t>Й</a:t>
            </a:r>
            <a:r>
              <a:rPr sz="2400" spc="-35" dirty="0"/>
              <a:t> </a:t>
            </a:r>
            <a:r>
              <a:rPr sz="2400" spc="-15" dirty="0"/>
              <a:t>ОКНО</a:t>
            </a:r>
            <a:r>
              <a:rPr sz="2400" spc="-30" dirty="0"/>
              <a:t> </a:t>
            </a:r>
            <a:r>
              <a:rPr sz="2400" spc="-175" dirty="0"/>
              <a:t>ТВ</a:t>
            </a:r>
            <a:r>
              <a:rPr sz="2400" spc="-215" dirty="0"/>
              <a:t>О</a:t>
            </a:r>
            <a:r>
              <a:rPr sz="2400" spc="-110" dirty="0"/>
              <a:t>ИХ</a:t>
            </a:r>
            <a:r>
              <a:rPr sz="2400" spc="-30" dirty="0"/>
              <a:t> </a:t>
            </a:r>
            <a:r>
              <a:rPr sz="2400" spc="-70" dirty="0"/>
              <a:t>ВОЗМО</a:t>
            </a:r>
            <a:r>
              <a:rPr sz="2400" spc="-100" dirty="0"/>
              <a:t>ЖНОСТ</a:t>
            </a:r>
            <a:r>
              <a:rPr sz="2400" spc="-95" dirty="0"/>
              <a:t>Е</a:t>
            </a:r>
            <a:r>
              <a:rPr sz="2400" spc="-215" dirty="0"/>
              <a:t>Й</a:t>
            </a:r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211137" y="119126"/>
            <a:ext cx="177800" cy="431800"/>
          </a:xfrm>
          <a:custGeom>
            <a:avLst/>
            <a:gdLst/>
            <a:ahLst/>
            <a:cxnLst/>
            <a:rect l="l" t="t" r="r" b="b"/>
            <a:pathLst>
              <a:path w="177800" h="431800">
                <a:moveTo>
                  <a:pt x="177800" y="0"/>
                </a:moveTo>
                <a:lnTo>
                  <a:pt x="0" y="0"/>
                </a:lnTo>
                <a:lnTo>
                  <a:pt x="0" y="431800"/>
                </a:lnTo>
                <a:lnTo>
                  <a:pt x="177800" y="431800"/>
                </a:lnTo>
                <a:lnTo>
                  <a:pt x="177800" y="0"/>
                </a:lnTo>
                <a:close/>
              </a:path>
            </a:pathLst>
          </a:custGeom>
          <a:solidFill>
            <a:srgbClr val="66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93547" y="707136"/>
            <a:ext cx="1609725" cy="2016760"/>
            <a:chOff x="193547" y="707136"/>
            <a:chExt cx="1609725" cy="201676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3547" y="707136"/>
              <a:ext cx="1609344" cy="201625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20662" y="733425"/>
              <a:ext cx="1502410" cy="1910080"/>
            </a:xfrm>
            <a:custGeom>
              <a:avLst/>
              <a:gdLst/>
              <a:ahLst/>
              <a:cxnLst/>
              <a:rect l="l" t="t" r="r" b="b"/>
              <a:pathLst>
                <a:path w="1502410" h="1910080">
                  <a:moveTo>
                    <a:pt x="1356042" y="0"/>
                  </a:moveTo>
                  <a:lnTo>
                    <a:pt x="145681" y="0"/>
                  </a:lnTo>
                  <a:lnTo>
                    <a:pt x="99636" y="7432"/>
                  </a:lnTo>
                  <a:lnTo>
                    <a:pt x="59645" y="28122"/>
                  </a:lnTo>
                  <a:lnTo>
                    <a:pt x="28109" y="59664"/>
                  </a:lnTo>
                  <a:lnTo>
                    <a:pt x="7427" y="99649"/>
                  </a:lnTo>
                  <a:lnTo>
                    <a:pt x="0" y="145669"/>
                  </a:lnTo>
                  <a:lnTo>
                    <a:pt x="0" y="1764030"/>
                  </a:lnTo>
                  <a:lnTo>
                    <a:pt x="7427" y="1810111"/>
                  </a:lnTo>
                  <a:lnTo>
                    <a:pt x="28109" y="1850133"/>
                  </a:lnTo>
                  <a:lnTo>
                    <a:pt x="59645" y="1881694"/>
                  </a:lnTo>
                  <a:lnTo>
                    <a:pt x="99636" y="1902392"/>
                  </a:lnTo>
                  <a:lnTo>
                    <a:pt x="145681" y="1909826"/>
                  </a:lnTo>
                  <a:lnTo>
                    <a:pt x="1356042" y="1909826"/>
                  </a:lnTo>
                  <a:lnTo>
                    <a:pt x="1402124" y="1902392"/>
                  </a:lnTo>
                  <a:lnTo>
                    <a:pt x="1442146" y="1881694"/>
                  </a:lnTo>
                  <a:lnTo>
                    <a:pt x="1473707" y="1850133"/>
                  </a:lnTo>
                  <a:lnTo>
                    <a:pt x="1494405" y="1810111"/>
                  </a:lnTo>
                  <a:lnTo>
                    <a:pt x="1501838" y="1764030"/>
                  </a:lnTo>
                  <a:lnTo>
                    <a:pt x="1501838" y="145669"/>
                  </a:lnTo>
                  <a:lnTo>
                    <a:pt x="1494405" y="99649"/>
                  </a:lnTo>
                  <a:lnTo>
                    <a:pt x="1473707" y="59664"/>
                  </a:lnTo>
                  <a:lnTo>
                    <a:pt x="1442146" y="28122"/>
                  </a:lnTo>
                  <a:lnTo>
                    <a:pt x="1402124" y="7432"/>
                  </a:lnTo>
                  <a:lnTo>
                    <a:pt x="1356042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8190" y="823912"/>
              <a:ext cx="758291" cy="1823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414" y="1025131"/>
              <a:ext cx="629437" cy="18416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06387" y="1224026"/>
              <a:ext cx="1241425" cy="182245"/>
            </a:xfrm>
            <a:custGeom>
              <a:avLst/>
              <a:gdLst/>
              <a:ahLst/>
              <a:cxnLst/>
              <a:rect l="l" t="t" r="r" b="b"/>
              <a:pathLst>
                <a:path w="1241425" h="182244">
                  <a:moveTo>
                    <a:pt x="1241234" y="0"/>
                  </a:moveTo>
                  <a:lnTo>
                    <a:pt x="31178" y="0"/>
                  </a:lnTo>
                  <a:lnTo>
                    <a:pt x="0" y="182118"/>
                  </a:lnTo>
                  <a:lnTo>
                    <a:pt x="1210119" y="182118"/>
                  </a:lnTo>
                  <a:lnTo>
                    <a:pt x="1241234" y="0"/>
                  </a:lnTo>
                  <a:close/>
                </a:path>
              </a:pathLst>
            </a:custGeom>
            <a:solidFill>
              <a:srgbClr val="A027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5168" y="1233931"/>
              <a:ext cx="1117180" cy="14338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6250" y="1644650"/>
              <a:ext cx="962025" cy="92710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3816096" y="707136"/>
            <a:ext cx="1607820" cy="2016760"/>
            <a:chOff x="3816096" y="707136"/>
            <a:chExt cx="1607820" cy="2016760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16096" y="707136"/>
              <a:ext cx="1607820" cy="201625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841750" y="733425"/>
              <a:ext cx="1501775" cy="1910080"/>
            </a:xfrm>
            <a:custGeom>
              <a:avLst/>
              <a:gdLst/>
              <a:ahLst/>
              <a:cxnLst/>
              <a:rect l="l" t="t" r="r" b="b"/>
              <a:pathLst>
                <a:path w="1501775" h="1910080">
                  <a:moveTo>
                    <a:pt x="1356105" y="0"/>
                  </a:moveTo>
                  <a:lnTo>
                    <a:pt x="145669" y="0"/>
                  </a:lnTo>
                  <a:lnTo>
                    <a:pt x="99649" y="7432"/>
                  </a:lnTo>
                  <a:lnTo>
                    <a:pt x="59664" y="28122"/>
                  </a:lnTo>
                  <a:lnTo>
                    <a:pt x="28122" y="59664"/>
                  </a:lnTo>
                  <a:lnTo>
                    <a:pt x="7432" y="99649"/>
                  </a:lnTo>
                  <a:lnTo>
                    <a:pt x="0" y="145669"/>
                  </a:lnTo>
                  <a:lnTo>
                    <a:pt x="0" y="1764030"/>
                  </a:lnTo>
                  <a:lnTo>
                    <a:pt x="7432" y="1810111"/>
                  </a:lnTo>
                  <a:lnTo>
                    <a:pt x="28122" y="1850133"/>
                  </a:lnTo>
                  <a:lnTo>
                    <a:pt x="59664" y="1881694"/>
                  </a:lnTo>
                  <a:lnTo>
                    <a:pt x="99649" y="1902392"/>
                  </a:lnTo>
                  <a:lnTo>
                    <a:pt x="145669" y="1909826"/>
                  </a:lnTo>
                  <a:lnTo>
                    <a:pt x="1356105" y="1909826"/>
                  </a:lnTo>
                  <a:lnTo>
                    <a:pt x="1402125" y="1902392"/>
                  </a:lnTo>
                  <a:lnTo>
                    <a:pt x="1442110" y="1881694"/>
                  </a:lnTo>
                  <a:lnTo>
                    <a:pt x="1473652" y="1850133"/>
                  </a:lnTo>
                  <a:lnTo>
                    <a:pt x="1494342" y="1810111"/>
                  </a:lnTo>
                  <a:lnTo>
                    <a:pt x="1501775" y="1764030"/>
                  </a:lnTo>
                  <a:lnTo>
                    <a:pt x="1501775" y="145669"/>
                  </a:lnTo>
                  <a:lnTo>
                    <a:pt x="1494342" y="99649"/>
                  </a:lnTo>
                  <a:lnTo>
                    <a:pt x="1473652" y="59664"/>
                  </a:lnTo>
                  <a:lnTo>
                    <a:pt x="1442110" y="28122"/>
                  </a:lnTo>
                  <a:lnTo>
                    <a:pt x="1402125" y="7432"/>
                  </a:lnTo>
                  <a:lnTo>
                    <a:pt x="1356105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39540" y="795528"/>
              <a:ext cx="1345691" cy="70256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005707" y="860932"/>
              <a:ext cx="454659" cy="572135"/>
            </a:xfrm>
            <a:custGeom>
              <a:avLst/>
              <a:gdLst/>
              <a:ahLst/>
              <a:cxnLst/>
              <a:rect l="l" t="t" r="r" b="b"/>
              <a:pathLst>
                <a:path w="454660" h="572135">
                  <a:moveTo>
                    <a:pt x="321944" y="0"/>
                  </a:moveTo>
                  <a:lnTo>
                    <a:pt x="132460" y="0"/>
                  </a:lnTo>
                  <a:lnTo>
                    <a:pt x="112902" y="1777"/>
                  </a:lnTo>
                  <a:lnTo>
                    <a:pt x="76580" y="15493"/>
                  </a:lnTo>
                  <a:lnTo>
                    <a:pt x="45592" y="40893"/>
                  </a:lnTo>
                  <a:lnTo>
                    <a:pt x="21335" y="75945"/>
                  </a:lnTo>
                  <a:lnTo>
                    <a:pt x="5587" y="118490"/>
                  </a:lnTo>
                  <a:lnTo>
                    <a:pt x="0" y="166750"/>
                  </a:lnTo>
                  <a:lnTo>
                    <a:pt x="0" y="405002"/>
                  </a:lnTo>
                  <a:lnTo>
                    <a:pt x="5841" y="454405"/>
                  </a:lnTo>
                  <a:lnTo>
                    <a:pt x="22478" y="497966"/>
                  </a:lnTo>
                  <a:lnTo>
                    <a:pt x="48005" y="533400"/>
                  </a:lnTo>
                  <a:lnTo>
                    <a:pt x="80644" y="558418"/>
                  </a:lnTo>
                  <a:lnTo>
                    <a:pt x="118490" y="570738"/>
                  </a:lnTo>
                  <a:lnTo>
                    <a:pt x="257428" y="428751"/>
                  </a:lnTo>
                  <a:lnTo>
                    <a:pt x="108457" y="428751"/>
                  </a:lnTo>
                  <a:lnTo>
                    <a:pt x="108457" y="360425"/>
                  </a:lnTo>
                  <a:lnTo>
                    <a:pt x="257428" y="208279"/>
                  </a:lnTo>
                  <a:lnTo>
                    <a:pt x="114300" y="208279"/>
                  </a:lnTo>
                  <a:lnTo>
                    <a:pt x="114300" y="142875"/>
                  </a:lnTo>
                  <a:lnTo>
                    <a:pt x="345947" y="142875"/>
                  </a:lnTo>
                  <a:lnTo>
                    <a:pt x="345947" y="211200"/>
                  </a:lnTo>
                  <a:lnTo>
                    <a:pt x="197103" y="363474"/>
                  </a:lnTo>
                  <a:lnTo>
                    <a:pt x="345947" y="363474"/>
                  </a:lnTo>
                  <a:lnTo>
                    <a:pt x="345947" y="431672"/>
                  </a:lnTo>
                  <a:lnTo>
                    <a:pt x="209041" y="571626"/>
                  </a:lnTo>
                  <a:lnTo>
                    <a:pt x="321944" y="571626"/>
                  </a:lnTo>
                  <a:lnTo>
                    <a:pt x="360298" y="564641"/>
                  </a:lnTo>
                  <a:lnTo>
                    <a:pt x="394207" y="544829"/>
                  </a:lnTo>
                  <a:lnTo>
                    <a:pt x="422020" y="514350"/>
                  </a:lnTo>
                  <a:lnTo>
                    <a:pt x="442213" y="475233"/>
                  </a:lnTo>
                  <a:lnTo>
                    <a:pt x="453135" y="429640"/>
                  </a:lnTo>
                  <a:lnTo>
                    <a:pt x="454532" y="405002"/>
                  </a:lnTo>
                  <a:lnTo>
                    <a:pt x="454532" y="166750"/>
                  </a:lnTo>
                  <a:lnTo>
                    <a:pt x="448944" y="118490"/>
                  </a:lnTo>
                  <a:lnTo>
                    <a:pt x="433196" y="75945"/>
                  </a:lnTo>
                  <a:lnTo>
                    <a:pt x="408939" y="40893"/>
                  </a:lnTo>
                  <a:lnTo>
                    <a:pt x="377825" y="15493"/>
                  </a:lnTo>
                  <a:lnTo>
                    <a:pt x="341629" y="1777"/>
                  </a:lnTo>
                  <a:lnTo>
                    <a:pt x="321944" y="0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67047" y="966508"/>
              <a:ext cx="653084" cy="36292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87825" y="1647825"/>
              <a:ext cx="809625" cy="860425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2004060" y="707136"/>
            <a:ext cx="1609725" cy="2016760"/>
            <a:chOff x="2004060" y="707136"/>
            <a:chExt cx="1609725" cy="2016760"/>
          </a:xfrm>
        </p:grpSpPr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04060" y="707136"/>
              <a:ext cx="1609343" cy="201625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030476" y="733425"/>
              <a:ext cx="1503680" cy="1910080"/>
            </a:xfrm>
            <a:custGeom>
              <a:avLst/>
              <a:gdLst/>
              <a:ahLst/>
              <a:cxnLst/>
              <a:rect l="l" t="t" r="r" b="b"/>
              <a:pathLst>
                <a:path w="1503679" h="1910080">
                  <a:moveTo>
                    <a:pt x="1357502" y="0"/>
                  </a:moveTo>
                  <a:lnTo>
                    <a:pt x="145796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1763902"/>
                  </a:lnTo>
                  <a:lnTo>
                    <a:pt x="7433" y="1809997"/>
                  </a:lnTo>
                  <a:lnTo>
                    <a:pt x="28131" y="1850051"/>
                  </a:lnTo>
                  <a:lnTo>
                    <a:pt x="59692" y="1881650"/>
                  </a:lnTo>
                  <a:lnTo>
                    <a:pt x="99714" y="1902379"/>
                  </a:lnTo>
                  <a:lnTo>
                    <a:pt x="145796" y="1909826"/>
                  </a:lnTo>
                  <a:lnTo>
                    <a:pt x="1357502" y="1909826"/>
                  </a:lnTo>
                  <a:lnTo>
                    <a:pt x="1403584" y="1902379"/>
                  </a:lnTo>
                  <a:lnTo>
                    <a:pt x="1443606" y="1881650"/>
                  </a:lnTo>
                  <a:lnTo>
                    <a:pt x="1475167" y="1850051"/>
                  </a:lnTo>
                  <a:lnTo>
                    <a:pt x="1495865" y="1809997"/>
                  </a:lnTo>
                  <a:lnTo>
                    <a:pt x="1503299" y="1763902"/>
                  </a:lnTo>
                  <a:lnTo>
                    <a:pt x="1503299" y="145796"/>
                  </a:lnTo>
                  <a:lnTo>
                    <a:pt x="1495865" y="99714"/>
                  </a:lnTo>
                  <a:lnTo>
                    <a:pt x="1475167" y="59692"/>
                  </a:lnTo>
                  <a:lnTo>
                    <a:pt x="1443606" y="28131"/>
                  </a:lnTo>
                  <a:lnTo>
                    <a:pt x="1403584" y="7433"/>
                  </a:lnTo>
                  <a:lnTo>
                    <a:pt x="1357502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10740" y="720852"/>
              <a:ext cx="1342643" cy="97688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40913" y="786218"/>
              <a:ext cx="147497" cy="18545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01672" y="987882"/>
              <a:ext cx="120263" cy="14571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37054" y="987170"/>
              <a:ext cx="257543" cy="14579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32583" y="986967"/>
              <a:ext cx="108775" cy="14574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768219" y="986536"/>
              <a:ext cx="175260" cy="146050"/>
            </a:xfrm>
            <a:custGeom>
              <a:avLst/>
              <a:gdLst/>
              <a:ahLst/>
              <a:cxnLst/>
              <a:rect l="l" t="t" r="r" b="b"/>
              <a:pathLst>
                <a:path w="175260" h="146050">
                  <a:moveTo>
                    <a:pt x="175132" y="126"/>
                  </a:moveTo>
                  <a:lnTo>
                    <a:pt x="150749" y="126"/>
                  </a:lnTo>
                  <a:lnTo>
                    <a:pt x="127762" y="116839"/>
                  </a:lnTo>
                  <a:lnTo>
                    <a:pt x="91058" y="116712"/>
                  </a:lnTo>
                  <a:lnTo>
                    <a:pt x="114045" y="0"/>
                  </a:lnTo>
                  <a:lnTo>
                    <a:pt x="89535" y="0"/>
                  </a:lnTo>
                  <a:lnTo>
                    <a:pt x="66675" y="116712"/>
                  </a:lnTo>
                  <a:lnTo>
                    <a:pt x="30099" y="116839"/>
                  </a:lnTo>
                  <a:lnTo>
                    <a:pt x="52958" y="253"/>
                  </a:lnTo>
                  <a:lnTo>
                    <a:pt x="28575" y="253"/>
                  </a:lnTo>
                  <a:lnTo>
                    <a:pt x="0" y="145923"/>
                  </a:lnTo>
                  <a:lnTo>
                    <a:pt x="146557" y="145796"/>
                  </a:lnTo>
                  <a:lnTo>
                    <a:pt x="175132" y="126"/>
                  </a:lnTo>
                  <a:close/>
                </a:path>
              </a:pathLst>
            </a:custGeom>
            <a:solidFill>
              <a:srgbClr val="285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58719" y="986726"/>
              <a:ext cx="120252" cy="1457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0959" y="986345"/>
              <a:ext cx="119612" cy="1457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01672" y="987882"/>
              <a:ext cx="120263" cy="14571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37054" y="987170"/>
              <a:ext cx="257543" cy="14579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32583" y="986967"/>
              <a:ext cx="108775" cy="14574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768219" y="986536"/>
              <a:ext cx="175260" cy="146050"/>
            </a:xfrm>
            <a:custGeom>
              <a:avLst/>
              <a:gdLst/>
              <a:ahLst/>
              <a:cxnLst/>
              <a:rect l="l" t="t" r="r" b="b"/>
              <a:pathLst>
                <a:path w="175260" h="146050">
                  <a:moveTo>
                    <a:pt x="175132" y="126"/>
                  </a:moveTo>
                  <a:lnTo>
                    <a:pt x="150749" y="126"/>
                  </a:lnTo>
                  <a:lnTo>
                    <a:pt x="127762" y="116839"/>
                  </a:lnTo>
                  <a:lnTo>
                    <a:pt x="91058" y="116712"/>
                  </a:lnTo>
                  <a:lnTo>
                    <a:pt x="114045" y="0"/>
                  </a:lnTo>
                  <a:lnTo>
                    <a:pt x="89535" y="0"/>
                  </a:lnTo>
                  <a:lnTo>
                    <a:pt x="66675" y="116712"/>
                  </a:lnTo>
                  <a:lnTo>
                    <a:pt x="30099" y="116839"/>
                  </a:lnTo>
                  <a:lnTo>
                    <a:pt x="52958" y="253"/>
                  </a:lnTo>
                  <a:lnTo>
                    <a:pt x="28575" y="253"/>
                  </a:lnTo>
                  <a:lnTo>
                    <a:pt x="0" y="145923"/>
                  </a:lnTo>
                  <a:lnTo>
                    <a:pt x="146557" y="145796"/>
                  </a:lnTo>
                  <a:lnTo>
                    <a:pt x="175132" y="126"/>
                  </a:lnTo>
                  <a:close/>
                </a:path>
              </a:pathLst>
            </a:custGeom>
            <a:solidFill>
              <a:srgbClr val="285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58719" y="986726"/>
              <a:ext cx="120252" cy="1457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0959" y="986345"/>
              <a:ext cx="119612" cy="1457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76272" y="1175969"/>
              <a:ext cx="114188" cy="14571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01240" y="1175346"/>
              <a:ext cx="101654" cy="14570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25573" y="1175816"/>
              <a:ext cx="114188" cy="14561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50541" y="1175105"/>
              <a:ext cx="101649" cy="145694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662936" y="1175258"/>
              <a:ext cx="151130" cy="146050"/>
            </a:xfrm>
            <a:custGeom>
              <a:avLst/>
              <a:gdLst/>
              <a:ahLst/>
              <a:cxnLst/>
              <a:rect l="l" t="t" r="r" b="b"/>
              <a:pathLst>
                <a:path w="151130" h="146050">
                  <a:moveTo>
                    <a:pt x="150749" y="0"/>
                  </a:moveTo>
                  <a:lnTo>
                    <a:pt x="120268" y="126"/>
                  </a:lnTo>
                  <a:lnTo>
                    <a:pt x="69850" y="101218"/>
                  </a:lnTo>
                  <a:lnTo>
                    <a:pt x="59055" y="0"/>
                  </a:lnTo>
                  <a:lnTo>
                    <a:pt x="28575" y="126"/>
                  </a:lnTo>
                  <a:lnTo>
                    <a:pt x="0" y="145795"/>
                  </a:lnTo>
                  <a:lnTo>
                    <a:pt x="24383" y="145795"/>
                  </a:lnTo>
                  <a:lnTo>
                    <a:pt x="40258" y="65531"/>
                  </a:lnTo>
                  <a:lnTo>
                    <a:pt x="48894" y="145795"/>
                  </a:lnTo>
                  <a:lnTo>
                    <a:pt x="73278" y="145795"/>
                  </a:lnTo>
                  <a:lnTo>
                    <a:pt x="113537" y="65404"/>
                  </a:lnTo>
                  <a:lnTo>
                    <a:pt x="97789" y="145795"/>
                  </a:lnTo>
                  <a:lnTo>
                    <a:pt x="122174" y="145795"/>
                  </a:lnTo>
                  <a:lnTo>
                    <a:pt x="150749" y="0"/>
                  </a:lnTo>
                  <a:close/>
                </a:path>
              </a:pathLst>
            </a:custGeom>
            <a:solidFill>
              <a:srgbClr val="285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824480" y="1174838"/>
              <a:ext cx="101649" cy="14570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36621" y="1174788"/>
              <a:ext cx="120257" cy="14575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76272" y="1175969"/>
              <a:ext cx="114188" cy="14571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01240" y="1175346"/>
              <a:ext cx="101654" cy="14570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25573" y="1175816"/>
              <a:ext cx="114188" cy="14561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67558" y="1174673"/>
              <a:ext cx="120263" cy="14574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50541" y="1175105"/>
              <a:ext cx="101649" cy="145694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662936" y="1175258"/>
              <a:ext cx="151130" cy="146050"/>
            </a:xfrm>
            <a:custGeom>
              <a:avLst/>
              <a:gdLst/>
              <a:ahLst/>
              <a:cxnLst/>
              <a:rect l="l" t="t" r="r" b="b"/>
              <a:pathLst>
                <a:path w="151130" h="146050">
                  <a:moveTo>
                    <a:pt x="150749" y="0"/>
                  </a:moveTo>
                  <a:lnTo>
                    <a:pt x="120268" y="126"/>
                  </a:lnTo>
                  <a:lnTo>
                    <a:pt x="69850" y="101218"/>
                  </a:lnTo>
                  <a:lnTo>
                    <a:pt x="59055" y="0"/>
                  </a:lnTo>
                  <a:lnTo>
                    <a:pt x="28575" y="126"/>
                  </a:lnTo>
                  <a:lnTo>
                    <a:pt x="0" y="145795"/>
                  </a:lnTo>
                  <a:lnTo>
                    <a:pt x="24383" y="145795"/>
                  </a:lnTo>
                  <a:lnTo>
                    <a:pt x="40258" y="65531"/>
                  </a:lnTo>
                  <a:lnTo>
                    <a:pt x="48894" y="145795"/>
                  </a:lnTo>
                  <a:lnTo>
                    <a:pt x="73278" y="145795"/>
                  </a:lnTo>
                  <a:lnTo>
                    <a:pt x="113537" y="65404"/>
                  </a:lnTo>
                  <a:lnTo>
                    <a:pt x="97789" y="145795"/>
                  </a:lnTo>
                  <a:lnTo>
                    <a:pt x="122174" y="145795"/>
                  </a:lnTo>
                  <a:lnTo>
                    <a:pt x="150749" y="0"/>
                  </a:lnTo>
                  <a:close/>
                </a:path>
              </a:pathLst>
            </a:custGeom>
            <a:solidFill>
              <a:srgbClr val="285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824480" y="1174838"/>
              <a:ext cx="101649" cy="14570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36621" y="1174788"/>
              <a:ext cx="120257" cy="14575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77415" y="1548885"/>
              <a:ext cx="350122" cy="67443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579497" y="1517014"/>
              <a:ext cx="641350" cy="115570"/>
            </a:xfrm>
            <a:custGeom>
              <a:avLst/>
              <a:gdLst/>
              <a:ahLst/>
              <a:cxnLst/>
              <a:rect l="l" t="t" r="r" b="b"/>
              <a:pathLst>
                <a:path w="641350" h="115569">
                  <a:moveTo>
                    <a:pt x="50165" y="49911"/>
                  </a:moveTo>
                  <a:lnTo>
                    <a:pt x="48133" y="37846"/>
                  </a:lnTo>
                  <a:lnTo>
                    <a:pt x="43688" y="29972"/>
                  </a:lnTo>
                  <a:lnTo>
                    <a:pt x="42799" y="28321"/>
                  </a:lnTo>
                  <a:lnTo>
                    <a:pt x="40386" y="26416"/>
                  </a:lnTo>
                  <a:lnTo>
                    <a:pt x="40386" y="49911"/>
                  </a:lnTo>
                  <a:lnTo>
                    <a:pt x="39243" y="57658"/>
                  </a:lnTo>
                  <a:lnTo>
                    <a:pt x="36195" y="64008"/>
                  </a:lnTo>
                  <a:lnTo>
                    <a:pt x="31369" y="68326"/>
                  </a:lnTo>
                  <a:lnTo>
                    <a:pt x="25019" y="69850"/>
                  </a:lnTo>
                  <a:lnTo>
                    <a:pt x="18796" y="68326"/>
                  </a:lnTo>
                  <a:lnTo>
                    <a:pt x="13843" y="64008"/>
                  </a:lnTo>
                  <a:lnTo>
                    <a:pt x="10668" y="57531"/>
                  </a:lnTo>
                  <a:lnTo>
                    <a:pt x="9525" y="49784"/>
                  </a:lnTo>
                  <a:lnTo>
                    <a:pt x="10668" y="42037"/>
                  </a:lnTo>
                  <a:lnTo>
                    <a:pt x="13843" y="35814"/>
                  </a:lnTo>
                  <a:lnTo>
                    <a:pt x="18669" y="31496"/>
                  </a:lnTo>
                  <a:lnTo>
                    <a:pt x="25019" y="29972"/>
                  </a:lnTo>
                  <a:lnTo>
                    <a:pt x="31369" y="31623"/>
                  </a:lnTo>
                  <a:lnTo>
                    <a:pt x="36195" y="35814"/>
                  </a:lnTo>
                  <a:lnTo>
                    <a:pt x="39370" y="42164"/>
                  </a:lnTo>
                  <a:lnTo>
                    <a:pt x="40386" y="49911"/>
                  </a:lnTo>
                  <a:lnTo>
                    <a:pt x="40386" y="26416"/>
                  </a:lnTo>
                  <a:lnTo>
                    <a:pt x="34925" y="22098"/>
                  </a:lnTo>
                  <a:lnTo>
                    <a:pt x="25273" y="19812"/>
                  </a:lnTo>
                  <a:lnTo>
                    <a:pt x="14732" y="22352"/>
                  </a:lnTo>
                  <a:lnTo>
                    <a:pt x="6731" y="29337"/>
                  </a:lnTo>
                  <a:lnTo>
                    <a:pt x="1778" y="40259"/>
                  </a:lnTo>
                  <a:lnTo>
                    <a:pt x="0" y="54610"/>
                  </a:lnTo>
                  <a:lnTo>
                    <a:pt x="0" y="115316"/>
                  </a:lnTo>
                  <a:lnTo>
                    <a:pt x="9144" y="115316"/>
                  </a:lnTo>
                  <a:lnTo>
                    <a:pt x="9144" y="71628"/>
                  </a:lnTo>
                  <a:lnTo>
                    <a:pt x="9652" y="71628"/>
                  </a:lnTo>
                  <a:lnTo>
                    <a:pt x="13208" y="75565"/>
                  </a:lnTo>
                  <a:lnTo>
                    <a:pt x="17145" y="78232"/>
                  </a:lnTo>
                  <a:lnTo>
                    <a:pt x="21463" y="79629"/>
                  </a:lnTo>
                  <a:lnTo>
                    <a:pt x="25908" y="80010"/>
                  </a:lnTo>
                  <a:lnTo>
                    <a:pt x="35179" y="77724"/>
                  </a:lnTo>
                  <a:lnTo>
                    <a:pt x="42545" y="71628"/>
                  </a:lnTo>
                  <a:lnTo>
                    <a:pt x="42799" y="71374"/>
                  </a:lnTo>
                  <a:lnTo>
                    <a:pt x="43688" y="69850"/>
                  </a:lnTo>
                  <a:lnTo>
                    <a:pt x="48133" y="61849"/>
                  </a:lnTo>
                  <a:lnTo>
                    <a:pt x="50165" y="49911"/>
                  </a:lnTo>
                  <a:close/>
                </a:path>
                <a:path w="641350" h="115569">
                  <a:moveTo>
                    <a:pt x="108839" y="49911"/>
                  </a:moveTo>
                  <a:lnTo>
                    <a:pt x="106807" y="37973"/>
                  </a:lnTo>
                  <a:lnTo>
                    <a:pt x="102235" y="29972"/>
                  </a:lnTo>
                  <a:lnTo>
                    <a:pt x="101346" y="28448"/>
                  </a:lnTo>
                  <a:lnTo>
                    <a:pt x="99187" y="26670"/>
                  </a:lnTo>
                  <a:lnTo>
                    <a:pt x="99187" y="49911"/>
                  </a:lnTo>
                  <a:lnTo>
                    <a:pt x="98044" y="57658"/>
                  </a:lnTo>
                  <a:lnTo>
                    <a:pt x="94869" y="64008"/>
                  </a:lnTo>
                  <a:lnTo>
                    <a:pt x="90043" y="68326"/>
                  </a:lnTo>
                  <a:lnTo>
                    <a:pt x="83693" y="69850"/>
                  </a:lnTo>
                  <a:lnTo>
                    <a:pt x="77470" y="68326"/>
                  </a:lnTo>
                  <a:lnTo>
                    <a:pt x="72644" y="64008"/>
                  </a:lnTo>
                  <a:lnTo>
                    <a:pt x="69469" y="57658"/>
                  </a:lnTo>
                  <a:lnTo>
                    <a:pt x="68326" y="49911"/>
                  </a:lnTo>
                  <a:lnTo>
                    <a:pt x="69469" y="42164"/>
                  </a:lnTo>
                  <a:lnTo>
                    <a:pt x="72644" y="35814"/>
                  </a:lnTo>
                  <a:lnTo>
                    <a:pt x="77470" y="31496"/>
                  </a:lnTo>
                  <a:lnTo>
                    <a:pt x="83693" y="29972"/>
                  </a:lnTo>
                  <a:lnTo>
                    <a:pt x="90043" y="31496"/>
                  </a:lnTo>
                  <a:lnTo>
                    <a:pt x="94869" y="35814"/>
                  </a:lnTo>
                  <a:lnTo>
                    <a:pt x="98044" y="42164"/>
                  </a:lnTo>
                  <a:lnTo>
                    <a:pt x="99187" y="49911"/>
                  </a:lnTo>
                  <a:lnTo>
                    <a:pt x="99187" y="26670"/>
                  </a:lnTo>
                  <a:lnTo>
                    <a:pt x="93345" y="22098"/>
                  </a:lnTo>
                  <a:lnTo>
                    <a:pt x="83693" y="19812"/>
                  </a:lnTo>
                  <a:lnTo>
                    <a:pt x="74041" y="22098"/>
                  </a:lnTo>
                  <a:lnTo>
                    <a:pt x="66040" y="28448"/>
                  </a:lnTo>
                  <a:lnTo>
                    <a:pt x="60706" y="37973"/>
                  </a:lnTo>
                  <a:lnTo>
                    <a:pt x="58674" y="49911"/>
                  </a:lnTo>
                  <a:lnTo>
                    <a:pt x="60706" y="61976"/>
                  </a:lnTo>
                  <a:lnTo>
                    <a:pt x="66040" y="71501"/>
                  </a:lnTo>
                  <a:lnTo>
                    <a:pt x="74041" y="77724"/>
                  </a:lnTo>
                  <a:lnTo>
                    <a:pt x="83693" y="80010"/>
                  </a:lnTo>
                  <a:lnTo>
                    <a:pt x="93345" y="77724"/>
                  </a:lnTo>
                  <a:lnTo>
                    <a:pt x="101346" y="71501"/>
                  </a:lnTo>
                  <a:lnTo>
                    <a:pt x="102235" y="69850"/>
                  </a:lnTo>
                  <a:lnTo>
                    <a:pt x="106807" y="61976"/>
                  </a:lnTo>
                  <a:lnTo>
                    <a:pt x="108839" y="49911"/>
                  </a:lnTo>
                  <a:close/>
                </a:path>
                <a:path w="641350" h="115569">
                  <a:moveTo>
                    <a:pt x="166624" y="57912"/>
                  </a:moveTo>
                  <a:lnTo>
                    <a:pt x="157099" y="57912"/>
                  </a:lnTo>
                  <a:lnTo>
                    <a:pt x="154813" y="63373"/>
                  </a:lnTo>
                  <a:lnTo>
                    <a:pt x="151511" y="67056"/>
                  </a:lnTo>
                  <a:lnTo>
                    <a:pt x="147447" y="69215"/>
                  </a:lnTo>
                  <a:lnTo>
                    <a:pt x="142875" y="69850"/>
                  </a:lnTo>
                  <a:lnTo>
                    <a:pt x="136271" y="68326"/>
                  </a:lnTo>
                  <a:lnTo>
                    <a:pt x="131318" y="64262"/>
                  </a:lnTo>
                  <a:lnTo>
                    <a:pt x="128143" y="57912"/>
                  </a:lnTo>
                  <a:lnTo>
                    <a:pt x="127000" y="50165"/>
                  </a:lnTo>
                  <a:lnTo>
                    <a:pt x="128143" y="42291"/>
                  </a:lnTo>
                  <a:lnTo>
                    <a:pt x="131191" y="35941"/>
                  </a:lnTo>
                  <a:lnTo>
                    <a:pt x="136144" y="31623"/>
                  </a:lnTo>
                  <a:lnTo>
                    <a:pt x="142621" y="29972"/>
                  </a:lnTo>
                  <a:lnTo>
                    <a:pt x="147320" y="30734"/>
                  </a:lnTo>
                  <a:lnTo>
                    <a:pt x="151384" y="32893"/>
                  </a:lnTo>
                  <a:lnTo>
                    <a:pt x="154559" y="36576"/>
                  </a:lnTo>
                  <a:lnTo>
                    <a:pt x="156845" y="41656"/>
                  </a:lnTo>
                  <a:lnTo>
                    <a:pt x="166370" y="41656"/>
                  </a:lnTo>
                  <a:lnTo>
                    <a:pt x="163068" y="32258"/>
                  </a:lnTo>
                  <a:lnTo>
                    <a:pt x="157480" y="25400"/>
                  </a:lnTo>
                  <a:lnTo>
                    <a:pt x="150368" y="21209"/>
                  </a:lnTo>
                  <a:lnTo>
                    <a:pt x="142367" y="19812"/>
                  </a:lnTo>
                  <a:lnTo>
                    <a:pt x="132461" y="22098"/>
                  </a:lnTo>
                  <a:lnTo>
                    <a:pt x="124460" y="28448"/>
                  </a:lnTo>
                  <a:lnTo>
                    <a:pt x="119253" y="37973"/>
                  </a:lnTo>
                  <a:lnTo>
                    <a:pt x="117348" y="49911"/>
                  </a:lnTo>
                  <a:lnTo>
                    <a:pt x="119253" y="61976"/>
                  </a:lnTo>
                  <a:lnTo>
                    <a:pt x="124587" y="71501"/>
                  </a:lnTo>
                  <a:lnTo>
                    <a:pt x="132715" y="77724"/>
                  </a:lnTo>
                  <a:lnTo>
                    <a:pt x="142748" y="80010"/>
                  </a:lnTo>
                  <a:lnTo>
                    <a:pt x="150495" y="78740"/>
                  </a:lnTo>
                  <a:lnTo>
                    <a:pt x="157353" y="74676"/>
                  </a:lnTo>
                  <a:lnTo>
                    <a:pt x="162941" y="67818"/>
                  </a:lnTo>
                  <a:lnTo>
                    <a:pt x="166624" y="57912"/>
                  </a:lnTo>
                  <a:close/>
                </a:path>
                <a:path w="641350" h="115569">
                  <a:moveTo>
                    <a:pt x="234696" y="21082"/>
                  </a:moveTo>
                  <a:lnTo>
                    <a:pt x="220599" y="21082"/>
                  </a:lnTo>
                  <a:lnTo>
                    <a:pt x="205740" y="60579"/>
                  </a:lnTo>
                  <a:lnTo>
                    <a:pt x="205486" y="60579"/>
                  </a:lnTo>
                  <a:lnTo>
                    <a:pt x="190500" y="21082"/>
                  </a:lnTo>
                  <a:lnTo>
                    <a:pt x="176403" y="21082"/>
                  </a:lnTo>
                  <a:lnTo>
                    <a:pt x="176403" y="78740"/>
                  </a:lnTo>
                  <a:lnTo>
                    <a:pt x="185293" y="78740"/>
                  </a:lnTo>
                  <a:lnTo>
                    <a:pt x="185293" y="32004"/>
                  </a:lnTo>
                  <a:lnTo>
                    <a:pt x="185547" y="32004"/>
                  </a:lnTo>
                  <a:lnTo>
                    <a:pt x="200660" y="71755"/>
                  </a:lnTo>
                  <a:lnTo>
                    <a:pt x="210566" y="71755"/>
                  </a:lnTo>
                  <a:lnTo>
                    <a:pt x="225679" y="32004"/>
                  </a:lnTo>
                  <a:lnTo>
                    <a:pt x="225933" y="32004"/>
                  </a:lnTo>
                  <a:lnTo>
                    <a:pt x="225933" y="78740"/>
                  </a:lnTo>
                  <a:lnTo>
                    <a:pt x="234696" y="78740"/>
                  </a:lnTo>
                  <a:lnTo>
                    <a:pt x="234696" y="21082"/>
                  </a:lnTo>
                  <a:close/>
                </a:path>
                <a:path w="641350" h="115569">
                  <a:moveTo>
                    <a:pt x="294767" y="49911"/>
                  </a:moveTo>
                  <a:lnTo>
                    <a:pt x="292735" y="37973"/>
                  </a:lnTo>
                  <a:lnTo>
                    <a:pt x="288290" y="29972"/>
                  </a:lnTo>
                  <a:lnTo>
                    <a:pt x="287274" y="28448"/>
                  </a:lnTo>
                  <a:lnTo>
                    <a:pt x="285115" y="26670"/>
                  </a:lnTo>
                  <a:lnTo>
                    <a:pt x="285115" y="49911"/>
                  </a:lnTo>
                  <a:lnTo>
                    <a:pt x="283972" y="57658"/>
                  </a:lnTo>
                  <a:lnTo>
                    <a:pt x="280797" y="64008"/>
                  </a:lnTo>
                  <a:lnTo>
                    <a:pt x="275971" y="68326"/>
                  </a:lnTo>
                  <a:lnTo>
                    <a:pt x="269621" y="69850"/>
                  </a:lnTo>
                  <a:lnTo>
                    <a:pt x="263398" y="68326"/>
                  </a:lnTo>
                  <a:lnTo>
                    <a:pt x="258572" y="64008"/>
                  </a:lnTo>
                  <a:lnTo>
                    <a:pt x="255397" y="57658"/>
                  </a:lnTo>
                  <a:lnTo>
                    <a:pt x="254254" y="49911"/>
                  </a:lnTo>
                  <a:lnTo>
                    <a:pt x="255397" y="42164"/>
                  </a:lnTo>
                  <a:lnTo>
                    <a:pt x="258572" y="35814"/>
                  </a:lnTo>
                  <a:lnTo>
                    <a:pt x="263398" y="31496"/>
                  </a:lnTo>
                  <a:lnTo>
                    <a:pt x="269621" y="29972"/>
                  </a:lnTo>
                  <a:lnTo>
                    <a:pt x="275971" y="31496"/>
                  </a:lnTo>
                  <a:lnTo>
                    <a:pt x="280797" y="35814"/>
                  </a:lnTo>
                  <a:lnTo>
                    <a:pt x="283972" y="42164"/>
                  </a:lnTo>
                  <a:lnTo>
                    <a:pt x="285115" y="49911"/>
                  </a:lnTo>
                  <a:lnTo>
                    <a:pt x="285115" y="26670"/>
                  </a:lnTo>
                  <a:lnTo>
                    <a:pt x="279273" y="22098"/>
                  </a:lnTo>
                  <a:lnTo>
                    <a:pt x="269621" y="19812"/>
                  </a:lnTo>
                  <a:lnTo>
                    <a:pt x="260096" y="22098"/>
                  </a:lnTo>
                  <a:lnTo>
                    <a:pt x="252095" y="28448"/>
                  </a:lnTo>
                  <a:lnTo>
                    <a:pt x="246634" y="37973"/>
                  </a:lnTo>
                  <a:lnTo>
                    <a:pt x="244602" y="49911"/>
                  </a:lnTo>
                  <a:lnTo>
                    <a:pt x="246634" y="61976"/>
                  </a:lnTo>
                  <a:lnTo>
                    <a:pt x="252095" y="71501"/>
                  </a:lnTo>
                  <a:lnTo>
                    <a:pt x="260096" y="77724"/>
                  </a:lnTo>
                  <a:lnTo>
                    <a:pt x="269621" y="80010"/>
                  </a:lnTo>
                  <a:lnTo>
                    <a:pt x="279273" y="77724"/>
                  </a:lnTo>
                  <a:lnTo>
                    <a:pt x="287274" y="71501"/>
                  </a:lnTo>
                  <a:lnTo>
                    <a:pt x="288290" y="69850"/>
                  </a:lnTo>
                  <a:lnTo>
                    <a:pt x="292735" y="61976"/>
                  </a:lnTo>
                  <a:lnTo>
                    <a:pt x="294767" y="49911"/>
                  </a:lnTo>
                  <a:close/>
                </a:path>
                <a:path w="641350" h="115569">
                  <a:moveTo>
                    <a:pt x="344805" y="20828"/>
                  </a:moveTo>
                  <a:lnTo>
                    <a:pt x="326898" y="20828"/>
                  </a:lnTo>
                  <a:lnTo>
                    <a:pt x="319024" y="22733"/>
                  </a:lnTo>
                  <a:lnTo>
                    <a:pt x="314071" y="27559"/>
                  </a:lnTo>
                  <a:lnTo>
                    <a:pt x="311150" y="34417"/>
                  </a:lnTo>
                  <a:lnTo>
                    <a:pt x="309626" y="42291"/>
                  </a:lnTo>
                  <a:lnTo>
                    <a:pt x="307467" y="57785"/>
                  </a:lnTo>
                  <a:lnTo>
                    <a:pt x="306578" y="62103"/>
                  </a:lnTo>
                  <a:lnTo>
                    <a:pt x="303530" y="66294"/>
                  </a:lnTo>
                  <a:lnTo>
                    <a:pt x="301371" y="67310"/>
                  </a:lnTo>
                  <a:lnTo>
                    <a:pt x="299466" y="67310"/>
                  </a:lnTo>
                  <a:lnTo>
                    <a:pt x="299466" y="79248"/>
                  </a:lnTo>
                  <a:lnTo>
                    <a:pt x="305054" y="79248"/>
                  </a:lnTo>
                  <a:lnTo>
                    <a:pt x="308610" y="77343"/>
                  </a:lnTo>
                  <a:lnTo>
                    <a:pt x="318135" y="46355"/>
                  </a:lnTo>
                  <a:lnTo>
                    <a:pt x="319405" y="38862"/>
                  </a:lnTo>
                  <a:lnTo>
                    <a:pt x="321310" y="34290"/>
                  </a:lnTo>
                  <a:lnTo>
                    <a:pt x="324104" y="32131"/>
                  </a:lnTo>
                  <a:lnTo>
                    <a:pt x="328422" y="31623"/>
                  </a:lnTo>
                  <a:lnTo>
                    <a:pt x="335661" y="31623"/>
                  </a:lnTo>
                  <a:lnTo>
                    <a:pt x="335661" y="78740"/>
                  </a:lnTo>
                  <a:lnTo>
                    <a:pt x="344805" y="78740"/>
                  </a:lnTo>
                  <a:lnTo>
                    <a:pt x="344805" y="20828"/>
                  </a:lnTo>
                  <a:close/>
                </a:path>
                <a:path w="641350" h="115569">
                  <a:moveTo>
                    <a:pt x="405130" y="49911"/>
                  </a:moveTo>
                  <a:lnTo>
                    <a:pt x="403098" y="37973"/>
                  </a:lnTo>
                  <a:lnTo>
                    <a:pt x="398653" y="29972"/>
                  </a:lnTo>
                  <a:lnTo>
                    <a:pt x="397637" y="28448"/>
                  </a:lnTo>
                  <a:lnTo>
                    <a:pt x="395478" y="26670"/>
                  </a:lnTo>
                  <a:lnTo>
                    <a:pt x="395478" y="49911"/>
                  </a:lnTo>
                  <a:lnTo>
                    <a:pt x="394335" y="57658"/>
                  </a:lnTo>
                  <a:lnTo>
                    <a:pt x="391160" y="64008"/>
                  </a:lnTo>
                  <a:lnTo>
                    <a:pt x="386334" y="68326"/>
                  </a:lnTo>
                  <a:lnTo>
                    <a:pt x="380111" y="69850"/>
                  </a:lnTo>
                  <a:lnTo>
                    <a:pt x="373761" y="68326"/>
                  </a:lnTo>
                  <a:lnTo>
                    <a:pt x="368935" y="64008"/>
                  </a:lnTo>
                  <a:lnTo>
                    <a:pt x="365760" y="57658"/>
                  </a:lnTo>
                  <a:lnTo>
                    <a:pt x="364617" y="49911"/>
                  </a:lnTo>
                  <a:lnTo>
                    <a:pt x="365760" y="42164"/>
                  </a:lnTo>
                  <a:lnTo>
                    <a:pt x="368935" y="35814"/>
                  </a:lnTo>
                  <a:lnTo>
                    <a:pt x="373761" y="31496"/>
                  </a:lnTo>
                  <a:lnTo>
                    <a:pt x="380111" y="29972"/>
                  </a:lnTo>
                  <a:lnTo>
                    <a:pt x="386334" y="31496"/>
                  </a:lnTo>
                  <a:lnTo>
                    <a:pt x="391160" y="35814"/>
                  </a:lnTo>
                  <a:lnTo>
                    <a:pt x="394335" y="42164"/>
                  </a:lnTo>
                  <a:lnTo>
                    <a:pt x="395478" y="49911"/>
                  </a:lnTo>
                  <a:lnTo>
                    <a:pt x="395478" y="26670"/>
                  </a:lnTo>
                  <a:lnTo>
                    <a:pt x="389636" y="22098"/>
                  </a:lnTo>
                  <a:lnTo>
                    <a:pt x="380111" y="19812"/>
                  </a:lnTo>
                  <a:lnTo>
                    <a:pt x="370459" y="22098"/>
                  </a:lnTo>
                  <a:lnTo>
                    <a:pt x="362458" y="28448"/>
                  </a:lnTo>
                  <a:lnTo>
                    <a:pt x="356997" y="37973"/>
                  </a:lnTo>
                  <a:lnTo>
                    <a:pt x="354965" y="49911"/>
                  </a:lnTo>
                  <a:lnTo>
                    <a:pt x="356997" y="61976"/>
                  </a:lnTo>
                  <a:lnTo>
                    <a:pt x="362458" y="71501"/>
                  </a:lnTo>
                  <a:lnTo>
                    <a:pt x="370459" y="77724"/>
                  </a:lnTo>
                  <a:lnTo>
                    <a:pt x="380111" y="80010"/>
                  </a:lnTo>
                  <a:lnTo>
                    <a:pt x="389636" y="77724"/>
                  </a:lnTo>
                  <a:lnTo>
                    <a:pt x="397637" y="71501"/>
                  </a:lnTo>
                  <a:lnTo>
                    <a:pt x="398653" y="69850"/>
                  </a:lnTo>
                  <a:lnTo>
                    <a:pt x="403098" y="61976"/>
                  </a:lnTo>
                  <a:lnTo>
                    <a:pt x="405130" y="49911"/>
                  </a:lnTo>
                  <a:close/>
                </a:path>
                <a:path w="641350" h="115569">
                  <a:moveTo>
                    <a:pt x="461264" y="68072"/>
                  </a:moveTo>
                  <a:lnTo>
                    <a:pt x="454660" y="68072"/>
                  </a:lnTo>
                  <a:lnTo>
                    <a:pt x="454660" y="20828"/>
                  </a:lnTo>
                  <a:lnTo>
                    <a:pt x="445643" y="20828"/>
                  </a:lnTo>
                  <a:lnTo>
                    <a:pt x="445643" y="31369"/>
                  </a:lnTo>
                  <a:lnTo>
                    <a:pt x="445643" y="68326"/>
                  </a:lnTo>
                  <a:lnTo>
                    <a:pt x="421894" y="68326"/>
                  </a:lnTo>
                  <a:lnTo>
                    <a:pt x="421894" y="67564"/>
                  </a:lnTo>
                  <a:lnTo>
                    <a:pt x="423672" y="65405"/>
                  </a:lnTo>
                  <a:lnTo>
                    <a:pt x="425323" y="60198"/>
                  </a:lnTo>
                  <a:lnTo>
                    <a:pt x="426466" y="54102"/>
                  </a:lnTo>
                  <a:lnTo>
                    <a:pt x="428498" y="42926"/>
                  </a:lnTo>
                  <a:lnTo>
                    <a:pt x="429641" y="36957"/>
                  </a:lnTo>
                  <a:lnTo>
                    <a:pt x="431546" y="31369"/>
                  </a:lnTo>
                  <a:lnTo>
                    <a:pt x="445643" y="31369"/>
                  </a:lnTo>
                  <a:lnTo>
                    <a:pt x="445643" y="20828"/>
                  </a:lnTo>
                  <a:lnTo>
                    <a:pt x="436880" y="20828"/>
                  </a:lnTo>
                  <a:lnTo>
                    <a:pt x="429768" y="22606"/>
                  </a:lnTo>
                  <a:lnTo>
                    <a:pt x="424942" y="27305"/>
                  </a:lnTo>
                  <a:lnTo>
                    <a:pt x="421894" y="33909"/>
                  </a:lnTo>
                  <a:lnTo>
                    <a:pt x="420116" y="41402"/>
                  </a:lnTo>
                  <a:lnTo>
                    <a:pt x="417195" y="56896"/>
                  </a:lnTo>
                  <a:lnTo>
                    <a:pt x="416052" y="61214"/>
                  </a:lnTo>
                  <a:lnTo>
                    <a:pt x="414655" y="65024"/>
                  </a:lnTo>
                  <a:lnTo>
                    <a:pt x="412877" y="68072"/>
                  </a:lnTo>
                  <a:lnTo>
                    <a:pt x="406908" y="68072"/>
                  </a:lnTo>
                  <a:lnTo>
                    <a:pt x="406908" y="92837"/>
                  </a:lnTo>
                  <a:lnTo>
                    <a:pt x="415798" y="92837"/>
                  </a:lnTo>
                  <a:lnTo>
                    <a:pt x="415798" y="78740"/>
                  </a:lnTo>
                  <a:lnTo>
                    <a:pt x="452501" y="78740"/>
                  </a:lnTo>
                  <a:lnTo>
                    <a:pt x="452501" y="92837"/>
                  </a:lnTo>
                  <a:lnTo>
                    <a:pt x="461264" y="92837"/>
                  </a:lnTo>
                  <a:lnTo>
                    <a:pt x="461264" y="78740"/>
                  </a:lnTo>
                  <a:lnTo>
                    <a:pt x="461264" y="68326"/>
                  </a:lnTo>
                  <a:lnTo>
                    <a:pt x="461264" y="68072"/>
                  </a:lnTo>
                  <a:close/>
                </a:path>
                <a:path w="641350" h="115569">
                  <a:moveTo>
                    <a:pt x="486892" y="0"/>
                  </a:moveTo>
                  <a:lnTo>
                    <a:pt x="477393" y="0"/>
                  </a:lnTo>
                  <a:lnTo>
                    <a:pt x="477393" y="11938"/>
                  </a:lnTo>
                  <a:lnTo>
                    <a:pt x="486892" y="11938"/>
                  </a:lnTo>
                  <a:lnTo>
                    <a:pt x="486892" y="0"/>
                  </a:lnTo>
                  <a:close/>
                </a:path>
                <a:path w="641350" h="115569">
                  <a:moveTo>
                    <a:pt x="507593" y="0"/>
                  </a:moveTo>
                  <a:lnTo>
                    <a:pt x="498094" y="0"/>
                  </a:lnTo>
                  <a:lnTo>
                    <a:pt x="498094" y="11938"/>
                  </a:lnTo>
                  <a:lnTo>
                    <a:pt x="507593" y="11938"/>
                  </a:lnTo>
                  <a:lnTo>
                    <a:pt x="507593" y="0"/>
                  </a:lnTo>
                  <a:close/>
                </a:path>
                <a:path w="641350" h="115569">
                  <a:moveTo>
                    <a:pt x="517271" y="50800"/>
                  </a:moveTo>
                  <a:lnTo>
                    <a:pt x="515112" y="44450"/>
                  </a:lnTo>
                  <a:lnTo>
                    <a:pt x="509270" y="27178"/>
                  </a:lnTo>
                  <a:lnTo>
                    <a:pt x="507746" y="26035"/>
                  </a:lnTo>
                  <a:lnTo>
                    <a:pt x="507746" y="44450"/>
                  </a:lnTo>
                  <a:lnTo>
                    <a:pt x="477647" y="44450"/>
                  </a:lnTo>
                  <a:lnTo>
                    <a:pt x="507746" y="44450"/>
                  </a:lnTo>
                  <a:lnTo>
                    <a:pt x="507746" y="26035"/>
                  </a:lnTo>
                  <a:lnTo>
                    <a:pt x="501523" y="21590"/>
                  </a:lnTo>
                  <a:lnTo>
                    <a:pt x="493014" y="19812"/>
                  </a:lnTo>
                  <a:lnTo>
                    <a:pt x="483108" y="22098"/>
                  </a:lnTo>
                  <a:lnTo>
                    <a:pt x="475234" y="28448"/>
                  </a:lnTo>
                  <a:lnTo>
                    <a:pt x="470027" y="37973"/>
                  </a:lnTo>
                  <a:lnTo>
                    <a:pt x="468122" y="49911"/>
                  </a:lnTo>
                  <a:lnTo>
                    <a:pt x="470027" y="61976"/>
                  </a:lnTo>
                  <a:lnTo>
                    <a:pt x="475234" y="71501"/>
                  </a:lnTo>
                  <a:lnTo>
                    <a:pt x="483235" y="77724"/>
                  </a:lnTo>
                  <a:lnTo>
                    <a:pt x="493395" y="80010"/>
                  </a:lnTo>
                  <a:lnTo>
                    <a:pt x="500507" y="78994"/>
                  </a:lnTo>
                  <a:lnTo>
                    <a:pt x="507238" y="75565"/>
                  </a:lnTo>
                  <a:lnTo>
                    <a:pt x="512699" y="69850"/>
                  </a:lnTo>
                  <a:lnTo>
                    <a:pt x="512826" y="69850"/>
                  </a:lnTo>
                  <a:lnTo>
                    <a:pt x="516255" y="61595"/>
                  </a:lnTo>
                  <a:lnTo>
                    <a:pt x="506857" y="61595"/>
                  </a:lnTo>
                  <a:lnTo>
                    <a:pt x="504825" y="65278"/>
                  </a:lnTo>
                  <a:lnTo>
                    <a:pt x="501396" y="67945"/>
                  </a:lnTo>
                  <a:lnTo>
                    <a:pt x="497459" y="69469"/>
                  </a:lnTo>
                  <a:lnTo>
                    <a:pt x="493268" y="69850"/>
                  </a:lnTo>
                  <a:lnTo>
                    <a:pt x="487172" y="68707"/>
                  </a:lnTo>
                  <a:lnTo>
                    <a:pt x="482346" y="65151"/>
                  </a:lnTo>
                  <a:lnTo>
                    <a:pt x="478917" y="59944"/>
                  </a:lnTo>
                  <a:lnTo>
                    <a:pt x="477266" y="53213"/>
                  </a:lnTo>
                  <a:lnTo>
                    <a:pt x="517271" y="53213"/>
                  </a:lnTo>
                  <a:lnTo>
                    <a:pt x="517271" y="50800"/>
                  </a:lnTo>
                  <a:close/>
                </a:path>
                <a:path w="641350" h="115569">
                  <a:moveTo>
                    <a:pt x="590296" y="78740"/>
                  </a:moveTo>
                  <a:lnTo>
                    <a:pt x="575691" y="48641"/>
                  </a:lnTo>
                  <a:lnTo>
                    <a:pt x="589153" y="21082"/>
                  </a:lnTo>
                  <a:lnTo>
                    <a:pt x="578993" y="21082"/>
                  </a:lnTo>
                  <a:lnTo>
                    <a:pt x="568198" y="44069"/>
                  </a:lnTo>
                  <a:lnTo>
                    <a:pt x="560578" y="44069"/>
                  </a:lnTo>
                  <a:lnTo>
                    <a:pt x="560578" y="21082"/>
                  </a:lnTo>
                  <a:lnTo>
                    <a:pt x="551942" y="21082"/>
                  </a:lnTo>
                  <a:lnTo>
                    <a:pt x="551942" y="44069"/>
                  </a:lnTo>
                  <a:lnTo>
                    <a:pt x="544195" y="44069"/>
                  </a:lnTo>
                  <a:lnTo>
                    <a:pt x="533400" y="21082"/>
                  </a:lnTo>
                  <a:lnTo>
                    <a:pt x="523367" y="21082"/>
                  </a:lnTo>
                  <a:lnTo>
                    <a:pt x="536829" y="48641"/>
                  </a:lnTo>
                  <a:lnTo>
                    <a:pt x="522224" y="78740"/>
                  </a:lnTo>
                  <a:lnTo>
                    <a:pt x="532511" y="78740"/>
                  </a:lnTo>
                  <a:lnTo>
                    <a:pt x="544068" y="54483"/>
                  </a:lnTo>
                  <a:lnTo>
                    <a:pt x="551942" y="54483"/>
                  </a:lnTo>
                  <a:lnTo>
                    <a:pt x="551942" y="78740"/>
                  </a:lnTo>
                  <a:lnTo>
                    <a:pt x="560578" y="78740"/>
                  </a:lnTo>
                  <a:lnTo>
                    <a:pt x="560578" y="54483"/>
                  </a:lnTo>
                  <a:lnTo>
                    <a:pt x="568325" y="54483"/>
                  </a:lnTo>
                  <a:lnTo>
                    <a:pt x="580009" y="78740"/>
                  </a:lnTo>
                  <a:lnTo>
                    <a:pt x="590296" y="78740"/>
                  </a:lnTo>
                  <a:close/>
                </a:path>
                <a:path w="641350" h="115569">
                  <a:moveTo>
                    <a:pt x="641096" y="53975"/>
                  </a:moveTo>
                  <a:lnTo>
                    <a:pt x="639445" y="43815"/>
                  </a:lnTo>
                  <a:lnTo>
                    <a:pt x="635127" y="35814"/>
                  </a:lnTo>
                  <a:lnTo>
                    <a:pt x="631444" y="32766"/>
                  </a:lnTo>
                  <a:lnTo>
                    <a:pt x="631444" y="54483"/>
                  </a:lnTo>
                  <a:lnTo>
                    <a:pt x="630428" y="60706"/>
                  </a:lnTo>
                  <a:lnTo>
                    <a:pt x="627888" y="65532"/>
                  </a:lnTo>
                  <a:lnTo>
                    <a:pt x="623824" y="68707"/>
                  </a:lnTo>
                  <a:lnTo>
                    <a:pt x="618871" y="69850"/>
                  </a:lnTo>
                  <a:lnTo>
                    <a:pt x="613791" y="68707"/>
                  </a:lnTo>
                  <a:lnTo>
                    <a:pt x="609854" y="65532"/>
                  </a:lnTo>
                  <a:lnTo>
                    <a:pt x="607187" y="60706"/>
                  </a:lnTo>
                  <a:lnTo>
                    <a:pt x="606298" y="54483"/>
                  </a:lnTo>
                  <a:lnTo>
                    <a:pt x="607187" y="48260"/>
                  </a:lnTo>
                  <a:lnTo>
                    <a:pt x="609854" y="43307"/>
                  </a:lnTo>
                  <a:lnTo>
                    <a:pt x="613791" y="40132"/>
                  </a:lnTo>
                  <a:lnTo>
                    <a:pt x="618871" y="38862"/>
                  </a:lnTo>
                  <a:lnTo>
                    <a:pt x="623824" y="40132"/>
                  </a:lnTo>
                  <a:lnTo>
                    <a:pt x="627888" y="43307"/>
                  </a:lnTo>
                  <a:lnTo>
                    <a:pt x="630428" y="48260"/>
                  </a:lnTo>
                  <a:lnTo>
                    <a:pt x="631444" y="54483"/>
                  </a:lnTo>
                  <a:lnTo>
                    <a:pt x="631444" y="32766"/>
                  </a:lnTo>
                  <a:lnTo>
                    <a:pt x="628650" y="30607"/>
                  </a:lnTo>
                  <a:lnTo>
                    <a:pt x="620776" y="28702"/>
                  </a:lnTo>
                  <a:lnTo>
                    <a:pt x="616458" y="29210"/>
                  </a:lnTo>
                  <a:lnTo>
                    <a:pt x="612648" y="30861"/>
                  </a:lnTo>
                  <a:lnTo>
                    <a:pt x="609092" y="33655"/>
                  </a:lnTo>
                  <a:lnTo>
                    <a:pt x="606044" y="37465"/>
                  </a:lnTo>
                  <a:lnTo>
                    <a:pt x="605790" y="37465"/>
                  </a:lnTo>
                  <a:lnTo>
                    <a:pt x="605663" y="21082"/>
                  </a:lnTo>
                  <a:lnTo>
                    <a:pt x="596519" y="21082"/>
                  </a:lnTo>
                  <a:lnTo>
                    <a:pt x="596646" y="52832"/>
                  </a:lnTo>
                  <a:lnTo>
                    <a:pt x="610108" y="77978"/>
                  </a:lnTo>
                  <a:lnTo>
                    <a:pt x="618998" y="80010"/>
                  </a:lnTo>
                  <a:lnTo>
                    <a:pt x="627888" y="78105"/>
                  </a:lnTo>
                  <a:lnTo>
                    <a:pt x="634873" y="72644"/>
                  </a:lnTo>
                  <a:lnTo>
                    <a:pt x="636397" y="69850"/>
                  </a:lnTo>
                  <a:lnTo>
                    <a:pt x="639445" y="64389"/>
                  </a:lnTo>
                  <a:lnTo>
                    <a:pt x="641096" y="53975"/>
                  </a:lnTo>
                  <a:close/>
                </a:path>
              </a:pathLst>
            </a:custGeom>
            <a:solidFill>
              <a:srgbClr val="6F5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309876" y="1647888"/>
              <a:ext cx="857250" cy="903287"/>
            </a:xfrm>
            <a:prstGeom prst="rect">
              <a:avLst/>
            </a:prstGeom>
          </p:spPr>
        </p:pic>
      </p:grpSp>
      <p:grpSp>
        <p:nvGrpSpPr>
          <p:cNvPr id="66" name="object 66"/>
          <p:cNvGrpSpPr/>
          <p:nvPr/>
        </p:nvGrpSpPr>
        <p:grpSpPr>
          <a:xfrm>
            <a:off x="184404" y="2871216"/>
            <a:ext cx="1423670" cy="2018030"/>
            <a:chOff x="184404" y="2871216"/>
            <a:chExt cx="1423670" cy="2018030"/>
          </a:xfrm>
        </p:grpSpPr>
        <p:pic>
          <p:nvPicPr>
            <p:cNvPr id="67" name="object 6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4404" y="2871216"/>
              <a:ext cx="1423416" cy="201777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211137" y="2897251"/>
              <a:ext cx="1316355" cy="1911350"/>
            </a:xfrm>
            <a:custGeom>
              <a:avLst/>
              <a:gdLst/>
              <a:ahLst/>
              <a:cxnLst/>
              <a:rect l="l" t="t" r="r" b="b"/>
              <a:pathLst>
                <a:path w="1316355" h="1911350">
                  <a:moveTo>
                    <a:pt x="1188402" y="0"/>
                  </a:moveTo>
                  <a:lnTo>
                    <a:pt x="127673" y="0"/>
                  </a:lnTo>
                  <a:lnTo>
                    <a:pt x="77977" y="10031"/>
                  </a:lnTo>
                  <a:lnTo>
                    <a:pt x="37395" y="37385"/>
                  </a:lnTo>
                  <a:lnTo>
                    <a:pt x="10033" y="77956"/>
                  </a:lnTo>
                  <a:lnTo>
                    <a:pt x="0" y="127635"/>
                  </a:lnTo>
                  <a:lnTo>
                    <a:pt x="0" y="1783613"/>
                  </a:lnTo>
                  <a:lnTo>
                    <a:pt x="10033" y="1833308"/>
                  </a:lnTo>
                  <a:lnTo>
                    <a:pt x="37395" y="1873891"/>
                  </a:lnTo>
                  <a:lnTo>
                    <a:pt x="77977" y="1901253"/>
                  </a:lnTo>
                  <a:lnTo>
                    <a:pt x="127673" y="1911286"/>
                  </a:lnTo>
                  <a:lnTo>
                    <a:pt x="1188402" y="1911286"/>
                  </a:lnTo>
                  <a:lnTo>
                    <a:pt x="1238081" y="1901253"/>
                  </a:lnTo>
                  <a:lnTo>
                    <a:pt x="1278651" y="1873891"/>
                  </a:lnTo>
                  <a:lnTo>
                    <a:pt x="1306006" y="1833308"/>
                  </a:lnTo>
                  <a:lnTo>
                    <a:pt x="1316037" y="1783613"/>
                  </a:lnTo>
                  <a:lnTo>
                    <a:pt x="1316037" y="127635"/>
                  </a:lnTo>
                  <a:lnTo>
                    <a:pt x="1306006" y="77956"/>
                  </a:lnTo>
                  <a:lnTo>
                    <a:pt x="1278651" y="37385"/>
                  </a:lnTo>
                  <a:lnTo>
                    <a:pt x="1238081" y="10031"/>
                  </a:lnTo>
                  <a:lnTo>
                    <a:pt x="1188402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31648" y="2942844"/>
              <a:ext cx="1304544" cy="70104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96875" y="3008439"/>
              <a:ext cx="1173200" cy="56953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66725" y="3814762"/>
              <a:ext cx="723900" cy="909637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1677923" y="2871216"/>
            <a:ext cx="1422400" cy="2018030"/>
            <a:chOff x="1677923" y="2871216"/>
            <a:chExt cx="1422400" cy="2018030"/>
          </a:xfrm>
        </p:grpSpPr>
        <p:pic>
          <p:nvPicPr>
            <p:cNvPr id="73" name="object 7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77923" y="2871216"/>
              <a:ext cx="1421891" cy="2017776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704974" y="2897251"/>
              <a:ext cx="1314450" cy="1911350"/>
            </a:xfrm>
            <a:custGeom>
              <a:avLst/>
              <a:gdLst/>
              <a:ahLst/>
              <a:cxnLst/>
              <a:rect l="l" t="t" r="r" b="b"/>
              <a:pathLst>
                <a:path w="1314450" h="1911350">
                  <a:moveTo>
                    <a:pt x="1186942" y="0"/>
                  </a:moveTo>
                  <a:lnTo>
                    <a:pt x="127507" y="0"/>
                  </a:lnTo>
                  <a:lnTo>
                    <a:pt x="77902" y="10011"/>
                  </a:lnTo>
                  <a:lnTo>
                    <a:pt x="37369" y="37322"/>
                  </a:lnTo>
                  <a:lnTo>
                    <a:pt x="10029" y="77849"/>
                  </a:lnTo>
                  <a:lnTo>
                    <a:pt x="0" y="127507"/>
                  </a:lnTo>
                  <a:lnTo>
                    <a:pt x="0" y="1783765"/>
                  </a:lnTo>
                  <a:lnTo>
                    <a:pt x="10029" y="1833405"/>
                  </a:lnTo>
                  <a:lnTo>
                    <a:pt x="37369" y="1873938"/>
                  </a:lnTo>
                  <a:lnTo>
                    <a:pt x="77902" y="1901266"/>
                  </a:lnTo>
                  <a:lnTo>
                    <a:pt x="127507" y="1911286"/>
                  </a:lnTo>
                  <a:lnTo>
                    <a:pt x="1186942" y="1911286"/>
                  </a:lnTo>
                  <a:lnTo>
                    <a:pt x="1236547" y="1901266"/>
                  </a:lnTo>
                  <a:lnTo>
                    <a:pt x="1277080" y="1873938"/>
                  </a:lnTo>
                  <a:lnTo>
                    <a:pt x="1304420" y="1833405"/>
                  </a:lnTo>
                  <a:lnTo>
                    <a:pt x="1314450" y="1783765"/>
                  </a:lnTo>
                  <a:lnTo>
                    <a:pt x="1314450" y="127507"/>
                  </a:lnTo>
                  <a:lnTo>
                    <a:pt x="1304420" y="77849"/>
                  </a:lnTo>
                  <a:lnTo>
                    <a:pt x="1277080" y="37322"/>
                  </a:lnTo>
                  <a:lnTo>
                    <a:pt x="1236547" y="10011"/>
                  </a:lnTo>
                  <a:lnTo>
                    <a:pt x="1186942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17547" y="2897124"/>
              <a:ext cx="1306068" cy="90525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83079" y="2962643"/>
              <a:ext cx="1175562" cy="77407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000249" y="3814762"/>
              <a:ext cx="723900" cy="909637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3171444" y="2871216"/>
            <a:ext cx="1422400" cy="2018030"/>
            <a:chOff x="3171444" y="2871216"/>
            <a:chExt cx="1422400" cy="2018030"/>
          </a:xfrm>
        </p:grpSpPr>
        <p:pic>
          <p:nvPicPr>
            <p:cNvPr id="79" name="object 7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171444" y="2871216"/>
              <a:ext cx="1421892" cy="2017776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3197225" y="2897251"/>
              <a:ext cx="1316355" cy="1911350"/>
            </a:xfrm>
            <a:custGeom>
              <a:avLst/>
              <a:gdLst/>
              <a:ahLst/>
              <a:cxnLst/>
              <a:rect l="l" t="t" r="r" b="b"/>
              <a:pathLst>
                <a:path w="1316354" h="1911350">
                  <a:moveTo>
                    <a:pt x="1188339" y="0"/>
                  </a:moveTo>
                  <a:lnTo>
                    <a:pt x="127635" y="0"/>
                  </a:lnTo>
                  <a:lnTo>
                    <a:pt x="77956" y="10031"/>
                  </a:lnTo>
                  <a:lnTo>
                    <a:pt x="37385" y="37385"/>
                  </a:lnTo>
                  <a:lnTo>
                    <a:pt x="10031" y="77956"/>
                  </a:lnTo>
                  <a:lnTo>
                    <a:pt x="0" y="127635"/>
                  </a:lnTo>
                  <a:lnTo>
                    <a:pt x="0" y="1783613"/>
                  </a:lnTo>
                  <a:lnTo>
                    <a:pt x="10031" y="1833308"/>
                  </a:lnTo>
                  <a:lnTo>
                    <a:pt x="37385" y="1873891"/>
                  </a:lnTo>
                  <a:lnTo>
                    <a:pt x="77956" y="1901253"/>
                  </a:lnTo>
                  <a:lnTo>
                    <a:pt x="127635" y="1911286"/>
                  </a:lnTo>
                  <a:lnTo>
                    <a:pt x="1188339" y="1911286"/>
                  </a:lnTo>
                  <a:lnTo>
                    <a:pt x="1238037" y="1901253"/>
                  </a:lnTo>
                  <a:lnTo>
                    <a:pt x="1278651" y="1873891"/>
                  </a:lnTo>
                  <a:lnTo>
                    <a:pt x="1306050" y="1833308"/>
                  </a:lnTo>
                  <a:lnTo>
                    <a:pt x="1316101" y="1783613"/>
                  </a:lnTo>
                  <a:lnTo>
                    <a:pt x="1316101" y="127635"/>
                  </a:lnTo>
                  <a:lnTo>
                    <a:pt x="1306050" y="77956"/>
                  </a:lnTo>
                  <a:lnTo>
                    <a:pt x="1278651" y="37385"/>
                  </a:lnTo>
                  <a:lnTo>
                    <a:pt x="1238037" y="10031"/>
                  </a:lnTo>
                  <a:lnTo>
                    <a:pt x="1188339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363468" y="2897124"/>
              <a:ext cx="996696" cy="97688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428619" y="2962732"/>
              <a:ext cx="865759" cy="84612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500501" y="3867150"/>
              <a:ext cx="722312" cy="909637"/>
            </a:xfrm>
            <a:prstGeom prst="rect">
              <a:avLst/>
            </a:prstGeom>
          </p:spPr>
        </p:pic>
      </p:grpSp>
      <p:grpSp>
        <p:nvGrpSpPr>
          <p:cNvPr id="84" name="object 84"/>
          <p:cNvGrpSpPr/>
          <p:nvPr/>
        </p:nvGrpSpPr>
        <p:grpSpPr>
          <a:xfrm>
            <a:off x="4664964" y="2871216"/>
            <a:ext cx="1422400" cy="2018030"/>
            <a:chOff x="4664964" y="2871216"/>
            <a:chExt cx="1422400" cy="2018030"/>
          </a:xfrm>
        </p:grpSpPr>
        <p:pic>
          <p:nvPicPr>
            <p:cNvPr id="85" name="object 8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664964" y="2871216"/>
              <a:ext cx="1421891" cy="2017776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4691126" y="2897251"/>
              <a:ext cx="1316355" cy="1911350"/>
            </a:xfrm>
            <a:custGeom>
              <a:avLst/>
              <a:gdLst/>
              <a:ahLst/>
              <a:cxnLst/>
              <a:rect l="l" t="t" r="r" b="b"/>
              <a:pathLst>
                <a:path w="1316354" h="1911350">
                  <a:moveTo>
                    <a:pt x="1188339" y="0"/>
                  </a:moveTo>
                  <a:lnTo>
                    <a:pt x="127635" y="0"/>
                  </a:lnTo>
                  <a:lnTo>
                    <a:pt x="77956" y="10031"/>
                  </a:lnTo>
                  <a:lnTo>
                    <a:pt x="37385" y="37385"/>
                  </a:lnTo>
                  <a:lnTo>
                    <a:pt x="10031" y="77956"/>
                  </a:lnTo>
                  <a:lnTo>
                    <a:pt x="0" y="127635"/>
                  </a:lnTo>
                  <a:lnTo>
                    <a:pt x="0" y="1783613"/>
                  </a:lnTo>
                  <a:lnTo>
                    <a:pt x="10031" y="1833308"/>
                  </a:lnTo>
                  <a:lnTo>
                    <a:pt x="37385" y="1873891"/>
                  </a:lnTo>
                  <a:lnTo>
                    <a:pt x="77956" y="1901253"/>
                  </a:lnTo>
                  <a:lnTo>
                    <a:pt x="127635" y="1911286"/>
                  </a:lnTo>
                  <a:lnTo>
                    <a:pt x="1188339" y="1911286"/>
                  </a:lnTo>
                  <a:lnTo>
                    <a:pt x="1238017" y="1901253"/>
                  </a:lnTo>
                  <a:lnTo>
                    <a:pt x="1278588" y="1873891"/>
                  </a:lnTo>
                  <a:lnTo>
                    <a:pt x="1305942" y="1833308"/>
                  </a:lnTo>
                  <a:lnTo>
                    <a:pt x="1315974" y="1783613"/>
                  </a:lnTo>
                  <a:lnTo>
                    <a:pt x="1315974" y="127635"/>
                  </a:lnTo>
                  <a:lnTo>
                    <a:pt x="1305942" y="77956"/>
                  </a:lnTo>
                  <a:lnTo>
                    <a:pt x="1278588" y="37385"/>
                  </a:lnTo>
                  <a:lnTo>
                    <a:pt x="1238017" y="10031"/>
                  </a:lnTo>
                  <a:lnTo>
                    <a:pt x="1188339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722876" y="3023616"/>
              <a:ext cx="1271015" cy="53949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788027" y="3088894"/>
              <a:ext cx="1140205" cy="408686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034026" y="3795712"/>
              <a:ext cx="722312" cy="909637"/>
            </a:xfrm>
            <a:prstGeom prst="rect">
              <a:avLst/>
            </a:prstGeom>
          </p:spPr>
        </p:pic>
      </p:grpSp>
      <p:grpSp>
        <p:nvGrpSpPr>
          <p:cNvPr id="90" name="object 90"/>
          <p:cNvGrpSpPr/>
          <p:nvPr/>
        </p:nvGrpSpPr>
        <p:grpSpPr>
          <a:xfrm>
            <a:off x="6156959" y="2871216"/>
            <a:ext cx="1423670" cy="2018030"/>
            <a:chOff x="6156959" y="2871216"/>
            <a:chExt cx="1423670" cy="2018030"/>
          </a:xfrm>
        </p:grpSpPr>
        <p:pic>
          <p:nvPicPr>
            <p:cNvPr id="91" name="object 9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156959" y="2871216"/>
              <a:ext cx="1423415" cy="2017776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6183375" y="2897251"/>
              <a:ext cx="1316355" cy="1911350"/>
            </a:xfrm>
            <a:custGeom>
              <a:avLst/>
              <a:gdLst/>
              <a:ahLst/>
              <a:cxnLst/>
              <a:rect l="l" t="t" r="r" b="b"/>
              <a:pathLst>
                <a:path w="1316354" h="1911350">
                  <a:moveTo>
                    <a:pt x="1188339" y="0"/>
                  </a:moveTo>
                  <a:lnTo>
                    <a:pt x="127635" y="0"/>
                  </a:lnTo>
                  <a:lnTo>
                    <a:pt x="77956" y="10031"/>
                  </a:lnTo>
                  <a:lnTo>
                    <a:pt x="37385" y="37385"/>
                  </a:lnTo>
                  <a:lnTo>
                    <a:pt x="10031" y="77956"/>
                  </a:lnTo>
                  <a:lnTo>
                    <a:pt x="0" y="127635"/>
                  </a:lnTo>
                  <a:lnTo>
                    <a:pt x="0" y="1783613"/>
                  </a:lnTo>
                  <a:lnTo>
                    <a:pt x="10031" y="1833308"/>
                  </a:lnTo>
                  <a:lnTo>
                    <a:pt x="37385" y="1873891"/>
                  </a:lnTo>
                  <a:lnTo>
                    <a:pt x="77956" y="1901253"/>
                  </a:lnTo>
                  <a:lnTo>
                    <a:pt x="127635" y="1911286"/>
                  </a:lnTo>
                  <a:lnTo>
                    <a:pt x="1188339" y="1911286"/>
                  </a:lnTo>
                  <a:lnTo>
                    <a:pt x="1238017" y="1901253"/>
                  </a:lnTo>
                  <a:lnTo>
                    <a:pt x="1278588" y="1873891"/>
                  </a:lnTo>
                  <a:lnTo>
                    <a:pt x="1305942" y="1833308"/>
                  </a:lnTo>
                  <a:lnTo>
                    <a:pt x="1315974" y="1783613"/>
                  </a:lnTo>
                  <a:lnTo>
                    <a:pt x="1315974" y="127635"/>
                  </a:lnTo>
                  <a:lnTo>
                    <a:pt x="1305942" y="77956"/>
                  </a:lnTo>
                  <a:lnTo>
                    <a:pt x="1278588" y="37385"/>
                  </a:lnTo>
                  <a:lnTo>
                    <a:pt x="1238017" y="10031"/>
                  </a:lnTo>
                  <a:lnTo>
                    <a:pt x="1188339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204203" y="2977896"/>
              <a:ext cx="1306068" cy="585215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270243" y="3043174"/>
              <a:ext cx="1174915" cy="454406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494525" y="3810000"/>
              <a:ext cx="727075" cy="914400"/>
            </a:xfrm>
            <a:prstGeom prst="rect">
              <a:avLst/>
            </a:prstGeom>
          </p:spPr>
        </p:pic>
      </p:grpSp>
      <p:grpSp>
        <p:nvGrpSpPr>
          <p:cNvPr id="96" name="object 96"/>
          <p:cNvGrpSpPr/>
          <p:nvPr/>
        </p:nvGrpSpPr>
        <p:grpSpPr>
          <a:xfrm>
            <a:off x="7650480" y="2871216"/>
            <a:ext cx="1423670" cy="2018030"/>
            <a:chOff x="7650480" y="2871216"/>
            <a:chExt cx="1423670" cy="2018030"/>
          </a:xfrm>
        </p:grpSpPr>
        <p:pic>
          <p:nvPicPr>
            <p:cNvPr id="97" name="object 9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650480" y="2871216"/>
              <a:ext cx="1423416" cy="2017776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7677150" y="2897251"/>
              <a:ext cx="1316355" cy="1911350"/>
            </a:xfrm>
            <a:custGeom>
              <a:avLst/>
              <a:gdLst/>
              <a:ahLst/>
              <a:cxnLst/>
              <a:rect l="l" t="t" r="r" b="b"/>
              <a:pathLst>
                <a:path w="1316354" h="1911350">
                  <a:moveTo>
                    <a:pt x="1188339" y="0"/>
                  </a:moveTo>
                  <a:lnTo>
                    <a:pt x="127634" y="0"/>
                  </a:lnTo>
                  <a:lnTo>
                    <a:pt x="77956" y="10031"/>
                  </a:lnTo>
                  <a:lnTo>
                    <a:pt x="37385" y="37385"/>
                  </a:lnTo>
                  <a:lnTo>
                    <a:pt x="10031" y="77956"/>
                  </a:lnTo>
                  <a:lnTo>
                    <a:pt x="0" y="127635"/>
                  </a:lnTo>
                  <a:lnTo>
                    <a:pt x="0" y="1783613"/>
                  </a:lnTo>
                  <a:lnTo>
                    <a:pt x="10031" y="1833308"/>
                  </a:lnTo>
                  <a:lnTo>
                    <a:pt x="37385" y="1873891"/>
                  </a:lnTo>
                  <a:lnTo>
                    <a:pt x="77956" y="1901253"/>
                  </a:lnTo>
                  <a:lnTo>
                    <a:pt x="127634" y="1911286"/>
                  </a:lnTo>
                  <a:lnTo>
                    <a:pt x="1188339" y="1911286"/>
                  </a:lnTo>
                  <a:lnTo>
                    <a:pt x="1238037" y="1901253"/>
                  </a:lnTo>
                  <a:lnTo>
                    <a:pt x="1278651" y="1873891"/>
                  </a:lnTo>
                  <a:lnTo>
                    <a:pt x="1306050" y="1833308"/>
                  </a:lnTo>
                  <a:lnTo>
                    <a:pt x="1316101" y="1783613"/>
                  </a:lnTo>
                  <a:lnTo>
                    <a:pt x="1316101" y="127635"/>
                  </a:lnTo>
                  <a:lnTo>
                    <a:pt x="1306050" y="77956"/>
                  </a:lnTo>
                  <a:lnTo>
                    <a:pt x="1278651" y="37385"/>
                  </a:lnTo>
                  <a:lnTo>
                    <a:pt x="1238037" y="10031"/>
                  </a:lnTo>
                  <a:lnTo>
                    <a:pt x="1188339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935468" y="2961132"/>
              <a:ext cx="798576" cy="601980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000492" y="3026079"/>
              <a:ext cx="668286" cy="47150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980426" y="3809987"/>
              <a:ext cx="727075" cy="914400"/>
            </a:xfrm>
            <a:custGeom>
              <a:avLst/>
              <a:gdLst/>
              <a:ahLst/>
              <a:cxnLst/>
              <a:rect l="l" t="t" r="r" b="b"/>
              <a:pathLst>
                <a:path w="727075" h="914400">
                  <a:moveTo>
                    <a:pt x="726960" y="0"/>
                  </a:moveTo>
                  <a:lnTo>
                    <a:pt x="0" y="0"/>
                  </a:lnTo>
                  <a:lnTo>
                    <a:pt x="0" y="914247"/>
                  </a:lnTo>
                  <a:lnTo>
                    <a:pt x="726960" y="914247"/>
                  </a:lnTo>
                  <a:lnTo>
                    <a:pt x="7269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063357" y="3913085"/>
              <a:ext cx="566724" cy="712736"/>
            </a:xfrm>
            <a:prstGeom prst="rect">
              <a:avLst/>
            </a:prstGeom>
          </p:spPr>
        </p:pic>
      </p:grpSp>
      <p:grpSp>
        <p:nvGrpSpPr>
          <p:cNvPr id="103" name="object 103"/>
          <p:cNvGrpSpPr/>
          <p:nvPr/>
        </p:nvGrpSpPr>
        <p:grpSpPr>
          <a:xfrm>
            <a:off x="5625084" y="0"/>
            <a:ext cx="3420110" cy="2723515"/>
            <a:chOff x="5625084" y="0"/>
            <a:chExt cx="3420110" cy="2723515"/>
          </a:xfrm>
        </p:grpSpPr>
        <p:pic>
          <p:nvPicPr>
            <p:cNvPr id="104" name="object 10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625084" y="707136"/>
              <a:ext cx="1609343" cy="2016252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5651500" y="733425"/>
              <a:ext cx="1503680" cy="1910080"/>
            </a:xfrm>
            <a:custGeom>
              <a:avLst/>
              <a:gdLst/>
              <a:ahLst/>
              <a:cxnLst/>
              <a:rect l="l" t="t" r="r" b="b"/>
              <a:pathLst>
                <a:path w="1503679" h="1910080">
                  <a:moveTo>
                    <a:pt x="1357502" y="0"/>
                  </a:moveTo>
                  <a:lnTo>
                    <a:pt x="145796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1763902"/>
                  </a:lnTo>
                  <a:lnTo>
                    <a:pt x="7433" y="1809997"/>
                  </a:lnTo>
                  <a:lnTo>
                    <a:pt x="28131" y="1850051"/>
                  </a:lnTo>
                  <a:lnTo>
                    <a:pt x="59692" y="1881650"/>
                  </a:lnTo>
                  <a:lnTo>
                    <a:pt x="99714" y="1902379"/>
                  </a:lnTo>
                  <a:lnTo>
                    <a:pt x="145796" y="1909826"/>
                  </a:lnTo>
                  <a:lnTo>
                    <a:pt x="1357502" y="1909826"/>
                  </a:lnTo>
                  <a:lnTo>
                    <a:pt x="1403597" y="1902379"/>
                  </a:lnTo>
                  <a:lnTo>
                    <a:pt x="1443651" y="1881650"/>
                  </a:lnTo>
                  <a:lnTo>
                    <a:pt x="1475250" y="1850051"/>
                  </a:lnTo>
                  <a:lnTo>
                    <a:pt x="1495979" y="1809997"/>
                  </a:lnTo>
                  <a:lnTo>
                    <a:pt x="1503426" y="1763902"/>
                  </a:lnTo>
                  <a:lnTo>
                    <a:pt x="1503426" y="145796"/>
                  </a:lnTo>
                  <a:lnTo>
                    <a:pt x="1495979" y="99714"/>
                  </a:lnTo>
                  <a:lnTo>
                    <a:pt x="1475250" y="59692"/>
                  </a:lnTo>
                  <a:lnTo>
                    <a:pt x="1443651" y="28131"/>
                  </a:lnTo>
                  <a:lnTo>
                    <a:pt x="1403597" y="7433"/>
                  </a:lnTo>
                  <a:lnTo>
                    <a:pt x="1357502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811012" y="843533"/>
              <a:ext cx="1154048" cy="545464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008751" y="1682750"/>
              <a:ext cx="815975" cy="815975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37120" y="707136"/>
              <a:ext cx="1607820" cy="2016252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7462901" y="733425"/>
              <a:ext cx="1501775" cy="1910080"/>
            </a:xfrm>
            <a:custGeom>
              <a:avLst/>
              <a:gdLst/>
              <a:ahLst/>
              <a:cxnLst/>
              <a:rect l="l" t="t" r="r" b="b"/>
              <a:pathLst>
                <a:path w="1501775" h="1910080">
                  <a:moveTo>
                    <a:pt x="1355978" y="0"/>
                  </a:moveTo>
                  <a:lnTo>
                    <a:pt x="145669" y="0"/>
                  </a:lnTo>
                  <a:lnTo>
                    <a:pt x="99600" y="7432"/>
                  </a:lnTo>
                  <a:lnTo>
                    <a:pt x="59609" y="28122"/>
                  </a:lnTo>
                  <a:lnTo>
                    <a:pt x="28086" y="59664"/>
                  </a:lnTo>
                  <a:lnTo>
                    <a:pt x="7419" y="99649"/>
                  </a:lnTo>
                  <a:lnTo>
                    <a:pt x="0" y="145669"/>
                  </a:lnTo>
                  <a:lnTo>
                    <a:pt x="0" y="1764030"/>
                  </a:lnTo>
                  <a:lnTo>
                    <a:pt x="7419" y="1810111"/>
                  </a:lnTo>
                  <a:lnTo>
                    <a:pt x="28086" y="1850133"/>
                  </a:lnTo>
                  <a:lnTo>
                    <a:pt x="59609" y="1881694"/>
                  </a:lnTo>
                  <a:lnTo>
                    <a:pt x="99600" y="1902392"/>
                  </a:lnTo>
                  <a:lnTo>
                    <a:pt x="145669" y="1909826"/>
                  </a:lnTo>
                  <a:lnTo>
                    <a:pt x="1355978" y="1909826"/>
                  </a:lnTo>
                  <a:lnTo>
                    <a:pt x="1402060" y="1902392"/>
                  </a:lnTo>
                  <a:lnTo>
                    <a:pt x="1442082" y="1881694"/>
                  </a:lnTo>
                  <a:lnTo>
                    <a:pt x="1473643" y="1850133"/>
                  </a:lnTo>
                  <a:lnTo>
                    <a:pt x="1494341" y="1810111"/>
                  </a:lnTo>
                  <a:lnTo>
                    <a:pt x="1501775" y="1764030"/>
                  </a:lnTo>
                  <a:lnTo>
                    <a:pt x="1501775" y="145669"/>
                  </a:lnTo>
                  <a:lnTo>
                    <a:pt x="1494341" y="99649"/>
                  </a:lnTo>
                  <a:lnTo>
                    <a:pt x="1473643" y="59664"/>
                  </a:lnTo>
                  <a:lnTo>
                    <a:pt x="1442082" y="28122"/>
                  </a:lnTo>
                  <a:lnTo>
                    <a:pt x="1402060" y="7432"/>
                  </a:lnTo>
                  <a:lnTo>
                    <a:pt x="1355978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865364" y="768095"/>
              <a:ext cx="672083" cy="815339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7930388" y="834136"/>
              <a:ext cx="541020" cy="683895"/>
            </a:xfrm>
            <a:custGeom>
              <a:avLst/>
              <a:gdLst/>
              <a:ahLst/>
              <a:cxnLst/>
              <a:rect l="l" t="t" r="r" b="b"/>
              <a:pathLst>
                <a:path w="541020" h="683894">
                  <a:moveTo>
                    <a:pt x="323850" y="126"/>
                  </a:moveTo>
                  <a:lnTo>
                    <a:pt x="271398" y="2412"/>
                  </a:lnTo>
                  <a:lnTo>
                    <a:pt x="218820" y="15112"/>
                  </a:lnTo>
                  <a:lnTo>
                    <a:pt x="176275" y="42925"/>
                  </a:lnTo>
                  <a:lnTo>
                    <a:pt x="150875" y="71627"/>
                  </a:lnTo>
                  <a:lnTo>
                    <a:pt x="129539" y="105155"/>
                  </a:lnTo>
                  <a:lnTo>
                    <a:pt x="113791" y="142112"/>
                  </a:lnTo>
                  <a:lnTo>
                    <a:pt x="92582" y="203962"/>
                  </a:lnTo>
                  <a:lnTo>
                    <a:pt x="85597" y="223392"/>
                  </a:lnTo>
                  <a:lnTo>
                    <a:pt x="65785" y="275589"/>
                  </a:lnTo>
                  <a:lnTo>
                    <a:pt x="89915" y="258952"/>
                  </a:lnTo>
                  <a:lnTo>
                    <a:pt x="72643" y="323214"/>
                  </a:lnTo>
                  <a:lnTo>
                    <a:pt x="58546" y="366775"/>
                  </a:lnTo>
                  <a:lnTo>
                    <a:pt x="31750" y="438023"/>
                  </a:lnTo>
                  <a:lnTo>
                    <a:pt x="2666" y="508762"/>
                  </a:lnTo>
                  <a:lnTo>
                    <a:pt x="29590" y="491109"/>
                  </a:lnTo>
                  <a:lnTo>
                    <a:pt x="17652" y="535559"/>
                  </a:lnTo>
                  <a:lnTo>
                    <a:pt x="0" y="602741"/>
                  </a:lnTo>
                  <a:lnTo>
                    <a:pt x="52069" y="555498"/>
                  </a:lnTo>
                  <a:lnTo>
                    <a:pt x="38861" y="606678"/>
                  </a:lnTo>
                  <a:lnTo>
                    <a:pt x="108457" y="543433"/>
                  </a:lnTo>
                  <a:lnTo>
                    <a:pt x="72135" y="683894"/>
                  </a:lnTo>
                  <a:lnTo>
                    <a:pt x="347217" y="434086"/>
                  </a:lnTo>
                  <a:lnTo>
                    <a:pt x="388111" y="465454"/>
                  </a:lnTo>
                  <a:lnTo>
                    <a:pt x="433704" y="489585"/>
                  </a:lnTo>
                  <a:lnTo>
                    <a:pt x="474471" y="503936"/>
                  </a:lnTo>
                  <a:lnTo>
                    <a:pt x="421258" y="299085"/>
                  </a:lnTo>
                  <a:lnTo>
                    <a:pt x="478916" y="247141"/>
                  </a:lnTo>
                  <a:lnTo>
                    <a:pt x="522096" y="213360"/>
                  </a:lnTo>
                  <a:lnTo>
                    <a:pt x="539114" y="176911"/>
                  </a:lnTo>
                  <a:lnTo>
                    <a:pt x="540892" y="158114"/>
                  </a:lnTo>
                  <a:lnTo>
                    <a:pt x="538860" y="142875"/>
                  </a:lnTo>
                  <a:lnTo>
                    <a:pt x="515111" y="104393"/>
                  </a:lnTo>
                  <a:lnTo>
                    <a:pt x="480313" y="85978"/>
                  </a:lnTo>
                  <a:lnTo>
                    <a:pt x="457453" y="81406"/>
                  </a:lnTo>
                  <a:lnTo>
                    <a:pt x="450087" y="60960"/>
                  </a:lnTo>
                  <a:lnTo>
                    <a:pt x="415416" y="21209"/>
                  </a:lnTo>
                  <a:lnTo>
                    <a:pt x="371728" y="4699"/>
                  </a:lnTo>
                  <a:lnTo>
                    <a:pt x="344042" y="1269"/>
                  </a:lnTo>
                  <a:lnTo>
                    <a:pt x="323850" y="126"/>
                  </a:lnTo>
                  <a:close/>
                </a:path>
              </a:pathLst>
            </a:custGeom>
            <a:solidFill>
              <a:srgbClr val="A4AA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276971" y="919355"/>
              <a:ext cx="67396" cy="3263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965313" y="1089660"/>
              <a:ext cx="412115" cy="291465"/>
            </a:xfrm>
            <a:custGeom>
              <a:avLst/>
              <a:gdLst/>
              <a:ahLst/>
              <a:cxnLst/>
              <a:rect l="l" t="t" r="r" b="b"/>
              <a:pathLst>
                <a:path w="412115" h="291465">
                  <a:moveTo>
                    <a:pt x="402970" y="0"/>
                  </a:moveTo>
                  <a:lnTo>
                    <a:pt x="360044" y="0"/>
                  </a:lnTo>
                  <a:lnTo>
                    <a:pt x="334898" y="22732"/>
                  </a:lnTo>
                  <a:lnTo>
                    <a:pt x="371982" y="165226"/>
                  </a:lnTo>
                  <a:lnTo>
                    <a:pt x="275081" y="77215"/>
                  </a:lnTo>
                  <a:lnTo>
                    <a:pt x="178053" y="165226"/>
                  </a:lnTo>
                  <a:lnTo>
                    <a:pt x="215137" y="22732"/>
                  </a:lnTo>
                  <a:lnTo>
                    <a:pt x="23621" y="195961"/>
                  </a:lnTo>
                  <a:lnTo>
                    <a:pt x="0" y="287147"/>
                  </a:lnTo>
                  <a:lnTo>
                    <a:pt x="51815" y="240029"/>
                  </a:lnTo>
                  <a:lnTo>
                    <a:pt x="38607" y="291338"/>
                  </a:lnTo>
                  <a:lnTo>
                    <a:pt x="143509" y="196087"/>
                  </a:lnTo>
                  <a:lnTo>
                    <a:pt x="130047" y="247903"/>
                  </a:lnTo>
                  <a:lnTo>
                    <a:pt x="274446" y="116839"/>
                  </a:lnTo>
                  <a:lnTo>
                    <a:pt x="311784" y="150749"/>
                  </a:lnTo>
                  <a:lnTo>
                    <a:pt x="355726" y="185547"/>
                  </a:lnTo>
                  <a:lnTo>
                    <a:pt x="403859" y="212089"/>
                  </a:lnTo>
                  <a:lnTo>
                    <a:pt x="411606" y="214884"/>
                  </a:lnTo>
                  <a:lnTo>
                    <a:pt x="364743" y="34670"/>
                  </a:lnTo>
                  <a:lnTo>
                    <a:pt x="402970" y="0"/>
                  </a:lnTo>
                  <a:close/>
                </a:path>
              </a:pathLst>
            </a:custGeom>
            <a:solidFill>
              <a:srgbClr val="D34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7970647" y="1056894"/>
              <a:ext cx="434340" cy="245745"/>
            </a:xfrm>
            <a:custGeom>
              <a:avLst/>
              <a:gdLst/>
              <a:ahLst/>
              <a:cxnLst/>
              <a:rect l="l" t="t" r="r" b="b"/>
              <a:pathLst>
                <a:path w="434340" h="245744">
                  <a:moveTo>
                    <a:pt x="433831" y="0"/>
                  </a:moveTo>
                  <a:lnTo>
                    <a:pt x="77597" y="0"/>
                  </a:lnTo>
                  <a:lnTo>
                    <a:pt x="49783" y="107568"/>
                  </a:lnTo>
                  <a:lnTo>
                    <a:pt x="37592" y="146176"/>
                  </a:lnTo>
                  <a:lnTo>
                    <a:pt x="20954" y="191642"/>
                  </a:lnTo>
                  <a:lnTo>
                    <a:pt x="0" y="245363"/>
                  </a:lnTo>
                  <a:lnTo>
                    <a:pt x="209803" y="55498"/>
                  </a:lnTo>
                  <a:lnTo>
                    <a:pt x="184784" y="32765"/>
                  </a:lnTo>
                  <a:lnTo>
                    <a:pt x="397636" y="32765"/>
                  </a:lnTo>
                  <a:lnTo>
                    <a:pt x="433831" y="0"/>
                  </a:lnTo>
                  <a:close/>
                </a:path>
              </a:pathLst>
            </a:custGeom>
            <a:solidFill>
              <a:srgbClr val="BA4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192389" y="1089660"/>
              <a:ext cx="95884" cy="81025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8030083" y="857122"/>
              <a:ext cx="374650" cy="216535"/>
            </a:xfrm>
            <a:custGeom>
              <a:avLst/>
              <a:gdLst/>
              <a:ahLst/>
              <a:cxnLst/>
              <a:rect l="l" t="t" r="r" b="b"/>
              <a:pathLst>
                <a:path w="374650" h="216534">
                  <a:moveTo>
                    <a:pt x="217424" y="0"/>
                  </a:moveTo>
                  <a:lnTo>
                    <a:pt x="173227" y="2286"/>
                  </a:lnTo>
                  <a:lnTo>
                    <a:pt x="134874" y="10160"/>
                  </a:lnTo>
                  <a:lnTo>
                    <a:pt x="90297" y="35813"/>
                  </a:lnTo>
                  <a:lnTo>
                    <a:pt x="52959" y="81025"/>
                  </a:lnTo>
                  <a:lnTo>
                    <a:pt x="35814" y="115315"/>
                  </a:lnTo>
                  <a:lnTo>
                    <a:pt x="20827" y="156590"/>
                  </a:lnTo>
                  <a:lnTo>
                    <a:pt x="13843" y="177800"/>
                  </a:lnTo>
                  <a:lnTo>
                    <a:pt x="6858" y="197992"/>
                  </a:lnTo>
                  <a:lnTo>
                    <a:pt x="0" y="216280"/>
                  </a:lnTo>
                  <a:lnTo>
                    <a:pt x="18161" y="199771"/>
                  </a:lnTo>
                  <a:lnTo>
                    <a:pt x="374396" y="199771"/>
                  </a:lnTo>
                  <a:lnTo>
                    <a:pt x="374650" y="199516"/>
                  </a:lnTo>
                  <a:lnTo>
                    <a:pt x="89026" y="199516"/>
                  </a:lnTo>
                  <a:lnTo>
                    <a:pt x="53467" y="167259"/>
                  </a:lnTo>
                  <a:lnTo>
                    <a:pt x="173227" y="167259"/>
                  </a:lnTo>
                  <a:lnTo>
                    <a:pt x="210185" y="25400"/>
                  </a:lnTo>
                  <a:lnTo>
                    <a:pt x="316230" y="25400"/>
                  </a:lnTo>
                  <a:lnTo>
                    <a:pt x="267335" y="4190"/>
                  </a:lnTo>
                  <a:lnTo>
                    <a:pt x="231521" y="380"/>
                  </a:lnTo>
                  <a:lnTo>
                    <a:pt x="217424" y="0"/>
                  </a:lnTo>
                  <a:close/>
                </a:path>
              </a:pathLst>
            </a:custGeom>
            <a:solidFill>
              <a:srgbClr val="BA4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221980" y="882522"/>
              <a:ext cx="231013" cy="174116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037195" y="1206500"/>
              <a:ext cx="239902" cy="251713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775575" y="1678051"/>
              <a:ext cx="876300" cy="860425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731000" y="0"/>
              <a:ext cx="2114550" cy="716026"/>
            </a:xfrm>
            <a:prstGeom prst="rect">
              <a:avLst/>
            </a:prstGeom>
          </p:spPr>
        </p:pic>
      </p:grpSp>
      <p:sp>
        <p:nvSpPr>
          <p:cNvPr id="121" name="object 121"/>
          <p:cNvSpPr txBox="1"/>
          <p:nvPr/>
        </p:nvSpPr>
        <p:spPr>
          <a:xfrm>
            <a:off x="8774430" y="4802835"/>
            <a:ext cx="2520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30" dirty="0">
                <a:latin typeface="Tahoma"/>
                <a:cs typeface="Tahoma"/>
              </a:rPr>
              <a:t>10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15436" cy="642942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Экосистема Форума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142990"/>
            <a:ext cx="477200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8596" y="92867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7158" y="1000114"/>
            <a:ext cx="37147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Georgia" pitchFamily="18" charset="0"/>
              </a:rPr>
              <a:t>Экосистемный</a:t>
            </a:r>
            <a:r>
              <a:rPr lang="ru-RU" b="1" dirty="0" smtClean="0">
                <a:latin typeface="Georgia" pitchFamily="18" charset="0"/>
              </a:rPr>
              <a:t> подход в образовании </a:t>
            </a:r>
            <a:r>
              <a:rPr lang="ru-RU" dirty="0" smtClean="0">
                <a:latin typeface="Georgia" pitchFamily="18" charset="0"/>
              </a:rPr>
              <a:t>- </a:t>
            </a:r>
            <a:r>
              <a:rPr lang="ru-RU" b="1" dirty="0" smtClean="0">
                <a:latin typeface="Georgia" pitchFamily="18" charset="0"/>
              </a:rPr>
              <a:t>гибкая тематическая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система</a:t>
            </a:r>
            <a:r>
              <a:rPr lang="ru-RU" b="1" dirty="0" smtClean="0">
                <a:latin typeface="Georgia" pitchFamily="18" charset="0"/>
              </a:rPr>
              <a:t>, включающая группы взаимосвязанных направлений, условий, форм деятельности и позволяющая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интегрировать</a:t>
            </a:r>
            <a:r>
              <a:rPr lang="ru-RU" b="1" dirty="0" smtClean="0">
                <a:latin typeface="Georgia" pitchFamily="18" charset="0"/>
              </a:rPr>
              <a:t> и соединять воедино сложные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явления и процессы</a:t>
            </a:r>
            <a:r>
              <a:rPr lang="ru-RU" b="1" dirty="0" smtClean="0">
                <a:latin typeface="Georgia" pitchFamily="18" charset="0"/>
              </a:rPr>
              <a:t> для решения определенных задач и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достижения конкретного результата воспитания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FF5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14350"/>
            <a:ext cx="1262063" cy="4114800"/>
            <a:chOff x="0" y="1028700"/>
            <a:chExt cx="2524125" cy="8229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2702"/>
              <a:ext cx="2276474" cy="7238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028700"/>
              <a:ext cx="2524125" cy="8229600"/>
            </a:xfrm>
            <a:custGeom>
              <a:avLst/>
              <a:gdLst/>
              <a:ahLst/>
              <a:cxnLst/>
              <a:rect l="l" t="t" r="r" b="b"/>
              <a:pathLst>
                <a:path w="2524125" h="8229600">
                  <a:moveTo>
                    <a:pt x="2523529" y="8229600"/>
                  </a:moveTo>
                  <a:lnTo>
                    <a:pt x="0" y="8229600"/>
                  </a:lnTo>
                  <a:lnTo>
                    <a:pt x="0" y="0"/>
                  </a:lnTo>
                  <a:lnTo>
                    <a:pt x="2523529" y="0"/>
                  </a:lnTo>
                  <a:lnTo>
                    <a:pt x="2523529" y="8229600"/>
                  </a:lnTo>
                  <a:close/>
                </a:path>
              </a:pathLst>
            </a:custGeom>
            <a:solidFill>
              <a:srgbClr val="009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375" y="4143697"/>
              <a:ext cx="1999605" cy="199960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98582" y="357172"/>
            <a:ext cx="7445419" cy="1021755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6350" marR="2540" algn="ctr">
              <a:spcBef>
                <a:spcPts val="48"/>
              </a:spcBef>
            </a:pPr>
            <a:r>
              <a:rPr lang="ru-RU" sz="2200" dirty="0" smtClean="0">
                <a:solidFill>
                  <a:srgbClr val="007033"/>
                </a:solidFill>
                <a:latin typeface="Georgia" pitchFamily="18" charset="0"/>
                <a:cs typeface="Trebuchet MS"/>
              </a:rPr>
              <a:t>8-9 декабря 2023 г.</a:t>
            </a:r>
            <a:br>
              <a:rPr lang="ru-RU" sz="2200" dirty="0" smtClean="0">
                <a:solidFill>
                  <a:srgbClr val="007033"/>
                </a:solidFill>
                <a:latin typeface="Georgia" pitchFamily="18" charset="0"/>
                <a:cs typeface="Trebuchet MS"/>
              </a:rPr>
            </a:br>
            <a:r>
              <a:rPr lang="ru-RU" sz="2200" dirty="0" smtClean="0">
                <a:solidFill>
                  <a:srgbClr val="007033"/>
                </a:solidFill>
                <a:latin typeface="Georgia" pitchFamily="18" charset="0"/>
                <a:cs typeface="Trebuchet MS"/>
              </a:rPr>
              <a:t> региональный педагогический форум </a:t>
            </a:r>
            <a:br>
              <a:rPr lang="ru-RU" sz="2200" dirty="0" smtClean="0">
                <a:solidFill>
                  <a:srgbClr val="007033"/>
                </a:solidFill>
                <a:latin typeface="Georgia" pitchFamily="18" charset="0"/>
                <a:cs typeface="Trebuchet MS"/>
              </a:rPr>
            </a:br>
            <a:r>
              <a:rPr lang="ru-RU" sz="2200" dirty="0" smtClean="0">
                <a:solidFill>
                  <a:srgbClr val="007033"/>
                </a:solidFill>
                <a:latin typeface="Georgia" pitchFamily="18" charset="0"/>
                <a:cs typeface="Trebuchet MS"/>
              </a:rPr>
              <a:t>«Есть такая профессия  Родину защищать»</a:t>
            </a:r>
            <a:endParaRPr sz="2200">
              <a:solidFill>
                <a:srgbClr val="007033"/>
              </a:solidFill>
              <a:latin typeface="Georgia" pitchFamily="18" charset="0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">
              <a:lnSpc>
                <a:spcPts val="1190"/>
              </a:lnSpc>
            </a:pPr>
            <a:r>
              <a:rPr lang="ru-RU" spc="-3" dirty="0" smtClean="0"/>
              <a:t>8</a:t>
            </a:r>
            <a:endParaRPr spc="-3" dirty="0"/>
          </a:p>
        </p:txBody>
      </p:sp>
      <p:sp>
        <p:nvSpPr>
          <p:cNvPr id="10" name="TextBox 9"/>
          <p:cNvSpPr txBox="1"/>
          <p:nvPr/>
        </p:nvSpPr>
        <p:spPr>
          <a:xfrm>
            <a:off x="1638300" y="1571619"/>
            <a:ext cx="4762500" cy="4078762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Georgia" pitchFamily="18" charset="0"/>
              </a:rPr>
              <a:t>Обобщение лучшего опыта в реализации практико-ориентированного модуля </a:t>
            </a:r>
            <a:r>
              <a:rPr lang="ru-RU" dirty="0" err="1" smtClean="0">
                <a:latin typeface="Georgia" pitchFamily="18" charset="0"/>
              </a:rPr>
              <a:t>профминимума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  <a:hlinkClick r:id="rId4"/>
              </a:rPr>
              <a:t>https://bvbinfo.ru/</a:t>
            </a:r>
            <a:r>
              <a:rPr lang="ru-RU" dirty="0" smtClean="0">
                <a:latin typeface="Georgia" pitchFamily="18" charset="0"/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endParaRPr lang="ru-RU" dirty="0" smtClean="0">
              <a:latin typeface="Georgia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dirty="0" err="1" smtClean="0">
                <a:latin typeface="Georgia" pitchFamily="18" charset="0"/>
              </a:rPr>
              <a:t>Профориентационные</a:t>
            </a:r>
            <a:r>
              <a:rPr lang="ru-RU" dirty="0" smtClean="0">
                <a:latin typeface="Georgia" pitchFamily="18" charset="0"/>
              </a:rPr>
              <a:t> мастер-классы для педагогов от кадет-старшеклассников в условиях реверсивного наставничества</a:t>
            </a:r>
          </a:p>
          <a:p>
            <a:pPr algn="just">
              <a:buFont typeface="Wingdings" pitchFamily="2" charset="2"/>
              <a:buChar char="Ø"/>
            </a:pPr>
            <a:endParaRPr lang="ru-RU" dirty="0" smtClean="0">
              <a:latin typeface="Georgia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Georgia" pitchFamily="18" charset="0"/>
              </a:rPr>
              <a:t>Освоение воспитательного пространства «Город патриотов» МАОУ Марковская школа, федеральной площадки </a:t>
            </a:r>
            <a:r>
              <a:rPr lang="en-US" dirty="0" smtClean="0">
                <a:latin typeface="Georgia" pitchFamily="18" charset="0"/>
                <a:hlinkClick r:id="rId5"/>
              </a:rPr>
              <a:t>https://</a:t>
            </a:r>
            <a:r>
              <a:rPr lang="ru-RU" dirty="0" err="1" smtClean="0">
                <a:latin typeface="Georgia" pitchFamily="18" charset="0"/>
                <a:hlinkClick r:id="rId5"/>
              </a:rPr>
              <a:t>институтвоспитания.рф</a:t>
            </a:r>
            <a:r>
              <a:rPr lang="ru-RU" dirty="0" smtClean="0">
                <a:latin typeface="Georgia" pitchFamily="18" charset="0"/>
                <a:hlinkClick r:id="rId5"/>
              </a:rPr>
              <a:t>/</a:t>
            </a:r>
            <a:r>
              <a:rPr lang="ru-RU" dirty="0" smtClean="0">
                <a:latin typeface="Georgia" pitchFamily="18" charset="0"/>
              </a:rPr>
              <a:t> </a:t>
            </a:r>
          </a:p>
          <a:p>
            <a:pPr algn="just"/>
            <a:endParaRPr lang="ru-RU" dirty="0" smtClean="0">
              <a:latin typeface="Georgia" pitchFamily="18" charset="0"/>
            </a:endParaRPr>
          </a:p>
          <a:p>
            <a:endParaRPr lang="ru-RU" sz="2000" dirty="0"/>
          </a:p>
        </p:txBody>
      </p:sp>
      <p:pic>
        <p:nvPicPr>
          <p:cNvPr id="11" name="Picture 6" descr="https://pp.userapi.com/c627328/v627328064/854a/rqABMulzsX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1733550"/>
            <a:ext cx="2324100" cy="1388484"/>
          </a:xfrm>
          <a:prstGeom prst="rect">
            <a:avLst/>
          </a:prstGeom>
          <a:noFill/>
        </p:spPr>
      </p:pic>
      <p:pic>
        <p:nvPicPr>
          <p:cNvPr id="12" name="Picture 12" descr="http://sch14.ucoz.com/_si/0/265106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1300" y="3409950"/>
            <a:ext cx="2304982" cy="129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14296"/>
            <a:ext cx="7072362" cy="469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217" y="117424"/>
            <a:ext cx="8049564" cy="1107996"/>
          </a:xfrm>
        </p:spPr>
        <p:txBody>
          <a:bodyPr/>
          <a:lstStyle/>
          <a:p>
            <a:pPr lvl="0" algn="just"/>
            <a:r>
              <a:rPr lang="ru-RU" sz="1800" dirty="0" smtClean="0">
                <a:solidFill>
                  <a:srgbClr val="002060"/>
                </a:solidFill>
              </a:rPr>
              <a:t>СУВЕРЕННОЕ ОБРАЗОВАНИЕ РФ </a:t>
            </a:r>
            <a:r>
              <a:rPr lang="ru-RU" sz="1800" dirty="0" smtClean="0"/>
              <a:t>- </a:t>
            </a:r>
            <a:r>
              <a:rPr lang="ru-RU" sz="1800" dirty="0" smtClean="0">
                <a:solidFill>
                  <a:srgbClr val="002060"/>
                </a:solidFill>
              </a:rPr>
              <a:t>это образование, свободное от навязанной нам либеральной системы обучения в школах и ВУЗах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842867287"/>
              </p:ext>
            </p:extLst>
          </p:nvPr>
        </p:nvGraphicFramePr>
        <p:xfrm>
          <a:off x="428596" y="1214428"/>
          <a:ext cx="7929618" cy="342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05979"/>
            <a:ext cx="8429684" cy="85725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FF0000"/>
                </a:solidFill>
              </a:rPr>
              <a:t>СУВЕРЕННАЯ СИСТЕМА ОБРАЗОВАНИЯ РОССИИ: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о</a:t>
            </a:r>
            <a:r>
              <a:rPr lang="ru-RU" sz="2400" dirty="0" smtClean="0">
                <a:solidFill>
                  <a:srgbClr val="FF0000"/>
                </a:solidFill>
              </a:rPr>
              <a:t>браз, качество, действия</a:t>
            </a:r>
            <a:endParaRPr lang="ru-RU" sz="2300" dirty="0">
              <a:solidFill>
                <a:srgbClr val="FF0000"/>
              </a:solidFill>
            </a:endParaRPr>
          </a:p>
        </p:txBody>
      </p:sp>
      <p:sp>
        <p:nvSpPr>
          <p:cNvPr id="1026" name="AutoShape 2" descr="https://ds02.infourok.ru/uploads/ex/01c4/0003d253-418d2282/hello_html_m740d09e9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ds02.infourok.ru/uploads/ex/01c4/0003d253-418d2282/hello_html_m740d09e9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belokuriha-gorod.ru/_nw/23/88904080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4" descr="http://enfant-magazine.ru/wp-content/uploads/2016/09/CRAZY-Scho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58549"/>
            <a:ext cx="3344363" cy="191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r1.nubex.ru/s12920-1cc/f4202_8a/%D0%94%D0%B2%D0%B8%D0%B6%D0%B5%D0%BD%D0%B8%D0%B5%20%D0%BF%D0%B5%D1%80%D0%B2%D1%8B%D1%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92"/>
            <a:ext cx="3857616" cy="1928808"/>
          </a:xfrm>
          <a:prstGeom prst="rect">
            <a:avLst/>
          </a:prstGeom>
          <a:noFill/>
        </p:spPr>
      </p:pic>
      <p:pic>
        <p:nvPicPr>
          <p:cNvPr id="11268" name="Picture 4" descr="https://sun9-43.userapi.com/impf/jyBen8D95ZC2rQc1UnFx4nfGiFlkQyFm0LGi1w/JfgiC8jynIA.jpg?size=1920x768&amp;quality=95&amp;crop=678,0,1199,479&amp;sign=0a9ad46db3965580f73f06881eef3422&amp;type=cover_gro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142990"/>
            <a:ext cx="4857783" cy="1943114"/>
          </a:xfrm>
          <a:prstGeom prst="rect">
            <a:avLst/>
          </a:prstGeom>
          <a:noFill/>
        </p:spPr>
      </p:pic>
      <p:pic>
        <p:nvPicPr>
          <p:cNvPr id="13" name="Picture 9" descr="C:\Users\Инга\Desktop\68_00a1676f41eb254a14cdebdd6602136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7" y="2857502"/>
            <a:ext cx="4890161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447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6"/>
            <a:ext cx="8429683" cy="677108"/>
          </a:xfrm>
        </p:spPr>
        <p:txBody>
          <a:bodyPr/>
          <a:lstStyle/>
          <a:p>
            <a:pPr algn="ctr"/>
            <a:r>
              <a:rPr lang="ru-RU" sz="2200" dirty="0" smtClean="0">
                <a:solidFill>
                  <a:srgbClr val="002060"/>
                </a:solidFill>
              </a:rPr>
              <a:t>Суверенная система  образования России </a:t>
            </a:r>
            <a:r>
              <a:rPr lang="ru-RU" sz="2200" dirty="0" smtClean="0">
                <a:solidFill>
                  <a:srgbClr val="002060"/>
                </a:solidFill>
              </a:rPr>
              <a:t>проявляется </a:t>
            </a:r>
            <a:r>
              <a:rPr lang="ru-RU" sz="2200" b="0" dirty="0" smtClean="0">
                <a:solidFill>
                  <a:srgbClr val="002060"/>
                </a:solidFill>
              </a:rPr>
              <a:t>(итоги проектной сессии педагогов Куеды, Чайковский)</a:t>
            </a:r>
            <a:endParaRPr lang="ru-RU" sz="2200" b="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928676"/>
            <a:ext cx="8786874" cy="415498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в</a:t>
            </a:r>
            <a:r>
              <a:rPr lang="ru-RU" sz="2000" b="1" dirty="0" smtClean="0"/>
              <a:t> </a:t>
            </a:r>
            <a:r>
              <a:rPr lang="ru-RU" sz="2000" b="1" dirty="0" smtClean="0"/>
              <a:t>необходимости принятия и внедрения изменений на основе традиций и </a:t>
            </a:r>
            <a:r>
              <a:rPr lang="ru-RU" sz="2000" b="1" dirty="0" smtClean="0"/>
              <a:t>опыта </a:t>
            </a:r>
            <a:endParaRPr lang="ru-RU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в</a:t>
            </a:r>
            <a:r>
              <a:rPr lang="ru-RU" sz="2000" b="1" dirty="0" smtClean="0"/>
              <a:t> </a:t>
            </a:r>
            <a:r>
              <a:rPr lang="ru-RU" sz="2000" b="1" dirty="0" smtClean="0"/>
              <a:t>конструировании целостной, безопасной, личностно-ориентированной и развивающей системы </a:t>
            </a:r>
            <a:r>
              <a:rPr lang="ru-RU" sz="2000" b="1" dirty="0" smtClean="0"/>
              <a:t>воспитания</a:t>
            </a:r>
            <a:endParaRPr lang="ru-RU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в</a:t>
            </a:r>
            <a:r>
              <a:rPr lang="ru-RU" sz="2000" b="1" dirty="0" smtClean="0"/>
              <a:t> </a:t>
            </a:r>
            <a:r>
              <a:rPr lang="ru-RU" sz="2000" b="1" dirty="0" smtClean="0"/>
              <a:t>объединении и сотрудничестве учителей в гуманных </a:t>
            </a:r>
            <a:r>
              <a:rPr lang="ru-RU" sz="2000" b="1" dirty="0" smtClean="0"/>
              <a:t>инициативах</a:t>
            </a:r>
            <a:endParaRPr lang="ru-RU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в</a:t>
            </a:r>
            <a:r>
              <a:rPr lang="ru-RU" sz="2000" b="1" dirty="0" smtClean="0"/>
              <a:t> </a:t>
            </a:r>
            <a:r>
              <a:rPr lang="ru-RU" sz="2000" b="1" dirty="0" smtClean="0"/>
              <a:t>духовно-нравственном и патриотическом  укладе </a:t>
            </a:r>
            <a:r>
              <a:rPr lang="ru-RU" sz="2000" b="1" dirty="0" smtClean="0"/>
              <a:t>школы</a:t>
            </a:r>
            <a:endParaRPr lang="ru-RU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в</a:t>
            </a:r>
            <a:r>
              <a:rPr lang="ru-RU" sz="2000" b="1" dirty="0" smtClean="0"/>
              <a:t> </a:t>
            </a:r>
            <a:r>
              <a:rPr lang="ru-RU" sz="2000" b="1" dirty="0" smtClean="0"/>
              <a:t>понимании ценности детских общественных </a:t>
            </a:r>
            <a:r>
              <a:rPr lang="ru-RU" sz="2000" b="1" dirty="0" smtClean="0"/>
              <a:t>объединений</a:t>
            </a:r>
            <a:endParaRPr lang="ru-RU" sz="2000" b="1" dirty="0"/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в</a:t>
            </a:r>
            <a:r>
              <a:rPr lang="ru-RU" sz="2000" b="1" dirty="0" smtClean="0"/>
              <a:t> преобразовании </a:t>
            </a:r>
            <a:r>
              <a:rPr lang="ru-RU" sz="2000" b="1" dirty="0" err="1" smtClean="0"/>
              <a:t>медиапространства</a:t>
            </a:r>
            <a:r>
              <a:rPr lang="ru-RU" sz="2000" b="1" dirty="0" smtClean="0"/>
              <a:t> в  комфортную информационную среду</a:t>
            </a:r>
            <a:endParaRPr lang="ru-RU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в</a:t>
            </a:r>
            <a:r>
              <a:rPr lang="ru-RU" sz="2000" b="1" dirty="0" smtClean="0"/>
              <a:t> умении педагогов </a:t>
            </a:r>
            <a:r>
              <a:rPr lang="ru-RU" sz="2000" b="1" dirty="0" smtClean="0"/>
              <a:t>увлеченно действовать и меняться в лучшую </a:t>
            </a:r>
            <a:r>
              <a:rPr lang="ru-RU" sz="2000" b="1" dirty="0" smtClean="0"/>
              <a:t>сторону</a:t>
            </a:r>
            <a:endParaRPr lang="ru-RU" sz="2000" b="1" dirty="0" smtClean="0"/>
          </a:p>
          <a:p>
            <a:pPr algn="ctr"/>
            <a:r>
              <a:rPr lang="ru-RU" sz="2300" b="1" dirty="0" smtClean="0">
                <a:solidFill>
                  <a:srgbClr val="FF0000"/>
                </a:solidFill>
              </a:rPr>
              <a:t>Ценностная основа - </a:t>
            </a:r>
            <a:endParaRPr lang="ru-RU" sz="2300" b="1" dirty="0">
              <a:solidFill>
                <a:srgbClr val="FF0000"/>
              </a:solidFill>
            </a:endParaRPr>
          </a:p>
          <a:p>
            <a:pPr algn="ctr"/>
            <a:r>
              <a:rPr lang="ru-RU" sz="2300" b="1" dirty="0" smtClean="0">
                <a:solidFill>
                  <a:srgbClr val="FF0000"/>
                </a:solidFill>
              </a:rPr>
              <a:t>Нравственность!  Традиции!   Сотрудничество!  Ответственность!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843248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072753"/>
          </a:xfrm>
        </p:spPr>
        <p:txBody>
          <a:bodyPr>
            <a:normAutofit fontScale="90000"/>
          </a:bodyPr>
          <a:lstStyle/>
          <a:p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/>
                </a:solidFill>
              </a:rPr>
              <a:t>С чего начинается….? </a:t>
            </a:r>
            <a:br>
              <a:rPr lang="ru-RU" sz="3600" i="1" dirty="0">
                <a:solidFill>
                  <a:schemeClr val="tx2"/>
                </a:solidFill>
              </a:rPr>
            </a:br>
            <a:endParaRPr lang="ru-RU" sz="3600" i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951570"/>
            <a:ext cx="8568952" cy="377026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Как ответы отражаются в федеральной повестке воспитания?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14338" name="Picture 2" descr="https://eparhia-saratov.ru/Content/Photos/IMG_0628_2018_6_13_14_24_54_213208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54" y="1326716"/>
            <a:ext cx="2573924" cy="1552358"/>
          </a:xfrm>
          <a:prstGeom prst="rect">
            <a:avLst/>
          </a:prstGeom>
          <a:noFill/>
        </p:spPr>
      </p:pic>
      <p:pic>
        <p:nvPicPr>
          <p:cNvPr id="14340" name="Picture 4" descr="https://yuzhno-sakh.ru/files/media_uploads/1__57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64" y="3256080"/>
            <a:ext cx="2717816" cy="1673932"/>
          </a:xfrm>
          <a:prstGeom prst="rect">
            <a:avLst/>
          </a:prstGeom>
          <a:noFill/>
        </p:spPr>
      </p:pic>
      <p:pic>
        <p:nvPicPr>
          <p:cNvPr id="6" name="Picture 2" descr="D:\Функционал\Муравейник\Запросы\Кадетские классы\Реализация гранта\24.07.2019\Фото\МАОУ «Комсомольская СОШ»\фотографии\веревка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1360147"/>
            <a:ext cx="2643206" cy="156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xtv.lv/uploads/cache/large/f8/4e/f84e4c9810df3a34bb5539a69355f1a2b0b0e41101d16f2f9598685ba529c4d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214691"/>
            <a:ext cx="2428892" cy="1671427"/>
          </a:xfrm>
          <a:prstGeom prst="rect">
            <a:avLst/>
          </a:prstGeom>
          <a:noFill/>
        </p:spPr>
      </p:pic>
      <p:pic>
        <p:nvPicPr>
          <p:cNvPr id="14348" name="Picture 12" descr="https://pobedarf.ru/wp-content/uploads/2020/08/yunarmiya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3214692"/>
            <a:ext cx="2395477" cy="1681999"/>
          </a:xfrm>
          <a:prstGeom prst="rect">
            <a:avLst/>
          </a:prstGeom>
          <a:noFill/>
        </p:spPr>
      </p:pic>
      <p:pic>
        <p:nvPicPr>
          <p:cNvPr id="5122" name="Picture 2" descr="https://avatars.mds.yandex.net/i?id=2a0000018a02e6bb010c3f9cc526fbc3b331-898675-fast-images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8" y="1333398"/>
            <a:ext cx="2286016" cy="15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14296"/>
            <a:ext cx="86781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Ценностные аспекты </a:t>
            </a:r>
            <a:r>
              <a:rPr lang="ru-RU" sz="2800" b="1" dirty="0" smtClean="0">
                <a:solidFill>
                  <a:srgbClr val="FF0000"/>
                </a:solidFill>
              </a:rPr>
              <a:t>воспитания: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с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чего начинается </a:t>
            </a:r>
            <a:r>
              <a:rPr lang="ru-RU" sz="2800" b="1" dirty="0" smtClean="0">
                <a:solidFill>
                  <a:srgbClr val="FF0000"/>
                </a:solidFill>
              </a:rPr>
              <a:t>…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Как могут продолжить вопрос учителя, родители, воспитатели, школьники?</a:t>
            </a:r>
          </a:p>
          <a:p>
            <a:pPr algn="ctr"/>
            <a:endParaRPr lang="ru-R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096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3908"/>
            <a:ext cx="9144000" cy="5132069"/>
            <a:chOff x="0" y="0"/>
            <a:chExt cx="12192000" cy="68427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69764" cy="68425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79" y="89915"/>
              <a:ext cx="11430000" cy="14371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6074" y="167716"/>
              <a:ext cx="11199241" cy="12052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9915"/>
              <a:ext cx="2133600" cy="27172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68529"/>
              <a:ext cx="2025396" cy="18785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72471" y="0"/>
              <a:ext cx="2319528" cy="15270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96169" y="0"/>
              <a:ext cx="2195829" cy="137299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03732" y="360140"/>
            <a:ext cx="7535704" cy="2933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124" dirty="0">
                <a:solidFill>
                  <a:schemeClr val="bg1"/>
                </a:solidFill>
              </a:rPr>
              <a:t>ФЕДЕРАЛ</a:t>
            </a:r>
            <a:r>
              <a:rPr sz="1800" spc="-116" dirty="0">
                <a:solidFill>
                  <a:schemeClr val="bg1"/>
                </a:solidFill>
              </a:rPr>
              <a:t>Ь</a:t>
            </a:r>
            <a:r>
              <a:rPr sz="1800" spc="-199" dirty="0">
                <a:solidFill>
                  <a:schemeClr val="bg1"/>
                </a:solidFill>
              </a:rPr>
              <a:t>НЫ</a:t>
            </a:r>
            <a:r>
              <a:rPr sz="1800" spc="-139" dirty="0">
                <a:solidFill>
                  <a:schemeClr val="bg1"/>
                </a:solidFill>
              </a:rPr>
              <a:t>Е</a:t>
            </a:r>
            <a:r>
              <a:rPr sz="1800" spc="-15" dirty="0">
                <a:solidFill>
                  <a:schemeClr val="bg1"/>
                </a:solidFill>
              </a:rPr>
              <a:t> </a:t>
            </a:r>
            <a:r>
              <a:rPr sz="1800" spc="-53" dirty="0">
                <a:solidFill>
                  <a:schemeClr val="bg1"/>
                </a:solidFill>
              </a:rPr>
              <a:t>ОСНОВНЫЕ</a:t>
            </a:r>
            <a:r>
              <a:rPr sz="1800" spc="-26" dirty="0">
                <a:solidFill>
                  <a:schemeClr val="bg1"/>
                </a:solidFill>
              </a:rPr>
              <a:t> </a:t>
            </a:r>
            <a:r>
              <a:rPr sz="1800" spc="-101" dirty="0">
                <a:solidFill>
                  <a:schemeClr val="bg1"/>
                </a:solidFill>
              </a:rPr>
              <a:t>ОБЩЕОБРАЗОВАТЕЛ</a:t>
            </a:r>
            <a:r>
              <a:rPr sz="1800" spc="-86" dirty="0">
                <a:solidFill>
                  <a:schemeClr val="bg1"/>
                </a:solidFill>
              </a:rPr>
              <a:t>Ь</a:t>
            </a:r>
            <a:r>
              <a:rPr sz="1800" spc="-199" dirty="0">
                <a:solidFill>
                  <a:schemeClr val="bg1"/>
                </a:solidFill>
              </a:rPr>
              <a:t>НЫ</a:t>
            </a:r>
            <a:r>
              <a:rPr sz="1800" spc="-139" dirty="0">
                <a:solidFill>
                  <a:schemeClr val="bg1"/>
                </a:solidFill>
              </a:rPr>
              <a:t>Е</a:t>
            </a:r>
            <a:r>
              <a:rPr sz="1800" spc="-38" dirty="0">
                <a:solidFill>
                  <a:schemeClr val="bg1"/>
                </a:solidFill>
              </a:rPr>
              <a:t> </a:t>
            </a:r>
            <a:r>
              <a:rPr sz="1800" spc="-75" dirty="0">
                <a:solidFill>
                  <a:schemeClr val="bg1"/>
                </a:solidFill>
              </a:rPr>
              <a:t>ПРОГРАММЫ</a:t>
            </a:r>
            <a:endParaRPr sz="1800" dirty="0">
              <a:solidFill>
                <a:schemeClr val="bg1"/>
              </a:solidFill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90624" y="1706147"/>
            <a:ext cx="5575459" cy="3358515"/>
            <a:chOff x="254165" y="2274862"/>
            <a:chExt cx="7433945" cy="4478020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2439" y="2274862"/>
              <a:ext cx="808913" cy="7516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95264" y="4852797"/>
              <a:ext cx="869035" cy="94463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14314" y="4857876"/>
              <a:ext cx="833628" cy="9057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35115" y="5008791"/>
              <a:ext cx="415810" cy="55457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4165" y="6146635"/>
              <a:ext cx="7433652" cy="60588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198936" y="3699738"/>
            <a:ext cx="1871186" cy="596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07800"/>
              </a:lnSpc>
              <a:spcBef>
                <a:spcPts val="75"/>
              </a:spcBef>
            </a:pPr>
            <a:r>
              <a:rPr sz="900" b="1" spc="-60" dirty="0">
                <a:latin typeface="Tahoma"/>
                <a:cs typeface="Tahoma"/>
              </a:rPr>
              <a:t>ПРИМ</a:t>
            </a:r>
            <a:r>
              <a:rPr sz="900" b="1" spc="-83" dirty="0">
                <a:latin typeface="Tahoma"/>
                <a:cs typeface="Tahoma"/>
              </a:rPr>
              <a:t>ЕР</a:t>
            </a:r>
            <a:r>
              <a:rPr sz="900" b="1" spc="-79" dirty="0">
                <a:latin typeface="Tahoma"/>
                <a:cs typeface="Tahoma"/>
              </a:rPr>
              <a:t>Н</a:t>
            </a:r>
            <a:r>
              <a:rPr sz="900" b="1" spc="-101" dirty="0">
                <a:latin typeface="Tahoma"/>
                <a:cs typeface="Tahoma"/>
              </a:rPr>
              <a:t>Ы</a:t>
            </a:r>
            <a:r>
              <a:rPr sz="900" b="1" spc="-79" dirty="0">
                <a:latin typeface="Tahoma"/>
                <a:cs typeface="Tahoma"/>
              </a:rPr>
              <a:t>Й</a:t>
            </a:r>
            <a:r>
              <a:rPr sz="900" b="1" spc="-11" dirty="0">
                <a:latin typeface="Tahoma"/>
                <a:cs typeface="Tahoma"/>
              </a:rPr>
              <a:t> </a:t>
            </a:r>
            <a:r>
              <a:rPr sz="900" b="1" spc="-79" dirty="0">
                <a:latin typeface="Tahoma"/>
                <a:cs typeface="Tahoma"/>
              </a:rPr>
              <a:t>К</a:t>
            </a:r>
            <a:r>
              <a:rPr sz="900" b="1" spc="34" dirty="0">
                <a:latin typeface="Tahoma"/>
                <a:cs typeface="Tahoma"/>
              </a:rPr>
              <a:t>А</a:t>
            </a:r>
            <a:r>
              <a:rPr sz="900" b="1" spc="-79" dirty="0">
                <a:latin typeface="Tahoma"/>
                <a:cs typeface="Tahoma"/>
              </a:rPr>
              <a:t>Л</a:t>
            </a:r>
            <a:r>
              <a:rPr sz="900" b="1" spc="-94" dirty="0">
                <a:latin typeface="Tahoma"/>
                <a:cs typeface="Tahoma"/>
              </a:rPr>
              <a:t>Е</a:t>
            </a:r>
            <a:r>
              <a:rPr sz="900" b="1" spc="-90" dirty="0">
                <a:latin typeface="Tahoma"/>
                <a:cs typeface="Tahoma"/>
              </a:rPr>
              <a:t>Н</a:t>
            </a:r>
            <a:r>
              <a:rPr sz="900" b="1" spc="-8" dirty="0">
                <a:latin typeface="Tahoma"/>
                <a:cs typeface="Tahoma"/>
              </a:rPr>
              <a:t>Д</a:t>
            </a:r>
            <a:r>
              <a:rPr sz="900" b="1" spc="34" dirty="0">
                <a:latin typeface="Tahoma"/>
                <a:cs typeface="Tahoma"/>
              </a:rPr>
              <a:t>А</a:t>
            </a:r>
            <a:r>
              <a:rPr sz="900" b="1" spc="-94" dirty="0">
                <a:latin typeface="Tahoma"/>
                <a:cs typeface="Tahoma"/>
              </a:rPr>
              <a:t>Р</a:t>
            </a:r>
            <a:r>
              <a:rPr sz="900" b="1" spc="-90" dirty="0">
                <a:latin typeface="Tahoma"/>
                <a:cs typeface="Tahoma"/>
              </a:rPr>
              <a:t>Н</a:t>
            </a:r>
            <a:r>
              <a:rPr sz="900" b="1" spc="-113" dirty="0">
                <a:latin typeface="Tahoma"/>
                <a:cs typeface="Tahoma"/>
              </a:rPr>
              <a:t>Ы</a:t>
            </a:r>
            <a:r>
              <a:rPr sz="900" b="1" spc="-79" dirty="0">
                <a:latin typeface="Tahoma"/>
                <a:cs typeface="Tahoma"/>
              </a:rPr>
              <a:t>Й</a:t>
            </a:r>
            <a:r>
              <a:rPr sz="900" b="1" spc="-11" dirty="0">
                <a:latin typeface="Tahoma"/>
                <a:cs typeface="Tahoma"/>
              </a:rPr>
              <a:t> </a:t>
            </a:r>
            <a:r>
              <a:rPr sz="900" b="1" spc="-90" dirty="0">
                <a:latin typeface="Tahoma"/>
                <a:cs typeface="Tahoma"/>
              </a:rPr>
              <a:t>П</a:t>
            </a:r>
            <a:r>
              <a:rPr sz="900" b="1" spc="-79" dirty="0">
                <a:latin typeface="Tahoma"/>
                <a:cs typeface="Tahoma"/>
              </a:rPr>
              <a:t>Л</a:t>
            </a:r>
            <a:r>
              <a:rPr sz="900" b="1" spc="34" dirty="0">
                <a:latin typeface="Tahoma"/>
                <a:cs typeface="Tahoma"/>
              </a:rPr>
              <a:t>А</a:t>
            </a:r>
            <a:r>
              <a:rPr sz="900" b="1" spc="-45" dirty="0">
                <a:latin typeface="Tahoma"/>
                <a:cs typeface="Tahoma"/>
              </a:rPr>
              <a:t>Н  </a:t>
            </a:r>
            <a:r>
              <a:rPr sz="900" b="1" spc="-60" dirty="0">
                <a:latin typeface="Tahoma"/>
                <a:cs typeface="Tahoma"/>
              </a:rPr>
              <a:t>ВОСПИТАТЕЛЬНОЙ</a:t>
            </a:r>
            <a:r>
              <a:rPr sz="900" b="1" dirty="0">
                <a:latin typeface="Tahoma"/>
                <a:cs typeface="Tahoma"/>
              </a:rPr>
              <a:t> </a:t>
            </a:r>
            <a:r>
              <a:rPr sz="900" b="1" spc="-68" dirty="0">
                <a:latin typeface="Tahoma"/>
                <a:cs typeface="Tahoma"/>
              </a:rPr>
              <a:t>РАБОТЫ</a:t>
            </a:r>
            <a:endParaRPr sz="900">
              <a:latin typeface="Tahoma"/>
              <a:cs typeface="Tahoma"/>
            </a:endParaRPr>
          </a:p>
          <a:p>
            <a:pPr marL="9525"/>
            <a:r>
              <a:rPr sz="900" b="1" i="1" spc="-150" dirty="0">
                <a:latin typeface="Verdana"/>
                <a:cs typeface="Verdana"/>
              </a:rPr>
              <a:t>(</a:t>
            </a:r>
            <a:r>
              <a:rPr sz="900" b="1" i="1" spc="49" dirty="0">
                <a:latin typeface="Verdana"/>
                <a:cs typeface="Verdana"/>
              </a:rPr>
              <a:t>С</a:t>
            </a:r>
            <a:r>
              <a:rPr sz="900" b="1" i="1" spc="-53" dirty="0">
                <a:latin typeface="Verdana"/>
                <a:cs typeface="Verdana"/>
              </a:rPr>
              <a:t> </a:t>
            </a:r>
            <a:r>
              <a:rPr sz="900" b="1" i="1" spc="-131" dirty="0">
                <a:latin typeface="Verdana"/>
                <a:cs typeface="Verdana"/>
              </a:rPr>
              <a:t>1</a:t>
            </a:r>
            <a:r>
              <a:rPr sz="900" b="1" i="1" spc="-49" dirty="0">
                <a:latin typeface="Verdana"/>
                <a:cs typeface="Verdana"/>
              </a:rPr>
              <a:t> </a:t>
            </a:r>
            <a:r>
              <a:rPr sz="900" b="1" i="1" spc="30" dirty="0">
                <a:latin typeface="Verdana"/>
                <a:cs typeface="Verdana"/>
              </a:rPr>
              <a:t>с</a:t>
            </a:r>
            <a:r>
              <a:rPr sz="900" b="1" i="1" spc="-38" dirty="0">
                <a:latin typeface="Verdana"/>
                <a:cs typeface="Verdana"/>
              </a:rPr>
              <a:t>е</a:t>
            </a:r>
            <a:r>
              <a:rPr sz="900" b="1" i="1" spc="-113" dirty="0">
                <a:latin typeface="Verdana"/>
                <a:cs typeface="Verdana"/>
              </a:rPr>
              <a:t>н</a:t>
            </a:r>
            <a:r>
              <a:rPr sz="900" b="1" i="1" spc="-15" dirty="0">
                <a:latin typeface="Verdana"/>
                <a:cs typeface="Verdana"/>
              </a:rPr>
              <a:t>т</a:t>
            </a:r>
            <a:r>
              <a:rPr sz="900" b="1" i="1" spc="-143" dirty="0">
                <a:latin typeface="Verdana"/>
                <a:cs typeface="Verdana"/>
              </a:rPr>
              <a:t>я</a:t>
            </a:r>
            <a:r>
              <a:rPr sz="900" b="1" i="1" spc="-38" dirty="0">
                <a:latin typeface="Verdana"/>
                <a:cs typeface="Verdana"/>
              </a:rPr>
              <a:t>б</a:t>
            </a:r>
            <a:r>
              <a:rPr sz="900" b="1" i="1" spc="-49" dirty="0">
                <a:latin typeface="Verdana"/>
                <a:cs typeface="Verdana"/>
              </a:rPr>
              <a:t>р</a:t>
            </a:r>
            <a:r>
              <a:rPr sz="900" b="1" i="1" spc="-135" dirty="0">
                <a:latin typeface="Verdana"/>
                <a:cs typeface="Verdana"/>
              </a:rPr>
              <a:t>я</a:t>
            </a:r>
            <a:r>
              <a:rPr sz="900" b="1" i="1" spc="-23" dirty="0">
                <a:latin typeface="Verdana"/>
                <a:cs typeface="Verdana"/>
              </a:rPr>
              <a:t> </a:t>
            </a:r>
            <a:r>
              <a:rPr sz="900" b="1" i="1" spc="-139" dirty="0">
                <a:latin typeface="Verdana"/>
                <a:cs typeface="Verdana"/>
              </a:rPr>
              <a:t>202</a:t>
            </a:r>
            <a:r>
              <a:rPr sz="900" b="1" i="1" spc="-131" dirty="0">
                <a:latin typeface="Verdana"/>
                <a:cs typeface="Verdana"/>
              </a:rPr>
              <a:t>3</a:t>
            </a:r>
            <a:r>
              <a:rPr sz="900" b="1" i="1" spc="-53" dirty="0">
                <a:latin typeface="Verdana"/>
                <a:cs typeface="Verdana"/>
              </a:rPr>
              <a:t> </a:t>
            </a:r>
            <a:r>
              <a:rPr sz="900" b="1" i="1" spc="-127" dirty="0">
                <a:latin typeface="Verdana"/>
                <a:cs typeface="Verdana"/>
              </a:rPr>
              <a:t>г</a:t>
            </a:r>
            <a:r>
              <a:rPr sz="900" b="1" i="1" spc="-56" dirty="0">
                <a:latin typeface="Verdana"/>
                <a:cs typeface="Verdana"/>
              </a:rPr>
              <a:t>о</a:t>
            </a:r>
            <a:r>
              <a:rPr sz="900" b="1" i="1" spc="-60" dirty="0">
                <a:latin typeface="Verdana"/>
                <a:cs typeface="Verdana"/>
              </a:rPr>
              <a:t>д</a:t>
            </a:r>
            <a:r>
              <a:rPr sz="900" b="1" i="1" spc="-23" dirty="0">
                <a:latin typeface="Verdana"/>
                <a:cs typeface="Verdana"/>
              </a:rPr>
              <a:t>а</a:t>
            </a:r>
            <a:r>
              <a:rPr sz="900" b="1" i="1" spc="-143" dirty="0">
                <a:latin typeface="Verdana"/>
                <a:cs typeface="Verdana"/>
              </a:rPr>
              <a:t>)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41858" y="4653000"/>
            <a:ext cx="4905375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algn="ctr">
              <a:spcBef>
                <a:spcPts val="79"/>
              </a:spcBef>
            </a:pPr>
            <a:r>
              <a:rPr sz="800" b="1" spc="-86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800" b="1" spc="-1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41">
                <a:solidFill>
                  <a:srgbClr val="FFFFFF"/>
                </a:solidFill>
                <a:latin typeface="Tahoma"/>
                <a:cs typeface="Tahoma"/>
              </a:rPr>
              <a:t>НАСТОЯЩЕЕ</a:t>
            </a:r>
            <a:r>
              <a:rPr sz="800" b="1" spc="-23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800" b="1" spc="-23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71" smtClean="0">
                <a:solidFill>
                  <a:srgbClr val="FFFFFF"/>
                </a:solidFill>
                <a:latin typeface="Tahoma"/>
                <a:cs typeface="Tahoma"/>
              </a:rPr>
              <a:t>ВРЕМЯ</a:t>
            </a:r>
            <a:r>
              <a:rPr lang="ru-RU" sz="800" b="1" spc="-71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23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86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800" b="1" spc="-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800" b="1" spc="-8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4" dirty="0" smtClean="0">
                <a:solidFill>
                  <a:srgbClr val="FFFFFF"/>
                </a:solidFill>
                <a:latin typeface="Tahoma"/>
                <a:cs typeface="Tahoma"/>
              </a:rPr>
              <a:t>АДРЕС</a:t>
            </a:r>
            <a:r>
              <a:rPr sz="800" b="1" spc="-23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800" b="1" spc="-23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45" dirty="0" smtClean="0">
                <a:solidFill>
                  <a:srgbClr val="FFFFFF"/>
                </a:solidFill>
                <a:latin typeface="Tahoma"/>
                <a:cs typeface="Tahoma"/>
              </a:rPr>
              <a:t>РЕГИОНОВ</a:t>
            </a:r>
            <a:r>
              <a:rPr lang="ru-RU" sz="800" b="1" spc="-4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38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53" dirty="0">
                <a:solidFill>
                  <a:srgbClr val="FFFFFF"/>
                </a:solidFill>
                <a:latin typeface="Tahoma"/>
                <a:cs typeface="Tahoma"/>
              </a:rPr>
              <a:t>ГОТОВИТСЯ</a:t>
            </a:r>
            <a:r>
              <a:rPr sz="800" b="1" spc="-2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800" b="1" spc="-23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34" dirty="0" smtClean="0">
                <a:solidFill>
                  <a:srgbClr val="FFFFFF"/>
                </a:solidFill>
                <a:latin typeface="Tahoma"/>
                <a:cs typeface="Tahoma"/>
              </a:rPr>
              <a:t>МЕТОДИЧЕСКОЕ </a:t>
            </a:r>
            <a:r>
              <a:rPr sz="800" b="1" spc="-11" dirty="0">
                <a:solidFill>
                  <a:srgbClr val="FFFFFF"/>
                </a:solidFill>
                <a:latin typeface="Tahoma"/>
                <a:cs typeface="Tahoma"/>
              </a:rPr>
              <a:t>ПИСЬМО</a:t>
            </a:r>
            <a:r>
              <a:rPr sz="800" b="1" spc="-26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4" dirty="0">
                <a:solidFill>
                  <a:srgbClr val="FFFFFF"/>
                </a:solidFill>
                <a:latin typeface="Tahoma"/>
                <a:cs typeface="Tahoma"/>
              </a:rPr>
              <a:t>ПО</a:t>
            </a:r>
            <a:r>
              <a:rPr sz="800" b="1" spc="-1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34" dirty="0">
                <a:solidFill>
                  <a:srgbClr val="FFFFFF"/>
                </a:solidFill>
                <a:latin typeface="Tahoma"/>
                <a:cs typeface="Tahoma"/>
              </a:rPr>
              <a:t>ПЕРЕХОДУ </a:t>
            </a:r>
            <a:r>
              <a:rPr sz="800" b="1" spc="-22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11" dirty="0">
                <a:solidFill>
                  <a:srgbClr val="FFFFFF"/>
                </a:solidFill>
                <a:latin typeface="Tahoma"/>
                <a:cs typeface="Tahoma"/>
              </a:rPr>
              <a:t>НА </a:t>
            </a:r>
            <a:r>
              <a:rPr sz="800" b="1" spc="-53" dirty="0">
                <a:solidFill>
                  <a:srgbClr val="FFFFFF"/>
                </a:solidFill>
                <a:latin typeface="Tahoma"/>
                <a:cs typeface="Tahoma"/>
              </a:rPr>
              <a:t>ФЕДЕРАЛЬНУЮ </a:t>
            </a:r>
            <a:r>
              <a:rPr sz="800" b="1" spc="-30" dirty="0">
                <a:solidFill>
                  <a:srgbClr val="FFFFFF"/>
                </a:solidFill>
                <a:latin typeface="Tahoma"/>
                <a:cs typeface="Tahoma"/>
              </a:rPr>
              <a:t>РАБОЧУЮ </a:t>
            </a:r>
            <a:r>
              <a:rPr sz="800" b="1" spc="-26" dirty="0">
                <a:solidFill>
                  <a:srgbClr val="FFFFFF"/>
                </a:solidFill>
                <a:latin typeface="Tahoma"/>
                <a:cs typeface="Tahoma"/>
              </a:rPr>
              <a:t>ПРОГРАММУ </a:t>
            </a:r>
            <a:r>
              <a:rPr sz="800" b="1" spc="-45" dirty="0">
                <a:solidFill>
                  <a:srgbClr val="FFFFFF"/>
                </a:solidFill>
                <a:latin typeface="Tahoma"/>
                <a:cs typeface="Tahoma"/>
              </a:rPr>
              <a:t>ВОСПИТАНИЯ, </a:t>
            </a:r>
            <a:r>
              <a:rPr sz="800" b="1" spc="45" dirty="0">
                <a:solidFill>
                  <a:srgbClr val="FFFFFF"/>
                </a:solidFill>
                <a:latin typeface="Tahoma"/>
                <a:cs typeface="Tahoma"/>
              </a:rPr>
              <a:t>А </a:t>
            </a:r>
            <a:r>
              <a:rPr sz="800" b="1" spc="-68" dirty="0">
                <a:solidFill>
                  <a:srgbClr val="FFFFFF"/>
                </a:solidFill>
                <a:latin typeface="Tahoma"/>
                <a:cs typeface="Tahoma"/>
              </a:rPr>
              <a:t>ТАКЖЕ</a:t>
            </a:r>
            <a:r>
              <a:rPr sz="800" b="1" spc="27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79" dirty="0">
                <a:solidFill>
                  <a:srgbClr val="FFFFFF"/>
                </a:solidFill>
                <a:latin typeface="Tahoma"/>
                <a:cs typeface="Tahoma"/>
              </a:rPr>
              <a:t>ПЕРЕЧЕНЬ </a:t>
            </a:r>
            <a:r>
              <a:rPr sz="800" b="1" spc="-68" dirty="0">
                <a:solidFill>
                  <a:srgbClr val="FFFFFF"/>
                </a:solidFill>
                <a:latin typeface="Tahoma"/>
                <a:cs typeface="Tahoma"/>
              </a:rPr>
              <a:t>МЕРОПРИЯТИЙ </a:t>
            </a:r>
            <a:r>
              <a:rPr sz="800" b="1" spc="-6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11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800" b="1" spc="-2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56" dirty="0">
                <a:solidFill>
                  <a:srgbClr val="FFFFFF"/>
                </a:solidFill>
                <a:latin typeface="Tahoma"/>
                <a:cs typeface="Tahoma"/>
              </a:rPr>
              <a:t>НОВЫЙ</a:t>
            </a:r>
            <a:r>
              <a:rPr sz="800" b="1" spc="-1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75" dirty="0">
                <a:solidFill>
                  <a:srgbClr val="FFFFFF"/>
                </a:solidFill>
                <a:latin typeface="Tahoma"/>
                <a:cs typeface="Tahoma"/>
              </a:rPr>
              <a:t>УЧЕБНЫЙ</a:t>
            </a:r>
            <a:r>
              <a:rPr sz="800" b="1" spc="-3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8" dirty="0">
                <a:solidFill>
                  <a:srgbClr val="FFFFFF"/>
                </a:solidFill>
                <a:latin typeface="Tahoma"/>
                <a:cs typeface="Tahoma"/>
              </a:rPr>
              <a:t>ГОД</a:t>
            </a:r>
            <a:endParaRPr sz="80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1007" y="1172775"/>
            <a:ext cx="8342471" cy="134207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68" dirty="0">
                <a:latin typeface="Tahoma"/>
                <a:cs typeface="Tahoma"/>
              </a:rPr>
              <a:t>ФЕДЕРАЛЬНАЯ</a:t>
            </a:r>
            <a:r>
              <a:rPr sz="900" b="1" spc="41" dirty="0">
                <a:latin typeface="Tahoma"/>
                <a:cs typeface="Tahoma"/>
              </a:rPr>
              <a:t> </a:t>
            </a:r>
            <a:r>
              <a:rPr sz="900" b="1" spc="-45" dirty="0">
                <a:latin typeface="Tahoma"/>
                <a:cs typeface="Tahoma"/>
              </a:rPr>
              <a:t>РАБОЧАЯ</a:t>
            </a:r>
            <a:r>
              <a:rPr sz="900" b="1" spc="11" dirty="0">
                <a:latin typeface="Tahoma"/>
                <a:cs typeface="Tahoma"/>
              </a:rPr>
              <a:t> </a:t>
            </a:r>
            <a:r>
              <a:rPr sz="900" b="1" spc="-30" dirty="0">
                <a:latin typeface="Tahoma"/>
                <a:cs typeface="Tahoma"/>
              </a:rPr>
              <a:t>ПРОГРАММА</a:t>
            </a:r>
            <a:r>
              <a:rPr sz="900" b="1" spc="23" dirty="0">
                <a:latin typeface="Tahoma"/>
                <a:cs typeface="Tahoma"/>
              </a:rPr>
              <a:t> </a:t>
            </a:r>
            <a:r>
              <a:rPr sz="900" b="1" spc="-60" dirty="0">
                <a:latin typeface="Tahoma"/>
                <a:cs typeface="Tahoma"/>
              </a:rPr>
              <a:t>ВОСПИТАНИЯ</a:t>
            </a:r>
            <a:r>
              <a:rPr sz="900" b="1" spc="15" dirty="0">
                <a:latin typeface="Tahoma"/>
                <a:cs typeface="Tahoma"/>
              </a:rPr>
              <a:t> </a:t>
            </a:r>
            <a:r>
              <a:rPr sz="900" b="1" spc="-41" dirty="0">
                <a:latin typeface="Tahoma"/>
                <a:cs typeface="Tahoma"/>
              </a:rPr>
              <a:t>является</a:t>
            </a:r>
            <a:r>
              <a:rPr sz="900" b="1" dirty="0">
                <a:latin typeface="Tahoma"/>
                <a:cs typeface="Tahoma"/>
              </a:rPr>
              <a:t> </a:t>
            </a:r>
            <a:r>
              <a:rPr sz="900" b="1" spc="-15" dirty="0">
                <a:latin typeface="Tahoma"/>
                <a:cs typeface="Tahoma"/>
              </a:rPr>
              <a:t>неотъемлемой</a:t>
            </a:r>
            <a:r>
              <a:rPr sz="900" b="1" spc="8" dirty="0">
                <a:latin typeface="Tahoma"/>
                <a:cs typeface="Tahoma"/>
              </a:rPr>
              <a:t> </a:t>
            </a:r>
            <a:r>
              <a:rPr sz="900" b="1" spc="-8" dirty="0">
                <a:latin typeface="Tahoma"/>
                <a:cs typeface="Tahoma"/>
              </a:rPr>
              <a:t>частью федеральной</a:t>
            </a:r>
            <a:r>
              <a:rPr sz="900" b="1" dirty="0">
                <a:latin typeface="Tahoma"/>
                <a:cs typeface="Tahoma"/>
              </a:rPr>
              <a:t> </a:t>
            </a:r>
            <a:r>
              <a:rPr sz="900" b="1" spc="-15" dirty="0">
                <a:latin typeface="Tahoma"/>
                <a:cs typeface="Tahoma"/>
              </a:rPr>
              <a:t>основной</a:t>
            </a:r>
            <a:r>
              <a:rPr sz="900" b="1" spc="11" dirty="0">
                <a:latin typeface="Tahoma"/>
                <a:cs typeface="Tahoma"/>
              </a:rPr>
              <a:t> </a:t>
            </a:r>
            <a:r>
              <a:rPr sz="900" b="1" spc="-11" dirty="0">
                <a:latin typeface="Tahoma"/>
                <a:cs typeface="Tahoma"/>
              </a:rPr>
              <a:t>общеобразовательной</a:t>
            </a:r>
            <a:r>
              <a:rPr sz="900" b="1" spc="23" dirty="0">
                <a:latin typeface="Tahoma"/>
                <a:cs typeface="Tahoma"/>
              </a:rPr>
              <a:t> </a:t>
            </a:r>
            <a:r>
              <a:rPr sz="900" b="1" spc="-15" dirty="0">
                <a:latin typeface="Tahoma"/>
                <a:cs typeface="Tahoma"/>
              </a:rPr>
              <a:t>программы</a:t>
            </a:r>
            <a:endParaRPr sz="900" dirty="0">
              <a:latin typeface="Tahoma"/>
              <a:cs typeface="Tahoma"/>
            </a:endParaRPr>
          </a:p>
          <a:p>
            <a:pPr>
              <a:spcBef>
                <a:spcPts val="8"/>
              </a:spcBef>
            </a:pPr>
            <a:endParaRPr sz="1200" dirty="0">
              <a:latin typeface="Tahoma"/>
              <a:cs typeface="Tahoma"/>
            </a:endParaRPr>
          </a:p>
          <a:p>
            <a:pPr marL="711041" marR="2363153">
              <a:spcBef>
                <a:spcPts val="4"/>
              </a:spcBef>
            </a:pPr>
            <a:r>
              <a:rPr sz="800" b="1" spc="-30" dirty="0">
                <a:latin typeface="Tahoma"/>
                <a:cs typeface="Tahoma"/>
              </a:rPr>
              <a:t>Федеральный</a:t>
            </a:r>
            <a:r>
              <a:rPr sz="800" b="1" spc="94" dirty="0">
                <a:latin typeface="Tahoma"/>
                <a:cs typeface="Tahoma"/>
              </a:rPr>
              <a:t> </a:t>
            </a:r>
            <a:r>
              <a:rPr sz="800" b="1" spc="-19" dirty="0">
                <a:latin typeface="Tahoma"/>
                <a:cs typeface="Tahoma"/>
              </a:rPr>
              <a:t>закон</a:t>
            </a:r>
            <a:r>
              <a:rPr sz="800" b="1" spc="83" dirty="0">
                <a:latin typeface="Tahoma"/>
                <a:cs typeface="Tahoma"/>
              </a:rPr>
              <a:t> </a:t>
            </a:r>
            <a:r>
              <a:rPr sz="800" b="1" spc="-45" dirty="0">
                <a:latin typeface="Tahoma"/>
                <a:cs typeface="Tahoma"/>
              </a:rPr>
              <a:t>«Об</a:t>
            </a:r>
            <a:r>
              <a:rPr sz="800" b="1" spc="94" dirty="0">
                <a:latin typeface="Tahoma"/>
                <a:cs typeface="Tahoma"/>
              </a:rPr>
              <a:t> </a:t>
            </a:r>
            <a:r>
              <a:rPr sz="800" b="1" spc="-15" dirty="0">
                <a:latin typeface="Tahoma"/>
                <a:cs typeface="Tahoma"/>
              </a:rPr>
              <a:t>образовании</a:t>
            </a:r>
            <a:r>
              <a:rPr sz="800" b="1" spc="94" dirty="0">
                <a:latin typeface="Tahoma"/>
                <a:cs typeface="Tahoma"/>
              </a:rPr>
              <a:t> </a:t>
            </a:r>
            <a:r>
              <a:rPr sz="800" b="1" spc="-60" dirty="0">
                <a:latin typeface="Tahoma"/>
                <a:cs typeface="Tahoma"/>
              </a:rPr>
              <a:t>в</a:t>
            </a:r>
            <a:r>
              <a:rPr sz="800" b="1" spc="83" dirty="0">
                <a:latin typeface="Tahoma"/>
                <a:cs typeface="Tahoma"/>
              </a:rPr>
              <a:t> </a:t>
            </a:r>
            <a:r>
              <a:rPr sz="800" b="1" spc="-4" dirty="0">
                <a:latin typeface="Tahoma"/>
                <a:cs typeface="Tahoma"/>
              </a:rPr>
              <a:t>Российской</a:t>
            </a:r>
            <a:r>
              <a:rPr sz="800" b="1" spc="94" dirty="0">
                <a:latin typeface="Tahoma"/>
                <a:cs typeface="Tahoma"/>
              </a:rPr>
              <a:t> </a:t>
            </a:r>
            <a:r>
              <a:rPr sz="800" b="1" spc="-34" dirty="0">
                <a:latin typeface="Tahoma"/>
                <a:cs typeface="Tahoma"/>
              </a:rPr>
              <a:t>Федерации»</a:t>
            </a:r>
            <a:r>
              <a:rPr sz="800" b="1" spc="56" dirty="0">
                <a:latin typeface="Tahoma"/>
                <a:cs typeface="Tahoma"/>
              </a:rPr>
              <a:t> </a:t>
            </a:r>
            <a:r>
              <a:rPr sz="800" b="1" spc="15" dirty="0">
                <a:latin typeface="Tahoma"/>
                <a:cs typeface="Tahoma"/>
              </a:rPr>
              <a:t>от</a:t>
            </a:r>
            <a:r>
              <a:rPr sz="800" b="1" spc="71" dirty="0">
                <a:latin typeface="Tahoma"/>
                <a:cs typeface="Tahoma"/>
              </a:rPr>
              <a:t> </a:t>
            </a:r>
            <a:r>
              <a:rPr sz="800" b="1" spc="-60" dirty="0">
                <a:latin typeface="Tahoma"/>
                <a:cs typeface="Tahoma"/>
              </a:rPr>
              <a:t>29</a:t>
            </a:r>
            <a:r>
              <a:rPr sz="800" b="1" spc="79" dirty="0">
                <a:latin typeface="Tahoma"/>
                <a:cs typeface="Tahoma"/>
              </a:rPr>
              <a:t> </a:t>
            </a:r>
            <a:r>
              <a:rPr sz="800" b="1" spc="-8" dirty="0">
                <a:latin typeface="Tahoma"/>
                <a:cs typeface="Tahoma"/>
              </a:rPr>
              <a:t>декабря</a:t>
            </a:r>
            <a:r>
              <a:rPr sz="800" b="1" spc="49" dirty="0">
                <a:latin typeface="Tahoma"/>
                <a:cs typeface="Tahoma"/>
              </a:rPr>
              <a:t> </a:t>
            </a:r>
            <a:r>
              <a:rPr sz="800" b="1" spc="-68" dirty="0">
                <a:latin typeface="Tahoma"/>
                <a:cs typeface="Tahoma"/>
              </a:rPr>
              <a:t>2012</a:t>
            </a:r>
            <a:r>
              <a:rPr sz="800" b="1" spc="71" dirty="0">
                <a:latin typeface="Tahoma"/>
                <a:cs typeface="Tahoma"/>
              </a:rPr>
              <a:t> </a:t>
            </a:r>
            <a:r>
              <a:rPr sz="800" b="1" spc="-56" dirty="0">
                <a:latin typeface="Tahoma"/>
                <a:cs typeface="Tahoma"/>
              </a:rPr>
              <a:t>г.</a:t>
            </a:r>
            <a:r>
              <a:rPr sz="800" b="1" spc="86" dirty="0">
                <a:latin typeface="Tahoma"/>
                <a:cs typeface="Tahoma"/>
              </a:rPr>
              <a:t> </a:t>
            </a:r>
            <a:r>
              <a:rPr sz="800" b="1" spc="-101" dirty="0">
                <a:latin typeface="Tahoma"/>
                <a:cs typeface="Tahoma"/>
              </a:rPr>
              <a:t>№</a:t>
            </a:r>
            <a:r>
              <a:rPr sz="800" b="1" spc="-56" dirty="0">
                <a:latin typeface="Tahoma"/>
                <a:cs typeface="Tahoma"/>
              </a:rPr>
              <a:t> </a:t>
            </a:r>
            <a:r>
              <a:rPr sz="800" b="1" spc="-75" dirty="0">
                <a:latin typeface="Tahoma"/>
                <a:cs typeface="Tahoma"/>
              </a:rPr>
              <a:t>273-ФЗ </a:t>
            </a:r>
            <a:r>
              <a:rPr sz="800" b="1" spc="-233" dirty="0">
                <a:latin typeface="Tahoma"/>
                <a:cs typeface="Tahoma"/>
              </a:rPr>
              <a:t> </a:t>
            </a:r>
            <a:r>
              <a:rPr sz="800" b="1" spc="-23" dirty="0">
                <a:latin typeface="Tahoma"/>
                <a:cs typeface="Tahoma"/>
              </a:rPr>
              <a:t>(внесены</a:t>
            </a:r>
            <a:r>
              <a:rPr sz="800" b="1" spc="-15" dirty="0">
                <a:latin typeface="Tahoma"/>
                <a:cs typeface="Tahoma"/>
              </a:rPr>
              <a:t> </a:t>
            </a:r>
            <a:r>
              <a:rPr sz="800" b="1" spc="-34" dirty="0">
                <a:latin typeface="Tahoma"/>
                <a:cs typeface="Tahoma"/>
              </a:rPr>
              <a:t>изменения</a:t>
            </a:r>
            <a:r>
              <a:rPr sz="800" b="1" spc="-8" dirty="0">
                <a:latin typeface="Tahoma"/>
                <a:cs typeface="Tahoma"/>
              </a:rPr>
              <a:t> </a:t>
            </a:r>
            <a:r>
              <a:rPr sz="800" b="1" spc="11" dirty="0">
                <a:latin typeface="Tahoma"/>
                <a:cs typeface="Tahoma"/>
              </a:rPr>
              <a:t>от</a:t>
            </a:r>
            <a:r>
              <a:rPr sz="800" b="1" spc="-11" dirty="0">
                <a:latin typeface="Tahoma"/>
                <a:cs typeface="Tahoma"/>
              </a:rPr>
              <a:t> </a:t>
            </a:r>
            <a:r>
              <a:rPr sz="800" b="1" spc="-60" dirty="0">
                <a:latin typeface="Tahoma"/>
                <a:cs typeface="Tahoma"/>
              </a:rPr>
              <a:t>24</a:t>
            </a:r>
            <a:r>
              <a:rPr sz="800" b="1" spc="-23" dirty="0">
                <a:latin typeface="Tahoma"/>
                <a:cs typeface="Tahoma"/>
              </a:rPr>
              <a:t> </a:t>
            </a:r>
            <a:r>
              <a:rPr sz="800" b="1" spc="-8" dirty="0">
                <a:latin typeface="Tahoma"/>
                <a:cs typeface="Tahoma"/>
              </a:rPr>
              <a:t>сентября</a:t>
            </a:r>
            <a:r>
              <a:rPr sz="800" b="1" spc="-15" dirty="0">
                <a:latin typeface="Tahoma"/>
                <a:cs typeface="Tahoma"/>
              </a:rPr>
              <a:t> </a:t>
            </a:r>
            <a:r>
              <a:rPr sz="800" b="1" spc="-64" dirty="0">
                <a:latin typeface="Tahoma"/>
                <a:cs typeface="Tahoma"/>
              </a:rPr>
              <a:t>2022</a:t>
            </a:r>
            <a:r>
              <a:rPr sz="800" b="1" spc="-41" dirty="0">
                <a:latin typeface="Tahoma"/>
                <a:cs typeface="Tahoma"/>
              </a:rPr>
              <a:t> </a:t>
            </a:r>
            <a:r>
              <a:rPr sz="800" b="1" spc="-56" dirty="0">
                <a:latin typeface="Tahoma"/>
                <a:cs typeface="Tahoma"/>
              </a:rPr>
              <a:t>г.</a:t>
            </a:r>
            <a:r>
              <a:rPr sz="800" b="1" spc="-15" dirty="0">
                <a:latin typeface="Tahoma"/>
                <a:cs typeface="Tahoma"/>
              </a:rPr>
              <a:t> </a:t>
            </a:r>
            <a:r>
              <a:rPr sz="800" b="1" spc="-101" dirty="0">
                <a:latin typeface="Tahoma"/>
                <a:cs typeface="Tahoma"/>
              </a:rPr>
              <a:t>№</a:t>
            </a:r>
            <a:r>
              <a:rPr sz="800" b="1" spc="-11" dirty="0">
                <a:latin typeface="Tahoma"/>
                <a:cs typeface="Tahoma"/>
              </a:rPr>
              <a:t> </a:t>
            </a:r>
            <a:r>
              <a:rPr sz="800" b="1" spc="-64" dirty="0">
                <a:latin typeface="Tahoma"/>
                <a:cs typeface="Tahoma"/>
              </a:rPr>
              <a:t>371-ФЗ</a:t>
            </a:r>
            <a:r>
              <a:rPr sz="800" b="1" spc="-38" dirty="0">
                <a:latin typeface="Tahoma"/>
                <a:cs typeface="Tahoma"/>
              </a:rPr>
              <a:t> </a:t>
            </a:r>
            <a:r>
              <a:rPr sz="800" b="1" spc="-64" dirty="0">
                <a:latin typeface="Tahoma"/>
                <a:cs typeface="Tahoma"/>
              </a:rPr>
              <a:t>)</a:t>
            </a:r>
            <a:endParaRPr sz="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800" dirty="0">
              <a:latin typeface="Tahoma"/>
              <a:cs typeface="Tahoma"/>
            </a:endParaRPr>
          </a:p>
          <a:p>
            <a:pPr marL="711041" marR="3810">
              <a:tabLst>
                <a:tab pos="7205663" algn="l"/>
              </a:tabLst>
            </a:pPr>
            <a:r>
              <a:rPr sz="800" dirty="0">
                <a:latin typeface="Tahoma"/>
                <a:cs typeface="Tahoma"/>
              </a:rPr>
              <a:t>Пункт10.1статьи </a:t>
            </a:r>
            <a:r>
              <a:rPr sz="800" spc="8" dirty="0">
                <a:latin typeface="Tahoma"/>
                <a:cs typeface="Tahoma"/>
              </a:rPr>
              <a:t>2 </a:t>
            </a:r>
            <a:r>
              <a:rPr sz="800" spc="49" dirty="0">
                <a:latin typeface="Tahoma"/>
                <a:cs typeface="Tahoma"/>
              </a:rPr>
              <a:t>«федеральная </a:t>
            </a:r>
            <a:r>
              <a:rPr sz="800" spc="41" dirty="0">
                <a:latin typeface="Tahoma"/>
                <a:cs typeface="Tahoma"/>
              </a:rPr>
              <a:t>основная </a:t>
            </a:r>
            <a:r>
              <a:rPr sz="800" spc="49" dirty="0">
                <a:latin typeface="Tahoma"/>
                <a:cs typeface="Tahoma"/>
              </a:rPr>
              <a:t>общеобразовательная </a:t>
            </a:r>
            <a:r>
              <a:rPr sz="800" spc="98" dirty="0">
                <a:latin typeface="Tahoma"/>
                <a:cs typeface="Tahoma"/>
              </a:rPr>
              <a:t>программа </a:t>
            </a:r>
            <a:r>
              <a:rPr sz="800" spc="-26" dirty="0">
                <a:latin typeface="Tahoma"/>
                <a:cs typeface="Tahoma"/>
              </a:rPr>
              <a:t>- </a:t>
            </a:r>
            <a:r>
              <a:rPr sz="800" spc="38" dirty="0">
                <a:latin typeface="Tahoma"/>
                <a:cs typeface="Tahoma"/>
              </a:rPr>
              <a:t>учебно-методическая </a:t>
            </a:r>
            <a:r>
              <a:rPr sz="800" spc="41" dirty="0">
                <a:latin typeface="Tahoma"/>
                <a:cs typeface="Tahoma"/>
              </a:rPr>
              <a:t>документация </a:t>
            </a:r>
            <a:r>
              <a:rPr sz="800" spc="53" dirty="0">
                <a:latin typeface="Tahoma"/>
                <a:cs typeface="Tahoma"/>
              </a:rPr>
              <a:t>(федеральный </a:t>
            </a:r>
            <a:r>
              <a:rPr sz="800" spc="23" dirty="0">
                <a:latin typeface="Tahoma"/>
                <a:cs typeface="Tahoma"/>
              </a:rPr>
              <a:t>учебный </a:t>
            </a:r>
            <a:r>
              <a:rPr sz="800" spc="26" dirty="0">
                <a:latin typeface="Tahoma"/>
                <a:cs typeface="Tahoma"/>
              </a:rPr>
              <a:t> </a:t>
            </a:r>
            <a:r>
              <a:rPr sz="800" spc="23" dirty="0">
                <a:latin typeface="Tahoma"/>
                <a:cs typeface="Tahoma"/>
              </a:rPr>
              <a:t>план,</a:t>
            </a:r>
            <a:r>
              <a:rPr sz="800" spc="-30" dirty="0">
                <a:latin typeface="Tahoma"/>
                <a:cs typeface="Tahoma"/>
              </a:rPr>
              <a:t> </a:t>
            </a:r>
            <a:r>
              <a:rPr sz="800" spc="64" dirty="0">
                <a:latin typeface="Tahoma"/>
                <a:cs typeface="Tahoma"/>
              </a:rPr>
              <a:t>федеральный</a:t>
            </a:r>
            <a:r>
              <a:rPr sz="800" spc="-41" dirty="0">
                <a:latin typeface="Tahoma"/>
                <a:cs typeface="Tahoma"/>
              </a:rPr>
              <a:t> </a:t>
            </a:r>
            <a:r>
              <a:rPr sz="800" spc="45" dirty="0">
                <a:latin typeface="Tahoma"/>
                <a:cs typeface="Tahoma"/>
              </a:rPr>
              <a:t>календарный</a:t>
            </a:r>
            <a:r>
              <a:rPr sz="800" spc="-30" dirty="0">
                <a:latin typeface="Tahoma"/>
                <a:cs typeface="Tahoma"/>
              </a:rPr>
              <a:t> </a:t>
            </a:r>
            <a:r>
              <a:rPr sz="800" spc="23" dirty="0">
                <a:latin typeface="Tahoma"/>
                <a:cs typeface="Tahoma"/>
              </a:rPr>
              <a:t>учебный</a:t>
            </a:r>
            <a:r>
              <a:rPr sz="800" spc="-34" dirty="0">
                <a:latin typeface="Tahoma"/>
                <a:cs typeface="Tahoma"/>
              </a:rPr>
              <a:t> </a:t>
            </a:r>
            <a:r>
              <a:rPr sz="800" spc="60" dirty="0">
                <a:latin typeface="Tahoma"/>
                <a:cs typeface="Tahoma"/>
              </a:rPr>
              <a:t>график,</a:t>
            </a:r>
            <a:r>
              <a:rPr sz="800" spc="-41" dirty="0">
                <a:latin typeface="Tahoma"/>
                <a:cs typeface="Tahoma"/>
              </a:rPr>
              <a:t> </a:t>
            </a:r>
            <a:r>
              <a:rPr sz="800" spc="68" dirty="0">
                <a:latin typeface="Tahoma"/>
                <a:cs typeface="Tahoma"/>
              </a:rPr>
              <a:t>федеральные</a:t>
            </a:r>
            <a:r>
              <a:rPr sz="800" spc="-49" dirty="0">
                <a:latin typeface="Tahoma"/>
                <a:cs typeface="Tahoma"/>
              </a:rPr>
              <a:t> </a:t>
            </a:r>
            <a:r>
              <a:rPr sz="800" spc="64" dirty="0">
                <a:latin typeface="Tahoma"/>
                <a:cs typeface="Tahoma"/>
              </a:rPr>
              <a:t>рабочие</a:t>
            </a:r>
            <a:r>
              <a:rPr sz="800" spc="-34" dirty="0">
                <a:latin typeface="Tahoma"/>
                <a:cs typeface="Tahoma"/>
              </a:rPr>
              <a:t> </a:t>
            </a:r>
            <a:r>
              <a:rPr sz="800" spc="79" dirty="0">
                <a:latin typeface="Tahoma"/>
                <a:cs typeface="Tahoma"/>
              </a:rPr>
              <a:t>программы</a:t>
            </a:r>
            <a:r>
              <a:rPr sz="800" spc="-30" dirty="0">
                <a:latin typeface="Tahoma"/>
                <a:cs typeface="Tahoma"/>
              </a:rPr>
              <a:t> </a:t>
            </a:r>
            <a:r>
              <a:rPr sz="800" spc="15" dirty="0">
                <a:latin typeface="Tahoma"/>
                <a:cs typeface="Tahoma"/>
              </a:rPr>
              <a:t>учебных</a:t>
            </a:r>
            <a:r>
              <a:rPr sz="800" spc="-38" dirty="0">
                <a:latin typeface="Tahoma"/>
                <a:cs typeface="Tahoma"/>
              </a:rPr>
              <a:t> </a:t>
            </a:r>
            <a:r>
              <a:rPr sz="800" spc="45" dirty="0">
                <a:latin typeface="Tahoma"/>
                <a:cs typeface="Tahoma"/>
              </a:rPr>
              <a:t>предметов,</a:t>
            </a:r>
            <a:r>
              <a:rPr sz="800" spc="-30" dirty="0">
                <a:latin typeface="Tahoma"/>
                <a:cs typeface="Tahoma"/>
              </a:rPr>
              <a:t> </a:t>
            </a:r>
            <a:r>
              <a:rPr sz="800" spc="38" dirty="0">
                <a:latin typeface="Tahoma"/>
                <a:cs typeface="Tahoma"/>
              </a:rPr>
              <a:t>курсов,</a:t>
            </a:r>
            <a:r>
              <a:rPr sz="800" spc="-19" dirty="0">
                <a:latin typeface="Tahoma"/>
                <a:cs typeface="Tahoma"/>
              </a:rPr>
              <a:t> </a:t>
            </a:r>
            <a:r>
              <a:rPr sz="800" spc="41" dirty="0">
                <a:latin typeface="Tahoma"/>
                <a:cs typeface="Tahoma"/>
              </a:rPr>
              <a:t>дисциплин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34" dirty="0">
                <a:latin typeface="Tahoma"/>
                <a:cs typeface="Tahoma"/>
              </a:rPr>
              <a:t>(модулей),</a:t>
            </a:r>
            <a:r>
              <a:rPr sz="800" spc="-11" dirty="0">
                <a:latin typeface="Tahoma"/>
                <a:cs typeface="Tahoma"/>
              </a:rPr>
              <a:t> </a:t>
            </a:r>
            <a:r>
              <a:rPr sz="800" spc="4" dirty="0">
                <a:latin typeface="Tahoma"/>
                <a:cs typeface="Tahoma"/>
              </a:rPr>
              <a:t>иных </a:t>
            </a:r>
            <a:r>
              <a:rPr sz="800" spc="-248" dirty="0">
                <a:latin typeface="Tahoma"/>
                <a:cs typeface="Tahoma"/>
              </a:rPr>
              <a:t> </a:t>
            </a:r>
            <a:r>
              <a:rPr sz="800" spc="34" dirty="0">
                <a:latin typeface="Tahoma"/>
                <a:cs typeface="Tahoma"/>
              </a:rPr>
              <a:t>компонентов, </a:t>
            </a:r>
            <a:r>
              <a:rPr sz="800" b="1" spc="-4" dirty="0">
                <a:latin typeface="Tahoma"/>
                <a:cs typeface="Tahoma"/>
              </a:rPr>
              <a:t>федеральная </a:t>
            </a:r>
            <a:r>
              <a:rPr sz="800" b="1" dirty="0">
                <a:latin typeface="Tahoma"/>
                <a:cs typeface="Tahoma"/>
              </a:rPr>
              <a:t>рабочая </a:t>
            </a:r>
            <a:r>
              <a:rPr sz="800" b="1" spc="4" dirty="0">
                <a:latin typeface="Tahoma"/>
                <a:cs typeface="Tahoma"/>
              </a:rPr>
              <a:t>программа </a:t>
            </a:r>
            <a:r>
              <a:rPr sz="800" b="1" spc="-23" dirty="0">
                <a:latin typeface="Tahoma"/>
                <a:cs typeface="Tahoma"/>
              </a:rPr>
              <a:t>воспитания, </a:t>
            </a:r>
            <a:r>
              <a:rPr sz="800" b="1" spc="-11" dirty="0">
                <a:latin typeface="Tahoma"/>
                <a:cs typeface="Tahoma"/>
              </a:rPr>
              <a:t>федеральный </a:t>
            </a:r>
            <a:r>
              <a:rPr sz="800" b="1" spc="-23" dirty="0">
                <a:latin typeface="Tahoma"/>
                <a:cs typeface="Tahoma"/>
              </a:rPr>
              <a:t>календарный </a:t>
            </a:r>
            <a:r>
              <a:rPr sz="800" b="1" spc="-38" dirty="0">
                <a:latin typeface="Tahoma"/>
                <a:cs typeface="Tahoma"/>
              </a:rPr>
              <a:t>план </a:t>
            </a:r>
            <a:r>
              <a:rPr sz="800" b="1" spc="-19" dirty="0">
                <a:latin typeface="Tahoma"/>
                <a:cs typeface="Tahoma"/>
              </a:rPr>
              <a:t>воспитательной </a:t>
            </a:r>
            <a:r>
              <a:rPr sz="800" b="1" spc="-4" dirty="0">
                <a:latin typeface="Tahoma"/>
                <a:cs typeface="Tahoma"/>
              </a:rPr>
              <a:t>работы</a:t>
            </a:r>
            <a:r>
              <a:rPr sz="800" spc="-4" dirty="0">
                <a:latin typeface="Tahoma"/>
                <a:cs typeface="Tahoma"/>
              </a:rPr>
              <a:t>), </a:t>
            </a:r>
            <a:r>
              <a:rPr sz="800" spc="49" dirty="0">
                <a:latin typeface="Tahoma"/>
                <a:cs typeface="Tahoma"/>
              </a:rPr>
              <a:t>определяющая </a:t>
            </a:r>
            <a:r>
              <a:rPr sz="800" spc="53" dirty="0">
                <a:latin typeface="Tahoma"/>
                <a:cs typeface="Tahoma"/>
              </a:rPr>
              <a:t> </a:t>
            </a:r>
            <a:r>
              <a:rPr sz="800" spc="41" dirty="0">
                <a:latin typeface="Tahoma"/>
                <a:cs typeface="Tahoma"/>
              </a:rPr>
              <a:t>единые</a:t>
            </a:r>
            <a:r>
              <a:rPr sz="800" spc="-49" dirty="0">
                <a:latin typeface="Tahoma"/>
                <a:cs typeface="Tahoma"/>
              </a:rPr>
              <a:t> </a:t>
            </a:r>
            <a:r>
              <a:rPr sz="800" spc="-15" dirty="0">
                <a:latin typeface="Tahoma"/>
                <a:cs typeface="Tahoma"/>
              </a:rPr>
              <a:t>для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71" dirty="0">
                <a:latin typeface="Tahoma"/>
                <a:cs typeface="Tahoma"/>
              </a:rPr>
              <a:t>Российской</a:t>
            </a:r>
            <a:r>
              <a:rPr sz="800" spc="-26" dirty="0">
                <a:latin typeface="Tahoma"/>
                <a:cs typeface="Tahoma"/>
              </a:rPr>
              <a:t> </a:t>
            </a:r>
            <a:r>
              <a:rPr sz="800" spc="75" dirty="0">
                <a:latin typeface="Tahoma"/>
                <a:cs typeface="Tahoma"/>
              </a:rPr>
              <a:t>Федерации</a:t>
            </a:r>
            <a:r>
              <a:rPr sz="800" spc="-53" dirty="0">
                <a:latin typeface="Tahoma"/>
                <a:cs typeface="Tahoma"/>
              </a:rPr>
              <a:t> </a:t>
            </a:r>
            <a:r>
              <a:rPr sz="800" spc="38" dirty="0">
                <a:latin typeface="Tahoma"/>
                <a:cs typeface="Tahoma"/>
              </a:rPr>
              <a:t>базовые</a:t>
            </a:r>
            <a:r>
              <a:rPr sz="800" spc="-34" dirty="0">
                <a:latin typeface="Tahoma"/>
                <a:cs typeface="Tahoma"/>
              </a:rPr>
              <a:t> </a:t>
            </a:r>
            <a:r>
              <a:rPr sz="800" spc="83" dirty="0">
                <a:latin typeface="Tahoma"/>
                <a:cs typeface="Tahoma"/>
              </a:rPr>
              <a:t>объем</a:t>
            </a:r>
            <a:r>
              <a:rPr sz="800" spc="-34" dirty="0">
                <a:latin typeface="Tahoma"/>
                <a:cs typeface="Tahoma"/>
              </a:rPr>
              <a:t> </a:t>
            </a:r>
            <a:r>
              <a:rPr sz="800" spc="45" dirty="0">
                <a:latin typeface="Tahoma"/>
                <a:cs typeface="Tahoma"/>
              </a:rPr>
              <a:t>и</a:t>
            </a:r>
            <a:r>
              <a:rPr sz="800" spc="-41" dirty="0">
                <a:latin typeface="Tahoma"/>
                <a:cs typeface="Tahoma"/>
              </a:rPr>
              <a:t> </a:t>
            </a:r>
            <a:r>
              <a:rPr sz="800" spc="75" dirty="0">
                <a:latin typeface="Tahoma"/>
                <a:cs typeface="Tahoma"/>
              </a:rPr>
              <a:t>содержание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41" dirty="0">
                <a:latin typeface="Tahoma"/>
                <a:cs typeface="Tahoma"/>
              </a:rPr>
              <a:t>образования</a:t>
            </a:r>
            <a:r>
              <a:rPr sz="800" spc="-26" dirty="0">
                <a:latin typeface="Tahoma"/>
                <a:cs typeface="Tahoma"/>
              </a:rPr>
              <a:t> </a:t>
            </a:r>
            <a:r>
              <a:rPr sz="800" spc="49" dirty="0">
                <a:latin typeface="Tahoma"/>
                <a:cs typeface="Tahoma"/>
              </a:rPr>
              <a:t>определенного</a:t>
            </a:r>
            <a:r>
              <a:rPr sz="800" spc="-4" dirty="0">
                <a:latin typeface="Tahoma"/>
                <a:cs typeface="Tahoma"/>
              </a:rPr>
              <a:t> </a:t>
            </a:r>
            <a:r>
              <a:rPr sz="800" spc="15" dirty="0">
                <a:latin typeface="Tahoma"/>
                <a:cs typeface="Tahoma"/>
              </a:rPr>
              <a:t>уровня</a:t>
            </a:r>
            <a:r>
              <a:rPr sz="800" spc="-19" dirty="0">
                <a:latin typeface="Tahoma"/>
                <a:cs typeface="Tahoma"/>
              </a:rPr>
              <a:t> </a:t>
            </a:r>
            <a:r>
              <a:rPr sz="800" spc="45" dirty="0">
                <a:latin typeface="Tahoma"/>
                <a:cs typeface="Tahoma"/>
              </a:rPr>
              <a:t>и</a:t>
            </a:r>
            <a:r>
              <a:rPr sz="800" spc="-41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(или)</a:t>
            </a:r>
            <a:r>
              <a:rPr sz="800" spc="-38" dirty="0">
                <a:latin typeface="Tahoma"/>
                <a:cs typeface="Tahoma"/>
              </a:rPr>
              <a:t> </a:t>
            </a:r>
            <a:r>
              <a:rPr sz="800" spc="56" dirty="0">
                <a:latin typeface="Tahoma"/>
                <a:cs typeface="Tahoma"/>
              </a:rPr>
              <a:t>определенной</a:t>
            </a:r>
            <a:r>
              <a:rPr sz="800" spc="-15" dirty="0">
                <a:latin typeface="Tahoma"/>
                <a:cs typeface="Tahoma"/>
              </a:rPr>
              <a:t> </a:t>
            </a:r>
            <a:r>
              <a:rPr sz="800" spc="41" dirty="0">
                <a:latin typeface="Tahoma"/>
                <a:cs typeface="Tahoma"/>
              </a:rPr>
              <a:t>направленности, </a:t>
            </a:r>
            <a:r>
              <a:rPr sz="800" spc="45" dirty="0">
                <a:latin typeface="Tahoma"/>
                <a:cs typeface="Tahoma"/>
              </a:rPr>
              <a:t> </a:t>
            </a:r>
            <a:r>
              <a:rPr sz="800" spc="60" dirty="0">
                <a:latin typeface="Tahoma"/>
                <a:cs typeface="Tahoma"/>
              </a:rPr>
              <a:t>планир</a:t>
            </a:r>
            <a:r>
              <a:rPr sz="800" u="sng" spc="60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уемые</a:t>
            </a:r>
            <a:r>
              <a:rPr sz="800" u="sng" spc="-41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 </a:t>
            </a:r>
            <a:r>
              <a:rPr sz="800" u="sng" spc="8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результаты</a:t>
            </a:r>
            <a:r>
              <a:rPr sz="800" u="sng" spc="-23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 </a:t>
            </a:r>
            <a:r>
              <a:rPr sz="800" u="sng" spc="41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освоения</a:t>
            </a:r>
            <a:r>
              <a:rPr sz="800" u="sng" spc="-34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 </a:t>
            </a:r>
            <a:r>
              <a:rPr sz="800" u="sng" spc="38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образовательной</a:t>
            </a:r>
            <a:r>
              <a:rPr sz="800" u="sng" spc="-11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 </a:t>
            </a:r>
            <a:r>
              <a:rPr sz="800" u="sng" spc="60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программы»	</a:t>
            </a:r>
            <a:endParaRPr sz="800" dirty="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00781" y="2945406"/>
            <a:ext cx="8536781" cy="1742123"/>
            <a:chOff x="401040" y="3927208"/>
            <a:chExt cx="11382375" cy="232283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2643" y="3932262"/>
              <a:ext cx="882726" cy="85284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2442" y="3937000"/>
              <a:ext cx="846607" cy="81788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2345" y="4077614"/>
              <a:ext cx="383565" cy="57541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1040" y="4860366"/>
              <a:ext cx="982802" cy="89279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2643" y="4864989"/>
              <a:ext cx="942606" cy="85648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4761" y="4981829"/>
              <a:ext cx="817562" cy="63402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52084" y="3927208"/>
              <a:ext cx="955078" cy="8967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73292" y="3932301"/>
              <a:ext cx="916051" cy="86004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002020" y="3969385"/>
              <a:ext cx="608177" cy="81000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374121" y="4840897"/>
              <a:ext cx="1409065" cy="1409064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116806" y="3069050"/>
            <a:ext cx="2691765" cy="2558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00" b="1" spc="-105" dirty="0">
                <a:latin typeface="Tahoma"/>
                <a:cs typeface="Tahoma"/>
              </a:rPr>
              <a:t>Ф</a:t>
            </a:r>
            <a:r>
              <a:rPr sz="800" b="1" spc="-53" dirty="0">
                <a:latin typeface="Tahoma"/>
                <a:cs typeface="Tahoma"/>
              </a:rPr>
              <a:t>ЕДЕ</a:t>
            </a:r>
            <a:r>
              <a:rPr sz="800" b="1" spc="-79" dirty="0">
                <a:latin typeface="Tahoma"/>
                <a:cs typeface="Tahoma"/>
              </a:rPr>
              <a:t>Р</a:t>
            </a:r>
            <a:r>
              <a:rPr sz="800" b="1" spc="-26" dirty="0">
                <a:latin typeface="Tahoma"/>
                <a:cs typeface="Tahoma"/>
              </a:rPr>
              <a:t>АЛЬН</a:t>
            </a:r>
            <a:r>
              <a:rPr sz="800" b="1" spc="-34" dirty="0">
                <a:latin typeface="Tahoma"/>
                <a:cs typeface="Tahoma"/>
              </a:rPr>
              <a:t>А</a:t>
            </a:r>
            <a:r>
              <a:rPr sz="800" b="1" spc="-105" dirty="0">
                <a:latin typeface="Tahoma"/>
                <a:cs typeface="Tahoma"/>
              </a:rPr>
              <a:t>Я</a:t>
            </a:r>
            <a:r>
              <a:rPr sz="800" b="1" spc="-45" dirty="0">
                <a:latin typeface="Tahoma"/>
                <a:cs typeface="Tahoma"/>
              </a:rPr>
              <a:t> </a:t>
            </a:r>
            <a:r>
              <a:rPr lang="ru-RU" sz="800" b="1" spc="-45" dirty="0" smtClean="0">
                <a:latin typeface="Tahoma"/>
                <a:cs typeface="Tahoma"/>
              </a:rPr>
              <a:t> </a:t>
            </a:r>
            <a:r>
              <a:rPr sz="800" b="1" spc="-86" dirty="0" smtClean="0">
                <a:latin typeface="Tahoma"/>
                <a:cs typeface="Tahoma"/>
              </a:rPr>
              <a:t>Р</a:t>
            </a:r>
            <a:r>
              <a:rPr sz="800" b="1" spc="34" dirty="0" smtClean="0">
                <a:latin typeface="Tahoma"/>
                <a:cs typeface="Tahoma"/>
              </a:rPr>
              <a:t>А</a:t>
            </a:r>
            <a:r>
              <a:rPr sz="800" b="1" spc="-113" dirty="0" smtClean="0">
                <a:latin typeface="Tahoma"/>
                <a:cs typeface="Tahoma"/>
              </a:rPr>
              <a:t>Б</a:t>
            </a:r>
            <a:r>
              <a:rPr sz="800" b="1" spc="45" dirty="0" smtClean="0">
                <a:latin typeface="Tahoma"/>
                <a:cs typeface="Tahoma"/>
              </a:rPr>
              <a:t>О</a:t>
            </a:r>
            <a:r>
              <a:rPr sz="800" b="1" spc="-94" dirty="0" smtClean="0">
                <a:latin typeface="Tahoma"/>
                <a:cs typeface="Tahoma"/>
              </a:rPr>
              <a:t>Ч</a:t>
            </a:r>
            <a:r>
              <a:rPr sz="800" b="1" spc="34" dirty="0" smtClean="0">
                <a:latin typeface="Tahoma"/>
                <a:cs typeface="Tahoma"/>
              </a:rPr>
              <a:t>А</a:t>
            </a:r>
            <a:r>
              <a:rPr sz="800" b="1" spc="-105" dirty="0" smtClean="0">
                <a:latin typeface="Tahoma"/>
                <a:cs typeface="Tahoma"/>
              </a:rPr>
              <a:t>Я</a:t>
            </a:r>
            <a:r>
              <a:rPr sz="800" b="1" spc="-38" dirty="0" smtClean="0">
                <a:latin typeface="Tahoma"/>
                <a:cs typeface="Tahoma"/>
              </a:rPr>
              <a:t> </a:t>
            </a:r>
            <a:r>
              <a:rPr lang="ru-RU" sz="800" b="1" spc="-38" dirty="0" smtClean="0">
                <a:latin typeface="Tahoma"/>
                <a:cs typeface="Tahoma"/>
              </a:rPr>
              <a:t> </a:t>
            </a:r>
            <a:r>
              <a:rPr sz="800" b="1" spc="-68" dirty="0" smtClean="0">
                <a:latin typeface="Tahoma"/>
                <a:cs typeface="Tahoma"/>
              </a:rPr>
              <a:t>П</a:t>
            </a:r>
            <a:r>
              <a:rPr sz="800" b="1" spc="-79" dirty="0" smtClean="0">
                <a:latin typeface="Tahoma"/>
                <a:cs typeface="Tahoma"/>
              </a:rPr>
              <a:t>Р</a:t>
            </a:r>
            <a:r>
              <a:rPr sz="800" b="1" spc="56" dirty="0" smtClean="0">
                <a:latin typeface="Tahoma"/>
                <a:cs typeface="Tahoma"/>
              </a:rPr>
              <a:t>О</a:t>
            </a:r>
            <a:r>
              <a:rPr sz="800" b="1" spc="-86" dirty="0" smtClean="0">
                <a:latin typeface="Tahoma"/>
                <a:cs typeface="Tahoma"/>
              </a:rPr>
              <a:t>Г</a:t>
            </a:r>
            <a:r>
              <a:rPr sz="800" b="1" spc="-79" dirty="0" smtClean="0">
                <a:latin typeface="Tahoma"/>
                <a:cs typeface="Tahoma"/>
              </a:rPr>
              <a:t>Р</a:t>
            </a:r>
            <a:r>
              <a:rPr sz="800" b="1" spc="34" dirty="0" smtClean="0">
                <a:latin typeface="Tahoma"/>
                <a:cs typeface="Tahoma"/>
              </a:rPr>
              <a:t>А</a:t>
            </a:r>
            <a:r>
              <a:rPr sz="800" b="1" spc="8" dirty="0" smtClean="0">
                <a:latin typeface="Tahoma"/>
                <a:cs typeface="Tahoma"/>
              </a:rPr>
              <a:t>М</a:t>
            </a:r>
            <a:r>
              <a:rPr sz="800" b="1" dirty="0" smtClean="0">
                <a:latin typeface="Tahoma"/>
                <a:cs typeface="Tahoma"/>
              </a:rPr>
              <a:t>М</a:t>
            </a:r>
            <a:r>
              <a:rPr sz="800" b="1" spc="45" dirty="0" smtClean="0">
                <a:latin typeface="Tahoma"/>
                <a:cs typeface="Tahoma"/>
              </a:rPr>
              <a:t>А</a:t>
            </a:r>
            <a:r>
              <a:rPr sz="800" b="1" spc="-41" dirty="0" smtClean="0">
                <a:latin typeface="Tahoma"/>
                <a:cs typeface="Tahoma"/>
              </a:rPr>
              <a:t> </a:t>
            </a:r>
            <a:r>
              <a:rPr sz="800" b="1" spc="-101" dirty="0">
                <a:latin typeface="Tahoma"/>
                <a:cs typeface="Tahoma"/>
              </a:rPr>
              <a:t>В</a:t>
            </a:r>
            <a:r>
              <a:rPr sz="800" b="1" spc="45" dirty="0">
                <a:latin typeface="Tahoma"/>
                <a:cs typeface="Tahoma"/>
              </a:rPr>
              <a:t>О</a:t>
            </a:r>
            <a:r>
              <a:rPr sz="800" b="1" spc="86" dirty="0">
                <a:latin typeface="Tahoma"/>
                <a:cs typeface="Tahoma"/>
              </a:rPr>
              <a:t>С</a:t>
            </a:r>
            <a:r>
              <a:rPr sz="800" b="1" spc="-75" dirty="0">
                <a:latin typeface="Tahoma"/>
                <a:cs typeface="Tahoma"/>
              </a:rPr>
              <a:t>П</a:t>
            </a:r>
            <a:r>
              <a:rPr sz="800" b="1" spc="-83" dirty="0">
                <a:latin typeface="Tahoma"/>
                <a:cs typeface="Tahoma"/>
              </a:rPr>
              <a:t>И</a:t>
            </a:r>
            <a:r>
              <a:rPr sz="800" b="1" spc="-165" dirty="0">
                <a:latin typeface="Tahoma"/>
                <a:cs typeface="Tahoma"/>
              </a:rPr>
              <a:t>Т</a:t>
            </a:r>
            <a:r>
              <a:rPr sz="800" b="1" spc="34" dirty="0">
                <a:latin typeface="Tahoma"/>
                <a:cs typeface="Tahoma"/>
              </a:rPr>
              <a:t>А</a:t>
            </a:r>
            <a:r>
              <a:rPr sz="800" b="1" spc="-75" dirty="0">
                <a:latin typeface="Tahoma"/>
                <a:cs typeface="Tahoma"/>
              </a:rPr>
              <a:t>Н</a:t>
            </a:r>
            <a:r>
              <a:rPr sz="800" b="1" spc="-83" dirty="0">
                <a:latin typeface="Tahoma"/>
                <a:cs typeface="Tahoma"/>
              </a:rPr>
              <a:t>И</a:t>
            </a:r>
            <a:r>
              <a:rPr sz="800" b="1" spc="-105" dirty="0">
                <a:latin typeface="Tahoma"/>
                <a:cs typeface="Tahoma"/>
              </a:rPr>
              <a:t>Я</a:t>
            </a:r>
            <a:endParaRPr sz="800" dirty="0">
              <a:latin typeface="Tahoma"/>
              <a:cs typeface="Tahoma"/>
            </a:endParaRPr>
          </a:p>
          <a:p>
            <a:pPr marL="9525"/>
            <a:r>
              <a:rPr sz="800" b="1" i="1" spc="-45" dirty="0">
                <a:latin typeface="Verdana"/>
                <a:cs typeface="Verdana"/>
              </a:rPr>
              <a:t>(С</a:t>
            </a:r>
            <a:r>
              <a:rPr sz="800" b="1" i="1" spc="-75" dirty="0">
                <a:latin typeface="Verdana"/>
                <a:cs typeface="Verdana"/>
              </a:rPr>
              <a:t> </a:t>
            </a:r>
            <a:r>
              <a:rPr sz="800" b="1" i="1" spc="-124" dirty="0">
                <a:latin typeface="Verdana"/>
                <a:cs typeface="Verdana"/>
              </a:rPr>
              <a:t>1</a:t>
            </a:r>
            <a:r>
              <a:rPr sz="800" b="1" i="1" spc="-71" dirty="0">
                <a:latin typeface="Verdana"/>
                <a:cs typeface="Verdana"/>
              </a:rPr>
              <a:t> </a:t>
            </a:r>
            <a:r>
              <a:rPr sz="800" b="1" i="1" spc="30" dirty="0">
                <a:latin typeface="Verdana"/>
                <a:cs typeface="Verdana"/>
              </a:rPr>
              <a:t>с</a:t>
            </a:r>
            <a:r>
              <a:rPr sz="800" b="1" i="1" spc="-30" dirty="0">
                <a:latin typeface="Verdana"/>
                <a:cs typeface="Verdana"/>
              </a:rPr>
              <a:t>е</a:t>
            </a:r>
            <a:r>
              <a:rPr sz="800" b="1" i="1" spc="-109" dirty="0">
                <a:latin typeface="Verdana"/>
                <a:cs typeface="Verdana"/>
              </a:rPr>
              <a:t>н</a:t>
            </a:r>
            <a:r>
              <a:rPr sz="800" b="1" i="1" spc="-15" dirty="0">
                <a:latin typeface="Verdana"/>
                <a:cs typeface="Verdana"/>
              </a:rPr>
              <a:t>т</a:t>
            </a:r>
            <a:r>
              <a:rPr sz="800" b="1" i="1" spc="-135" dirty="0">
                <a:latin typeface="Verdana"/>
                <a:cs typeface="Verdana"/>
              </a:rPr>
              <a:t>я</a:t>
            </a:r>
            <a:r>
              <a:rPr sz="800" b="1" i="1" spc="-38" dirty="0">
                <a:latin typeface="Verdana"/>
                <a:cs typeface="Verdana"/>
              </a:rPr>
              <a:t>б</a:t>
            </a:r>
            <a:r>
              <a:rPr sz="800" b="1" i="1" spc="-41" dirty="0">
                <a:latin typeface="Verdana"/>
                <a:cs typeface="Verdana"/>
              </a:rPr>
              <a:t>р</a:t>
            </a:r>
            <a:r>
              <a:rPr sz="800" b="1" i="1" spc="-127" dirty="0">
                <a:latin typeface="Verdana"/>
                <a:cs typeface="Verdana"/>
              </a:rPr>
              <a:t>я</a:t>
            </a:r>
            <a:r>
              <a:rPr sz="800" b="1" i="1" spc="-90" dirty="0">
                <a:latin typeface="Verdana"/>
                <a:cs typeface="Verdana"/>
              </a:rPr>
              <a:t> </a:t>
            </a:r>
            <a:r>
              <a:rPr sz="800" b="1" i="1" spc="-131" dirty="0">
                <a:latin typeface="Verdana"/>
                <a:cs typeface="Verdana"/>
              </a:rPr>
              <a:t>202</a:t>
            </a:r>
            <a:r>
              <a:rPr sz="800" b="1" i="1" spc="-124" dirty="0">
                <a:latin typeface="Verdana"/>
                <a:cs typeface="Verdana"/>
              </a:rPr>
              <a:t>3</a:t>
            </a:r>
            <a:r>
              <a:rPr sz="800" b="1" i="1" spc="-109" dirty="0">
                <a:latin typeface="Verdana"/>
                <a:cs typeface="Verdana"/>
              </a:rPr>
              <a:t> </a:t>
            </a:r>
            <a:r>
              <a:rPr sz="800" b="1" i="1" spc="-127" dirty="0">
                <a:latin typeface="Verdana"/>
                <a:cs typeface="Verdana"/>
              </a:rPr>
              <a:t>г</a:t>
            </a:r>
            <a:r>
              <a:rPr sz="800" b="1" i="1" spc="-49" dirty="0">
                <a:latin typeface="Verdana"/>
                <a:cs typeface="Verdana"/>
              </a:rPr>
              <a:t>о</a:t>
            </a:r>
            <a:r>
              <a:rPr sz="800" b="1" i="1" spc="-60" dirty="0">
                <a:latin typeface="Verdana"/>
                <a:cs typeface="Verdana"/>
              </a:rPr>
              <a:t>д</a:t>
            </a:r>
            <a:r>
              <a:rPr sz="800" b="1" i="1" spc="-15" dirty="0">
                <a:latin typeface="Verdana"/>
                <a:cs typeface="Verdana"/>
              </a:rPr>
              <a:t>а</a:t>
            </a:r>
            <a:r>
              <a:rPr sz="800" b="1" i="1" spc="-135" dirty="0">
                <a:latin typeface="Verdana"/>
                <a:cs typeface="Verdana"/>
              </a:rPr>
              <a:t>)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36237" y="3721931"/>
            <a:ext cx="2003108" cy="44730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07800"/>
              </a:lnSpc>
              <a:spcBef>
                <a:spcPts val="75"/>
              </a:spcBef>
            </a:pPr>
            <a:r>
              <a:rPr sz="900" b="1" spc="-109" dirty="0">
                <a:latin typeface="Tahoma"/>
                <a:cs typeface="Tahoma"/>
              </a:rPr>
              <a:t>Ф</a:t>
            </a:r>
            <a:r>
              <a:rPr sz="900" b="1" spc="-64" dirty="0">
                <a:latin typeface="Tahoma"/>
                <a:cs typeface="Tahoma"/>
              </a:rPr>
              <a:t>ЕДЕР</a:t>
            </a:r>
            <a:r>
              <a:rPr sz="900" b="1" spc="-11" dirty="0">
                <a:latin typeface="Tahoma"/>
                <a:cs typeface="Tahoma"/>
              </a:rPr>
              <a:t>АЛ</a:t>
            </a:r>
            <a:r>
              <a:rPr sz="900" b="1" spc="-94" dirty="0">
                <a:latin typeface="Tahoma"/>
                <a:cs typeface="Tahoma"/>
              </a:rPr>
              <a:t>Ь</a:t>
            </a:r>
            <a:r>
              <a:rPr sz="900" b="1" spc="-79" dirty="0">
                <a:latin typeface="Tahoma"/>
                <a:cs typeface="Tahoma"/>
              </a:rPr>
              <a:t>Н</a:t>
            </a:r>
            <a:r>
              <a:rPr sz="900" b="1" spc="-101" dirty="0">
                <a:latin typeface="Tahoma"/>
                <a:cs typeface="Tahoma"/>
              </a:rPr>
              <a:t>Ы</a:t>
            </a:r>
            <a:r>
              <a:rPr sz="900" b="1" spc="-79" dirty="0">
                <a:latin typeface="Tahoma"/>
                <a:cs typeface="Tahoma"/>
              </a:rPr>
              <a:t>Й</a:t>
            </a:r>
            <a:r>
              <a:rPr sz="900" b="1" spc="-34" dirty="0">
                <a:latin typeface="Tahoma"/>
                <a:cs typeface="Tahoma"/>
              </a:rPr>
              <a:t> </a:t>
            </a:r>
            <a:r>
              <a:rPr sz="900" b="1" spc="-79" dirty="0">
                <a:latin typeface="Tahoma"/>
                <a:cs typeface="Tahoma"/>
              </a:rPr>
              <a:t>К</a:t>
            </a:r>
            <a:r>
              <a:rPr sz="900" b="1" spc="34" dirty="0">
                <a:latin typeface="Tahoma"/>
                <a:cs typeface="Tahoma"/>
              </a:rPr>
              <a:t>А</a:t>
            </a:r>
            <a:r>
              <a:rPr sz="900" b="1" spc="-79" dirty="0">
                <a:latin typeface="Tahoma"/>
                <a:cs typeface="Tahoma"/>
              </a:rPr>
              <a:t>Л</a:t>
            </a:r>
            <a:r>
              <a:rPr sz="900" b="1" spc="-94" dirty="0">
                <a:latin typeface="Tahoma"/>
                <a:cs typeface="Tahoma"/>
              </a:rPr>
              <a:t>Е</a:t>
            </a:r>
            <a:r>
              <a:rPr sz="900" b="1" spc="-90" dirty="0">
                <a:latin typeface="Tahoma"/>
                <a:cs typeface="Tahoma"/>
              </a:rPr>
              <a:t>Н</a:t>
            </a:r>
            <a:r>
              <a:rPr sz="900" b="1" spc="-8" dirty="0">
                <a:latin typeface="Tahoma"/>
                <a:cs typeface="Tahoma"/>
              </a:rPr>
              <a:t>Д</a:t>
            </a:r>
            <a:r>
              <a:rPr sz="900" b="1" spc="34" dirty="0">
                <a:latin typeface="Tahoma"/>
                <a:cs typeface="Tahoma"/>
              </a:rPr>
              <a:t>А</a:t>
            </a:r>
            <a:r>
              <a:rPr sz="900" b="1" spc="-94" dirty="0">
                <a:latin typeface="Tahoma"/>
                <a:cs typeface="Tahoma"/>
              </a:rPr>
              <a:t>Р</a:t>
            </a:r>
            <a:r>
              <a:rPr sz="900" b="1" spc="-90" dirty="0">
                <a:latin typeface="Tahoma"/>
                <a:cs typeface="Tahoma"/>
              </a:rPr>
              <a:t>Н</a:t>
            </a:r>
            <a:r>
              <a:rPr sz="900" b="1" spc="-113" dirty="0">
                <a:latin typeface="Tahoma"/>
                <a:cs typeface="Tahoma"/>
              </a:rPr>
              <a:t>Ы</a:t>
            </a:r>
            <a:r>
              <a:rPr sz="900" b="1" spc="-79" dirty="0">
                <a:latin typeface="Tahoma"/>
                <a:cs typeface="Tahoma"/>
              </a:rPr>
              <a:t>Й</a:t>
            </a:r>
            <a:r>
              <a:rPr sz="900" b="1" spc="-8" dirty="0">
                <a:latin typeface="Tahoma"/>
                <a:cs typeface="Tahoma"/>
              </a:rPr>
              <a:t> </a:t>
            </a:r>
            <a:r>
              <a:rPr sz="900" b="1" spc="-90" dirty="0">
                <a:latin typeface="Tahoma"/>
                <a:cs typeface="Tahoma"/>
              </a:rPr>
              <a:t>П</a:t>
            </a:r>
            <a:r>
              <a:rPr sz="900" b="1" spc="-79" dirty="0">
                <a:latin typeface="Tahoma"/>
                <a:cs typeface="Tahoma"/>
              </a:rPr>
              <a:t>Л</a:t>
            </a:r>
            <a:r>
              <a:rPr sz="900" b="1" spc="34" dirty="0">
                <a:latin typeface="Tahoma"/>
                <a:cs typeface="Tahoma"/>
              </a:rPr>
              <a:t>А</a:t>
            </a:r>
            <a:r>
              <a:rPr sz="900" b="1" spc="-45" dirty="0">
                <a:latin typeface="Tahoma"/>
                <a:cs typeface="Tahoma"/>
              </a:rPr>
              <a:t>Н  </a:t>
            </a:r>
            <a:r>
              <a:rPr sz="900" b="1" spc="-60" dirty="0">
                <a:latin typeface="Tahoma"/>
                <a:cs typeface="Tahoma"/>
              </a:rPr>
              <a:t>ВОСПИТАТЕЛЬНОЙ</a:t>
            </a:r>
            <a:r>
              <a:rPr sz="900" b="1" dirty="0">
                <a:latin typeface="Tahoma"/>
                <a:cs typeface="Tahoma"/>
              </a:rPr>
              <a:t> </a:t>
            </a:r>
            <a:r>
              <a:rPr sz="900" b="1" spc="-68" dirty="0">
                <a:latin typeface="Tahoma"/>
                <a:cs typeface="Tahoma"/>
              </a:rPr>
              <a:t>РАБОТЫ</a:t>
            </a:r>
            <a:endParaRPr sz="900">
              <a:latin typeface="Tahoma"/>
              <a:cs typeface="Tahoma"/>
            </a:endParaRPr>
          </a:p>
          <a:p>
            <a:pPr marL="9525"/>
            <a:r>
              <a:rPr sz="900" b="1" i="1" spc="-150" dirty="0">
                <a:latin typeface="Verdana"/>
                <a:cs typeface="Verdana"/>
              </a:rPr>
              <a:t>(</a:t>
            </a:r>
            <a:r>
              <a:rPr sz="900" b="1" i="1" spc="49" dirty="0">
                <a:latin typeface="Verdana"/>
                <a:cs typeface="Verdana"/>
              </a:rPr>
              <a:t>С</a:t>
            </a:r>
            <a:r>
              <a:rPr sz="900" b="1" i="1" spc="-53" dirty="0">
                <a:latin typeface="Verdana"/>
                <a:cs typeface="Verdana"/>
              </a:rPr>
              <a:t> </a:t>
            </a:r>
            <a:r>
              <a:rPr sz="900" b="1" i="1" spc="-131" dirty="0">
                <a:latin typeface="Verdana"/>
                <a:cs typeface="Verdana"/>
              </a:rPr>
              <a:t>1</a:t>
            </a:r>
            <a:r>
              <a:rPr sz="900" b="1" i="1" spc="-49" dirty="0">
                <a:latin typeface="Verdana"/>
                <a:cs typeface="Verdana"/>
              </a:rPr>
              <a:t> </a:t>
            </a:r>
            <a:r>
              <a:rPr sz="900" b="1" i="1" spc="30" dirty="0">
                <a:latin typeface="Verdana"/>
                <a:cs typeface="Verdana"/>
              </a:rPr>
              <a:t>с</a:t>
            </a:r>
            <a:r>
              <a:rPr sz="900" b="1" i="1" spc="-38" dirty="0">
                <a:latin typeface="Verdana"/>
                <a:cs typeface="Verdana"/>
              </a:rPr>
              <a:t>е</a:t>
            </a:r>
            <a:r>
              <a:rPr sz="900" b="1" i="1" spc="-113" dirty="0">
                <a:latin typeface="Verdana"/>
                <a:cs typeface="Verdana"/>
              </a:rPr>
              <a:t>н</a:t>
            </a:r>
            <a:r>
              <a:rPr sz="900" b="1" i="1" spc="-15" dirty="0">
                <a:latin typeface="Verdana"/>
                <a:cs typeface="Verdana"/>
              </a:rPr>
              <a:t>т</a:t>
            </a:r>
            <a:r>
              <a:rPr sz="900" b="1" i="1" spc="-143" dirty="0">
                <a:latin typeface="Verdana"/>
                <a:cs typeface="Verdana"/>
              </a:rPr>
              <a:t>я</a:t>
            </a:r>
            <a:r>
              <a:rPr sz="900" b="1" i="1" spc="-38" dirty="0">
                <a:latin typeface="Verdana"/>
                <a:cs typeface="Verdana"/>
              </a:rPr>
              <a:t>б</a:t>
            </a:r>
            <a:r>
              <a:rPr sz="900" b="1" i="1" spc="-49" dirty="0">
                <a:latin typeface="Verdana"/>
                <a:cs typeface="Verdana"/>
              </a:rPr>
              <a:t>р</a:t>
            </a:r>
            <a:r>
              <a:rPr sz="900" b="1" i="1" spc="-135" dirty="0">
                <a:latin typeface="Verdana"/>
                <a:cs typeface="Verdana"/>
              </a:rPr>
              <a:t>я</a:t>
            </a:r>
            <a:r>
              <a:rPr sz="900" b="1" i="1" spc="-23" dirty="0">
                <a:latin typeface="Verdana"/>
                <a:cs typeface="Verdana"/>
              </a:rPr>
              <a:t> </a:t>
            </a:r>
            <a:r>
              <a:rPr sz="900" b="1" i="1" spc="-139" dirty="0">
                <a:latin typeface="Verdana"/>
                <a:cs typeface="Verdana"/>
              </a:rPr>
              <a:t>202</a:t>
            </a:r>
            <a:r>
              <a:rPr sz="900" b="1" i="1" spc="-131" dirty="0">
                <a:latin typeface="Verdana"/>
                <a:cs typeface="Verdana"/>
              </a:rPr>
              <a:t>3</a:t>
            </a:r>
            <a:r>
              <a:rPr sz="900" b="1" i="1" spc="-53" dirty="0">
                <a:latin typeface="Verdana"/>
                <a:cs typeface="Verdana"/>
              </a:rPr>
              <a:t> </a:t>
            </a:r>
            <a:r>
              <a:rPr sz="900" b="1" i="1" spc="-127" dirty="0">
                <a:latin typeface="Verdana"/>
                <a:cs typeface="Verdana"/>
              </a:rPr>
              <a:t>г</a:t>
            </a:r>
            <a:r>
              <a:rPr sz="900" b="1" i="1" spc="-56" dirty="0">
                <a:latin typeface="Verdana"/>
                <a:cs typeface="Verdana"/>
              </a:rPr>
              <a:t>о</a:t>
            </a:r>
            <a:r>
              <a:rPr sz="900" b="1" i="1" spc="-60" dirty="0">
                <a:latin typeface="Verdana"/>
                <a:cs typeface="Verdana"/>
              </a:rPr>
              <a:t>д</a:t>
            </a:r>
            <a:r>
              <a:rPr sz="900" b="1" i="1" spc="-23" dirty="0">
                <a:latin typeface="Verdana"/>
                <a:cs typeface="Verdana"/>
              </a:rPr>
              <a:t>а</a:t>
            </a:r>
            <a:r>
              <a:rPr sz="900" b="1" i="1" spc="-143" dirty="0">
                <a:latin typeface="Verdana"/>
                <a:cs typeface="Verdana"/>
              </a:rPr>
              <a:t>)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12648" y="2629663"/>
            <a:ext cx="237696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11" dirty="0">
                <a:latin typeface="Tahoma"/>
                <a:cs typeface="Tahoma"/>
              </a:rPr>
              <a:t>Д</a:t>
            </a:r>
            <a:r>
              <a:rPr sz="900" b="1" spc="-109" dirty="0">
                <a:latin typeface="Tahoma"/>
                <a:cs typeface="Tahoma"/>
              </a:rPr>
              <a:t>л</a:t>
            </a:r>
            <a:r>
              <a:rPr sz="900" b="1" spc="-83" dirty="0">
                <a:latin typeface="Tahoma"/>
                <a:cs typeface="Tahoma"/>
              </a:rPr>
              <a:t>я</a:t>
            </a:r>
            <a:r>
              <a:rPr sz="900" b="1" spc="-23" dirty="0">
                <a:latin typeface="Tahoma"/>
                <a:cs typeface="Tahoma"/>
              </a:rPr>
              <a:t> </a:t>
            </a:r>
            <a:r>
              <a:rPr sz="900" b="1" spc="8" dirty="0">
                <a:latin typeface="Tahoma"/>
                <a:cs typeface="Tahoma"/>
              </a:rPr>
              <a:t>об</a:t>
            </a:r>
            <a:r>
              <a:rPr sz="900" b="1" spc="26" dirty="0">
                <a:latin typeface="Tahoma"/>
                <a:cs typeface="Tahoma"/>
              </a:rPr>
              <a:t>щ</a:t>
            </a:r>
            <a:r>
              <a:rPr sz="900" b="1" spc="30" dirty="0">
                <a:latin typeface="Tahoma"/>
                <a:cs typeface="Tahoma"/>
              </a:rPr>
              <a:t>е</a:t>
            </a:r>
            <a:r>
              <a:rPr sz="900" b="1" spc="8" dirty="0">
                <a:latin typeface="Tahoma"/>
                <a:cs typeface="Tahoma"/>
              </a:rPr>
              <a:t>об</a:t>
            </a:r>
            <a:r>
              <a:rPr sz="900" b="1" spc="15" dirty="0">
                <a:latin typeface="Tahoma"/>
                <a:cs typeface="Tahoma"/>
              </a:rPr>
              <a:t>р</a:t>
            </a:r>
            <a:r>
              <a:rPr sz="900" b="1" spc="41" dirty="0">
                <a:latin typeface="Tahoma"/>
                <a:cs typeface="Tahoma"/>
              </a:rPr>
              <a:t>а</a:t>
            </a:r>
            <a:r>
              <a:rPr sz="900" b="1" spc="-79" dirty="0">
                <a:latin typeface="Tahoma"/>
                <a:cs typeface="Tahoma"/>
              </a:rPr>
              <a:t>з</a:t>
            </a:r>
            <a:r>
              <a:rPr sz="900" b="1" spc="8" dirty="0">
                <a:latin typeface="Tahoma"/>
                <a:cs typeface="Tahoma"/>
              </a:rPr>
              <a:t>о</a:t>
            </a:r>
            <a:r>
              <a:rPr sz="900" b="1" spc="-75" dirty="0">
                <a:latin typeface="Tahoma"/>
                <a:cs typeface="Tahoma"/>
              </a:rPr>
              <a:t>в</a:t>
            </a:r>
            <a:r>
              <a:rPr sz="900" b="1" spc="41" dirty="0">
                <a:latin typeface="Tahoma"/>
                <a:cs typeface="Tahoma"/>
              </a:rPr>
              <a:t>а</a:t>
            </a:r>
            <a:r>
              <a:rPr sz="900" b="1" spc="4" dirty="0">
                <a:latin typeface="Tahoma"/>
                <a:cs typeface="Tahoma"/>
              </a:rPr>
              <a:t>т</a:t>
            </a:r>
            <a:r>
              <a:rPr sz="900" b="1" spc="30" dirty="0">
                <a:latin typeface="Tahoma"/>
                <a:cs typeface="Tahoma"/>
              </a:rPr>
              <a:t>е</a:t>
            </a:r>
            <a:r>
              <a:rPr sz="900" b="1" spc="-109" dirty="0">
                <a:latin typeface="Tahoma"/>
                <a:cs typeface="Tahoma"/>
              </a:rPr>
              <a:t>л</a:t>
            </a:r>
            <a:r>
              <a:rPr sz="900" b="1" spc="-71" dirty="0">
                <a:latin typeface="Tahoma"/>
                <a:cs typeface="Tahoma"/>
              </a:rPr>
              <a:t>ь</a:t>
            </a:r>
            <a:r>
              <a:rPr sz="900" b="1" spc="-56" dirty="0">
                <a:latin typeface="Tahoma"/>
                <a:cs typeface="Tahoma"/>
              </a:rPr>
              <a:t>н</a:t>
            </a:r>
            <a:r>
              <a:rPr sz="900" b="1" spc="-79" dirty="0">
                <a:latin typeface="Tahoma"/>
                <a:cs typeface="Tahoma"/>
              </a:rPr>
              <a:t>ы</a:t>
            </a:r>
            <a:r>
              <a:rPr sz="900" b="1" spc="-41" dirty="0">
                <a:latin typeface="Tahoma"/>
                <a:cs typeface="Tahoma"/>
              </a:rPr>
              <a:t>х</a:t>
            </a:r>
            <a:r>
              <a:rPr sz="900" b="1" spc="4" dirty="0">
                <a:latin typeface="Tahoma"/>
                <a:cs typeface="Tahoma"/>
              </a:rPr>
              <a:t> </a:t>
            </a:r>
            <a:r>
              <a:rPr sz="900" b="1" spc="8" dirty="0">
                <a:latin typeface="Tahoma"/>
                <a:cs typeface="Tahoma"/>
              </a:rPr>
              <a:t>о</a:t>
            </a:r>
            <a:r>
              <a:rPr sz="900" b="1" spc="15" dirty="0">
                <a:latin typeface="Tahoma"/>
                <a:cs typeface="Tahoma"/>
              </a:rPr>
              <a:t>р</a:t>
            </a:r>
            <a:r>
              <a:rPr sz="900" b="1" spc="-101" dirty="0">
                <a:latin typeface="Tahoma"/>
                <a:cs typeface="Tahoma"/>
              </a:rPr>
              <a:t>г</a:t>
            </a:r>
            <a:r>
              <a:rPr sz="900" b="1" spc="41" dirty="0">
                <a:latin typeface="Tahoma"/>
                <a:cs typeface="Tahoma"/>
              </a:rPr>
              <a:t>а</a:t>
            </a:r>
            <a:r>
              <a:rPr sz="900" b="1" spc="-56" dirty="0">
                <a:latin typeface="Tahoma"/>
                <a:cs typeface="Tahoma"/>
              </a:rPr>
              <a:t>н</a:t>
            </a:r>
            <a:r>
              <a:rPr sz="900" b="1" spc="-60" dirty="0">
                <a:latin typeface="Tahoma"/>
                <a:cs typeface="Tahoma"/>
              </a:rPr>
              <a:t>и</a:t>
            </a:r>
            <a:r>
              <a:rPr sz="900" b="1" spc="-79" dirty="0">
                <a:latin typeface="Tahoma"/>
                <a:cs typeface="Tahoma"/>
              </a:rPr>
              <a:t>з</a:t>
            </a:r>
            <a:r>
              <a:rPr sz="900" b="1" spc="41" dirty="0">
                <a:latin typeface="Tahoma"/>
                <a:cs typeface="Tahoma"/>
              </a:rPr>
              <a:t>а</a:t>
            </a:r>
            <a:r>
              <a:rPr sz="900" b="1" dirty="0">
                <a:latin typeface="Tahoma"/>
                <a:cs typeface="Tahoma"/>
              </a:rPr>
              <a:t>ц</a:t>
            </a:r>
            <a:r>
              <a:rPr sz="900" b="1" spc="-60" dirty="0">
                <a:latin typeface="Tahoma"/>
                <a:cs typeface="Tahoma"/>
              </a:rPr>
              <a:t>и</a:t>
            </a:r>
            <a:r>
              <a:rPr sz="900" b="1" spc="-49" dirty="0">
                <a:latin typeface="Tahoma"/>
                <a:cs typeface="Tahoma"/>
              </a:rPr>
              <a:t>й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631531" y="2542126"/>
            <a:ext cx="4402455" cy="34385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18300"/>
              </a:lnSpc>
              <a:spcBef>
                <a:spcPts val="75"/>
              </a:spcBef>
            </a:pPr>
            <a:r>
              <a:rPr sz="900" b="1" spc="-68" dirty="0">
                <a:latin typeface="Tahoma"/>
                <a:cs typeface="Tahoma"/>
              </a:rPr>
              <a:t>Для</a:t>
            </a:r>
            <a:r>
              <a:rPr sz="900" b="1" spc="-23" dirty="0">
                <a:latin typeface="Tahoma"/>
                <a:cs typeface="Tahoma"/>
              </a:rPr>
              <a:t> </a:t>
            </a:r>
            <a:r>
              <a:rPr sz="900" b="1" spc="-11" dirty="0">
                <a:latin typeface="Tahoma"/>
                <a:cs typeface="Tahoma"/>
              </a:rPr>
              <a:t>профессиональных</a:t>
            </a:r>
            <a:r>
              <a:rPr sz="900" b="1" spc="26" dirty="0">
                <a:latin typeface="Tahoma"/>
                <a:cs typeface="Tahoma"/>
              </a:rPr>
              <a:t> </a:t>
            </a:r>
            <a:r>
              <a:rPr sz="900" b="1" spc="-23" dirty="0">
                <a:latin typeface="Tahoma"/>
                <a:cs typeface="Tahoma"/>
              </a:rPr>
              <a:t>образовательных</a:t>
            </a:r>
            <a:r>
              <a:rPr sz="900" b="1" spc="-11" dirty="0">
                <a:latin typeface="Tahoma"/>
                <a:cs typeface="Tahoma"/>
              </a:rPr>
              <a:t> </a:t>
            </a:r>
            <a:r>
              <a:rPr sz="900" b="1" spc="-26" dirty="0">
                <a:latin typeface="Tahoma"/>
                <a:cs typeface="Tahoma"/>
              </a:rPr>
              <a:t>организаций</a:t>
            </a:r>
            <a:r>
              <a:rPr sz="900" b="1" spc="26" dirty="0">
                <a:latin typeface="Tahoma"/>
                <a:cs typeface="Tahoma"/>
              </a:rPr>
              <a:t> </a:t>
            </a:r>
            <a:r>
              <a:rPr sz="900" b="1" spc="-49" dirty="0">
                <a:latin typeface="Tahoma"/>
                <a:cs typeface="Tahoma"/>
              </a:rPr>
              <a:t>и</a:t>
            </a:r>
            <a:r>
              <a:rPr sz="900" b="1" spc="-19" dirty="0">
                <a:latin typeface="Tahoma"/>
                <a:cs typeface="Tahoma"/>
              </a:rPr>
              <a:t> </a:t>
            </a:r>
            <a:r>
              <a:rPr sz="900" b="1" spc="-23" dirty="0">
                <a:latin typeface="Tahoma"/>
                <a:cs typeface="Tahoma"/>
              </a:rPr>
              <a:t>образовательных </a:t>
            </a:r>
            <a:r>
              <a:rPr sz="900" b="1" spc="-251" dirty="0">
                <a:latin typeface="Tahoma"/>
                <a:cs typeface="Tahoma"/>
              </a:rPr>
              <a:t> </a:t>
            </a:r>
            <a:r>
              <a:rPr sz="900" b="1" spc="-30" dirty="0">
                <a:latin typeface="Tahoma"/>
                <a:cs typeface="Tahoma"/>
              </a:rPr>
              <a:t>организаций,</a:t>
            </a:r>
            <a:r>
              <a:rPr sz="900" b="1" spc="23" dirty="0">
                <a:latin typeface="Tahoma"/>
                <a:cs typeface="Tahoma"/>
              </a:rPr>
              <a:t> </a:t>
            </a:r>
            <a:r>
              <a:rPr sz="900" b="1" spc="-8" dirty="0">
                <a:latin typeface="Tahoma"/>
                <a:cs typeface="Tahoma"/>
              </a:rPr>
              <a:t>не</a:t>
            </a:r>
            <a:r>
              <a:rPr sz="900" b="1" spc="-23" dirty="0">
                <a:latin typeface="Tahoma"/>
                <a:cs typeface="Tahoma"/>
              </a:rPr>
              <a:t> имеющих</a:t>
            </a:r>
            <a:r>
              <a:rPr sz="900" b="1" spc="11" dirty="0">
                <a:latin typeface="Tahoma"/>
                <a:cs typeface="Tahoma"/>
              </a:rPr>
              <a:t> </a:t>
            </a:r>
            <a:r>
              <a:rPr sz="900" b="1" spc="-8" dirty="0">
                <a:latin typeface="Tahoma"/>
                <a:cs typeface="Tahoma"/>
              </a:rPr>
              <a:t>государственную</a:t>
            </a:r>
            <a:r>
              <a:rPr sz="900" b="1" spc="-11" dirty="0">
                <a:latin typeface="Tahoma"/>
                <a:cs typeface="Tahoma"/>
              </a:rPr>
              <a:t> </a:t>
            </a:r>
            <a:r>
              <a:rPr sz="900" b="1" spc="-15" dirty="0">
                <a:latin typeface="Tahoma"/>
                <a:cs typeface="Tahoma"/>
              </a:rPr>
              <a:t>аккредитацию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96839" y="3056191"/>
            <a:ext cx="2565083" cy="2558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00" b="1" spc="-68" dirty="0">
                <a:latin typeface="Tahoma"/>
                <a:cs typeface="Tahoma"/>
              </a:rPr>
              <a:t>П</a:t>
            </a:r>
            <a:r>
              <a:rPr sz="800" b="1" spc="-79" dirty="0">
                <a:latin typeface="Tahoma"/>
                <a:cs typeface="Tahoma"/>
              </a:rPr>
              <a:t>Р</a:t>
            </a:r>
            <a:r>
              <a:rPr sz="800" b="1" spc="-60" dirty="0">
                <a:latin typeface="Tahoma"/>
                <a:cs typeface="Tahoma"/>
              </a:rPr>
              <a:t>ИМЕ</a:t>
            </a:r>
            <a:r>
              <a:rPr sz="800" b="1" spc="-53" dirty="0">
                <a:latin typeface="Tahoma"/>
                <a:cs typeface="Tahoma"/>
              </a:rPr>
              <a:t>Р</a:t>
            </a:r>
            <a:r>
              <a:rPr sz="800" b="1" spc="-75" dirty="0">
                <a:latin typeface="Tahoma"/>
                <a:cs typeface="Tahoma"/>
              </a:rPr>
              <a:t>Н</a:t>
            </a:r>
            <a:r>
              <a:rPr sz="800" b="1" spc="-30" dirty="0">
                <a:latin typeface="Tahoma"/>
                <a:cs typeface="Tahoma"/>
              </a:rPr>
              <a:t>АЯ</a:t>
            </a:r>
            <a:r>
              <a:rPr sz="800" b="1" spc="-34" dirty="0">
                <a:latin typeface="Tahoma"/>
                <a:cs typeface="Tahoma"/>
              </a:rPr>
              <a:t> </a:t>
            </a:r>
            <a:r>
              <a:rPr sz="800" b="1" spc="-86" dirty="0">
                <a:latin typeface="Tahoma"/>
                <a:cs typeface="Tahoma"/>
              </a:rPr>
              <a:t>Р</a:t>
            </a:r>
            <a:r>
              <a:rPr sz="800" b="1" spc="34" dirty="0">
                <a:latin typeface="Tahoma"/>
                <a:cs typeface="Tahoma"/>
              </a:rPr>
              <a:t>А</a:t>
            </a:r>
            <a:r>
              <a:rPr sz="800" b="1" spc="-113" dirty="0">
                <a:latin typeface="Tahoma"/>
                <a:cs typeface="Tahoma"/>
              </a:rPr>
              <a:t>Б</a:t>
            </a:r>
            <a:r>
              <a:rPr sz="800" b="1" spc="45" dirty="0">
                <a:latin typeface="Tahoma"/>
                <a:cs typeface="Tahoma"/>
              </a:rPr>
              <a:t>О</a:t>
            </a:r>
            <a:r>
              <a:rPr sz="800" b="1" spc="-94" dirty="0">
                <a:latin typeface="Tahoma"/>
                <a:cs typeface="Tahoma"/>
              </a:rPr>
              <a:t>Ч</a:t>
            </a:r>
            <a:r>
              <a:rPr sz="800" b="1" spc="34" dirty="0">
                <a:latin typeface="Tahoma"/>
                <a:cs typeface="Tahoma"/>
              </a:rPr>
              <a:t>А</a:t>
            </a:r>
            <a:r>
              <a:rPr sz="800" b="1" spc="-105" dirty="0">
                <a:latin typeface="Tahoma"/>
                <a:cs typeface="Tahoma"/>
              </a:rPr>
              <a:t>Я</a:t>
            </a:r>
            <a:r>
              <a:rPr sz="800" b="1" spc="-45" dirty="0">
                <a:latin typeface="Tahoma"/>
                <a:cs typeface="Tahoma"/>
              </a:rPr>
              <a:t> </a:t>
            </a:r>
            <a:r>
              <a:rPr sz="800" b="1" spc="-68" dirty="0">
                <a:latin typeface="Tahoma"/>
                <a:cs typeface="Tahoma"/>
              </a:rPr>
              <a:t>П</a:t>
            </a:r>
            <a:r>
              <a:rPr sz="800" b="1" spc="-79" dirty="0">
                <a:latin typeface="Tahoma"/>
                <a:cs typeface="Tahoma"/>
              </a:rPr>
              <a:t>Р</a:t>
            </a:r>
            <a:r>
              <a:rPr sz="800" b="1" spc="56" dirty="0">
                <a:latin typeface="Tahoma"/>
                <a:cs typeface="Tahoma"/>
              </a:rPr>
              <a:t>О</a:t>
            </a:r>
            <a:r>
              <a:rPr sz="800" b="1" spc="-86" dirty="0">
                <a:latin typeface="Tahoma"/>
                <a:cs typeface="Tahoma"/>
              </a:rPr>
              <a:t>Г</a:t>
            </a:r>
            <a:r>
              <a:rPr sz="800" b="1" spc="-79" dirty="0">
                <a:latin typeface="Tahoma"/>
                <a:cs typeface="Tahoma"/>
              </a:rPr>
              <a:t>Р</a:t>
            </a:r>
            <a:r>
              <a:rPr sz="800" b="1" spc="23" dirty="0">
                <a:latin typeface="Tahoma"/>
                <a:cs typeface="Tahoma"/>
              </a:rPr>
              <a:t>А</a:t>
            </a:r>
            <a:r>
              <a:rPr sz="800" b="1" spc="19" dirty="0">
                <a:latin typeface="Tahoma"/>
                <a:cs typeface="Tahoma"/>
              </a:rPr>
              <a:t>М</a:t>
            </a:r>
            <a:r>
              <a:rPr sz="800" b="1" dirty="0">
                <a:latin typeface="Tahoma"/>
                <a:cs typeface="Tahoma"/>
              </a:rPr>
              <a:t>М</a:t>
            </a:r>
            <a:r>
              <a:rPr sz="800" b="1" spc="45" dirty="0">
                <a:latin typeface="Tahoma"/>
                <a:cs typeface="Tahoma"/>
              </a:rPr>
              <a:t>А</a:t>
            </a:r>
            <a:r>
              <a:rPr sz="800" b="1" spc="-34" dirty="0">
                <a:latin typeface="Tahoma"/>
                <a:cs typeface="Tahoma"/>
              </a:rPr>
              <a:t> </a:t>
            </a:r>
            <a:r>
              <a:rPr sz="800" b="1" spc="-101" dirty="0">
                <a:latin typeface="Tahoma"/>
                <a:cs typeface="Tahoma"/>
              </a:rPr>
              <a:t>В</a:t>
            </a:r>
            <a:r>
              <a:rPr sz="800" b="1" spc="45" dirty="0">
                <a:latin typeface="Tahoma"/>
                <a:cs typeface="Tahoma"/>
              </a:rPr>
              <a:t>О</a:t>
            </a:r>
            <a:r>
              <a:rPr sz="800" b="1" spc="86" dirty="0">
                <a:latin typeface="Tahoma"/>
                <a:cs typeface="Tahoma"/>
              </a:rPr>
              <a:t>С</a:t>
            </a:r>
            <a:r>
              <a:rPr sz="800" b="1" spc="-75" dirty="0">
                <a:latin typeface="Tahoma"/>
                <a:cs typeface="Tahoma"/>
              </a:rPr>
              <a:t>П</a:t>
            </a:r>
            <a:r>
              <a:rPr sz="800" b="1" spc="-83" dirty="0">
                <a:latin typeface="Tahoma"/>
                <a:cs typeface="Tahoma"/>
              </a:rPr>
              <a:t>И</a:t>
            </a:r>
            <a:r>
              <a:rPr sz="800" b="1" spc="-165" dirty="0">
                <a:latin typeface="Tahoma"/>
                <a:cs typeface="Tahoma"/>
              </a:rPr>
              <a:t>Т</a:t>
            </a:r>
            <a:r>
              <a:rPr sz="800" b="1" spc="34" dirty="0">
                <a:latin typeface="Tahoma"/>
                <a:cs typeface="Tahoma"/>
              </a:rPr>
              <a:t>А</a:t>
            </a:r>
            <a:r>
              <a:rPr sz="800" b="1" spc="-75" dirty="0">
                <a:latin typeface="Tahoma"/>
                <a:cs typeface="Tahoma"/>
              </a:rPr>
              <a:t>Н</a:t>
            </a:r>
            <a:r>
              <a:rPr sz="800" b="1" spc="-83" dirty="0">
                <a:latin typeface="Tahoma"/>
                <a:cs typeface="Tahoma"/>
              </a:rPr>
              <a:t>И</a:t>
            </a:r>
            <a:r>
              <a:rPr sz="800" b="1" spc="-105" dirty="0">
                <a:latin typeface="Tahoma"/>
                <a:cs typeface="Tahoma"/>
              </a:rPr>
              <a:t>Я</a:t>
            </a:r>
            <a:endParaRPr sz="800">
              <a:latin typeface="Tahoma"/>
              <a:cs typeface="Tahoma"/>
            </a:endParaRPr>
          </a:p>
          <a:p>
            <a:pPr marL="9525">
              <a:spcBef>
                <a:spcPts val="4"/>
              </a:spcBef>
            </a:pPr>
            <a:r>
              <a:rPr sz="800" b="1" i="1" spc="-45" dirty="0">
                <a:latin typeface="Verdana"/>
                <a:cs typeface="Verdana"/>
              </a:rPr>
              <a:t>(С</a:t>
            </a:r>
            <a:r>
              <a:rPr sz="800" b="1" i="1" spc="-75" dirty="0">
                <a:latin typeface="Verdana"/>
                <a:cs typeface="Verdana"/>
              </a:rPr>
              <a:t> </a:t>
            </a:r>
            <a:r>
              <a:rPr sz="800" b="1" i="1" spc="-124" dirty="0">
                <a:latin typeface="Verdana"/>
                <a:cs typeface="Verdana"/>
              </a:rPr>
              <a:t>1</a:t>
            </a:r>
            <a:r>
              <a:rPr sz="800" b="1" i="1" spc="-71" dirty="0">
                <a:latin typeface="Verdana"/>
                <a:cs typeface="Verdana"/>
              </a:rPr>
              <a:t> </a:t>
            </a:r>
            <a:r>
              <a:rPr sz="800" b="1" i="1" spc="30" dirty="0">
                <a:latin typeface="Verdana"/>
                <a:cs typeface="Verdana"/>
              </a:rPr>
              <a:t>с</a:t>
            </a:r>
            <a:r>
              <a:rPr sz="800" b="1" i="1" spc="-30" dirty="0">
                <a:latin typeface="Verdana"/>
                <a:cs typeface="Verdana"/>
              </a:rPr>
              <a:t>е</a:t>
            </a:r>
            <a:r>
              <a:rPr sz="800" b="1" i="1" spc="-109" dirty="0">
                <a:latin typeface="Verdana"/>
                <a:cs typeface="Verdana"/>
              </a:rPr>
              <a:t>н</a:t>
            </a:r>
            <a:r>
              <a:rPr sz="800" b="1" i="1" spc="-15" dirty="0">
                <a:latin typeface="Verdana"/>
                <a:cs typeface="Verdana"/>
              </a:rPr>
              <a:t>т</a:t>
            </a:r>
            <a:r>
              <a:rPr sz="800" b="1" i="1" spc="-135" dirty="0">
                <a:latin typeface="Verdana"/>
                <a:cs typeface="Verdana"/>
              </a:rPr>
              <a:t>я</a:t>
            </a:r>
            <a:r>
              <a:rPr sz="800" b="1" i="1" spc="-38" dirty="0">
                <a:latin typeface="Verdana"/>
                <a:cs typeface="Verdana"/>
              </a:rPr>
              <a:t>б</a:t>
            </a:r>
            <a:r>
              <a:rPr sz="800" b="1" i="1" spc="-41" dirty="0">
                <a:latin typeface="Verdana"/>
                <a:cs typeface="Verdana"/>
              </a:rPr>
              <a:t>р</a:t>
            </a:r>
            <a:r>
              <a:rPr sz="800" b="1" i="1" spc="-127" dirty="0">
                <a:latin typeface="Verdana"/>
                <a:cs typeface="Verdana"/>
              </a:rPr>
              <a:t>я</a:t>
            </a:r>
            <a:r>
              <a:rPr sz="800" b="1" i="1" spc="-90" dirty="0">
                <a:latin typeface="Verdana"/>
                <a:cs typeface="Verdana"/>
              </a:rPr>
              <a:t> </a:t>
            </a:r>
            <a:r>
              <a:rPr sz="800" b="1" i="1" spc="-131" dirty="0">
                <a:latin typeface="Verdana"/>
                <a:cs typeface="Verdana"/>
              </a:rPr>
              <a:t>202</a:t>
            </a:r>
            <a:r>
              <a:rPr sz="800" b="1" i="1" spc="-124" dirty="0">
                <a:latin typeface="Verdana"/>
                <a:cs typeface="Verdana"/>
              </a:rPr>
              <a:t>3</a:t>
            </a:r>
            <a:r>
              <a:rPr sz="800" b="1" i="1" spc="-109" dirty="0">
                <a:latin typeface="Verdana"/>
                <a:cs typeface="Verdana"/>
              </a:rPr>
              <a:t> </a:t>
            </a:r>
            <a:r>
              <a:rPr sz="800" b="1" i="1" spc="-127" dirty="0">
                <a:latin typeface="Verdana"/>
                <a:cs typeface="Verdana"/>
              </a:rPr>
              <a:t>г</a:t>
            </a:r>
            <a:r>
              <a:rPr sz="800" b="1" i="1" spc="-49" dirty="0">
                <a:latin typeface="Verdana"/>
                <a:cs typeface="Verdana"/>
              </a:rPr>
              <a:t>о</a:t>
            </a:r>
            <a:r>
              <a:rPr sz="800" b="1" i="1" spc="-60" dirty="0">
                <a:latin typeface="Verdana"/>
                <a:cs typeface="Verdana"/>
              </a:rPr>
              <a:t>д</a:t>
            </a:r>
            <a:r>
              <a:rPr sz="800" b="1" i="1" spc="-15" dirty="0">
                <a:latin typeface="Verdana"/>
                <a:cs typeface="Verdana"/>
              </a:rPr>
              <a:t>а</a:t>
            </a:r>
            <a:r>
              <a:rPr sz="800" b="1" i="1" spc="-135" dirty="0">
                <a:latin typeface="Verdana"/>
                <a:cs typeface="Verdana"/>
              </a:rPr>
              <a:t>)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672263" y="4706721"/>
            <a:ext cx="2323624" cy="368048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476" algn="ctr">
              <a:spcBef>
                <a:spcPts val="164"/>
              </a:spcBef>
            </a:pPr>
            <a:r>
              <a:rPr sz="700" dirty="0">
                <a:latin typeface="Tahoma"/>
                <a:cs typeface="Tahoma"/>
              </a:rPr>
              <a:t>П</a:t>
            </a:r>
            <a:r>
              <a:rPr sz="700" spc="83" dirty="0">
                <a:latin typeface="Tahoma"/>
                <a:cs typeface="Tahoma"/>
              </a:rPr>
              <a:t>и</a:t>
            </a:r>
            <a:r>
              <a:rPr sz="700" spc="71" dirty="0">
                <a:latin typeface="Tahoma"/>
                <a:cs typeface="Tahoma"/>
              </a:rPr>
              <a:t>с</a:t>
            </a:r>
            <a:r>
              <a:rPr sz="700" spc="-26" dirty="0">
                <a:latin typeface="Tahoma"/>
                <a:cs typeface="Tahoma"/>
              </a:rPr>
              <a:t>ь</a:t>
            </a:r>
            <a:r>
              <a:rPr sz="700" spc="116" dirty="0">
                <a:latin typeface="Tahoma"/>
                <a:cs typeface="Tahoma"/>
              </a:rPr>
              <a:t>мо</a:t>
            </a:r>
            <a:r>
              <a:rPr sz="700" spc="-34" dirty="0">
                <a:latin typeface="Tahoma"/>
                <a:cs typeface="Tahoma"/>
              </a:rPr>
              <a:t> </a:t>
            </a:r>
            <a:r>
              <a:rPr sz="700" spc="64" dirty="0">
                <a:latin typeface="Tahoma"/>
                <a:cs typeface="Tahoma"/>
              </a:rPr>
              <a:t>Минпрос</a:t>
            </a:r>
            <a:r>
              <a:rPr sz="700" spc="53" dirty="0">
                <a:latin typeface="Tahoma"/>
                <a:cs typeface="Tahoma"/>
              </a:rPr>
              <a:t>вщен</a:t>
            </a:r>
            <a:r>
              <a:rPr sz="700" spc="-15" dirty="0">
                <a:latin typeface="Tahoma"/>
                <a:cs typeface="Tahoma"/>
              </a:rPr>
              <a:t>и</a:t>
            </a:r>
            <a:r>
              <a:rPr sz="700" spc="-11" dirty="0">
                <a:latin typeface="Tahoma"/>
                <a:cs typeface="Tahoma"/>
              </a:rPr>
              <a:t>я</a:t>
            </a:r>
            <a:r>
              <a:rPr sz="700" spc="-49" dirty="0">
                <a:latin typeface="Tahoma"/>
                <a:cs typeface="Tahoma"/>
              </a:rPr>
              <a:t> </a:t>
            </a:r>
            <a:r>
              <a:rPr sz="700" spc="23" dirty="0">
                <a:latin typeface="Tahoma"/>
                <a:cs typeface="Tahoma"/>
              </a:rPr>
              <a:t>Р</a:t>
            </a:r>
            <a:r>
              <a:rPr sz="700" spc="98" dirty="0">
                <a:latin typeface="Tahoma"/>
                <a:cs typeface="Tahoma"/>
              </a:rPr>
              <a:t>ос</a:t>
            </a:r>
            <a:r>
              <a:rPr sz="700" spc="124" dirty="0">
                <a:latin typeface="Tahoma"/>
                <a:cs typeface="Tahoma"/>
              </a:rPr>
              <a:t>с</a:t>
            </a:r>
            <a:r>
              <a:rPr sz="700" spc="30" dirty="0">
                <a:latin typeface="Tahoma"/>
                <a:cs typeface="Tahoma"/>
              </a:rPr>
              <a:t>ии</a:t>
            </a:r>
            <a:r>
              <a:rPr sz="700" spc="-19" dirty="0">
                <a:latin typeface="Tahoma"/>
                <a:cs typeface="Tahoma"/>
              </a:rPr>
              <a:t>,</a:t>
            </a:r>
            <a:r>
              <a:rPr sz="700" spc="-23" dirty="0">
                <a:latin typeface="Tahoma"/>
                <a:cs typeface="Tahoma"/>
              </a:rPr>
              <a:t> </a:t>
            </a:r>
            <a:r>
              <a:rPr sz="700" spc="23" dirty="0">
                <a:latin typeface="Tahoma"/>
                <a:cs typeface="Tahoma"/>
              </a:rPr>
              <a:t>Р</a:t>
            </a:r>
            <a:r>
              <a:rPr sz="700" spc="98" dirty="0">
                <a:latin typeface="Tahoma"/>
                <a:cs typeface="Tahoma"/>
              </a:rPr>
              <a:t>ос</a:t>
            </a:r>
            <a:r>
              <a:rPr sz="700" spc="79" dirty="0">
                <a:latin typeface="Tahoma"/>
                <a:cs typeface="Tahoma"/>
              </a:rPr>
              <a:t>мол</a:t>
            </a:r>
            <a:r>
              <a:rPr sz="700" spc="53" dirty="0">
                <a:latin typeface="Tahoma"/>
                <a:cs typeface="Tahoma"/>
              </a:rPr>
              <a:t>о</a:t>
            </a:r>
            <a:r>
              <a:rPr sz="700" spc="45" dirty="0">
                <a:latin typeface="Tahoma"/>
                <a:cs typeface="Tahoma"/>
              </a:rPr>
              <a:t>д</a:t>
            </a:r>
            <a:r>
              <a:rPr sz="700" spc="83" dirty="0">
                <a:latin typeface="Tahoma"/>
                <a:cs typeface="Tahoma"/>
              </a:rPr>
              <a:t>е</a:t>
            </a:r>
            <a:r>
              <a:rPr sz="700" spc="23" dirty="0">
                <a:latin typeface="Tahoma"/>
                <a:cs typeface="Tahoma"/>
              </a:rPr>
              <a:t>ж</a:t>
            </a:r>
            <a:r>
              <a:rPr sz="700" spc="34" dirty="0">
                <a:latin typeface="Tahoma"/>
                <a:cs typeface="Tahoma"/>
              </a:rPr>
              <a:t>и</a:t>
            </a:r>
            <a:endParaRPr sz="700">
              <a:latin typeface="Tahoma"/>
              <a:cs typeface="Tahoma"/>
            </a:endParaRPr>
          </a:p>
          <a:p>
            <a:pPr marL="9049" marR="3810" algn="ctr">
              <a:lnSpc>
                <a:spcPct val="111100"/>
              </a:lnSpc>
            </a:pPr>
            <a:r>
              <a:rPr sz="700" spc="34" dirty="0">
                <a:latin typeface="Tahoma"/>
                <a:cs typeface="Tahoma"/>
              </a:rPr>
              <a:t>и</a:t>
            </a:r>
            <a:r>
              <a:rPr sz="700" spc="-38" dirty="0">
                <a:latin typeface="Tahoma"/>
                <a:cs typeface="Tahoma"/>
              </a:rPr>
              <a:t> </a:t>
            </a:r>
            <a:r>
              <a:rPr sz="700" spc="49" dirty="0">
                <a:latin typeface="Tahoma"/>
                <a:cs typeface="Tahoma"/>
              </a:rPr>
              <a:t>РДДМ</a:t>
            </a:r>
            <a:r>
              <a:rPr sz="700" spc="-19" dirty="0">
                <a:latin typeface="Tahoma"/>
                <a:cs typeface="Tahoma"/>
              </a:rPr>
              <a:t> </a:t>
            </a:r>
            <a:r>
              <a:rPr sz="700" spc="19" dirty="0">
                <a:latin typeface="Tahoma"/>
                <a:cs typeface="Tahoma"/>
              </a:rPr>
              <a:t>«Движение</a:t>
            </a:r>
            <a:r>
              <a:rPr sz="700" spc="-26" dirty="0">
                <a:latin typeface="Tahoma"/>
                <a:cs typeface="Tahoma"/>
              </a:rPr>
              <a:t> </a:t>
            </a:r>
            <a:r>
              <a:rPr sz="700" dirty="0">
                <a:latin typeface="Tahoma"/>
                <a:cs typeface="Tahoma"/>
              </a:rPr>
              <a:t>первых»</a:t>
            </a:r>
            <a:r>
              <a:rPr sz="700" spc="-26" dirty="0">
                <a:latin typeface="Tahoma"/>
                <a:cs typeface="Tahoma"/>
              </a:rPr>
              <a:t> </a:t>
            </a:r>
            <a:r>
              <a:rPr sz="700" spc="75" dirty="0">
                <a:latin typeface="Tahoma"/>
                <a:cs typeface="Tahoma"/>
              </a:rPr>
              <a:t>о</a:t>
            </a:r>
            <a:r>
              <a:rPr sz="700" spc="-38" dirty="0">
                <a:latin typeface="Tahoma"/>
                <a:cs typeface="Tahoma"/>
              </a:rPr>
              <a:t> </a:t>
            </a:r>
            <a:r>
              <a:rPr sz="700" spc="38" dirty="0">
                <a:latin typeface="Tahoma"/>
                <a:cs typeface="Tahoma"/>
              </a:rPr>
              <a:t>календарных</a:t>
            </a:r>
            <a:r>
              <a:rPr sz="700" spc="-38" dirty="0">
                <a:latin typeface="Tahoma"/>
                <a:cs typeface="Tahoma"/>
              </a:rPr>
              <a:t> </a:t>
            </a:r>
            <a:r>
              <a:rPr sz="700" spc="38" dirty="0">
                <a:latin typeface="Tahoma"/>
                <a:cs typeface="Tahoma"/>
              </a:rPr>
              <a:t>планах</a:t>
            </a:r>
            <a:r>
              <a:rPr sz="700" spc="146" dirty="0">
                <a:latin typeface="Tahoma"/>
                <a:cs typeface="Tahoma"/>
              </a:rPr>
              <a:t> </a:t>
            </a:r>
            <a:r>
              <a:rPr sz="700" spc="34" dirty="0">
                <a:latin typeface="Tahoma"/>
                <a:cs typeface="Tahoma"/>
              </a:rPr>
              <a:t>и </a:t>
            </a:r>
            <a:r>
              <a:rPr sz="700" spc="-199" dirty="0">
                <a:latin typeface="Tahoma"/>
                <a:cs typeface="Tahoma"/>
              </a:rPr>
              <a:t> </a:t>
            </a:r>
            <a:r>
              <a:rPr sz="700" spc="19" dirty="0">
                <a:latin typeface="Tahoma"/>
                <a:cs typeface="Tahoma"/>
              </a:rPr>
              <a:t>перечнях</a:t>
            </a:r>
            <a:r>
              <a:rPr sz="700" spc="-30" dirty="0">
                <a:latin typeface="Tahoma"/>
                <a:cs typeface="Tahoma"/>
              </a:rPr>
              <a:t> </a:t>
            </a:r>
            <a:r>
              <a:rPr sz="700" spc="41" dirty="0">
                <a:latin typeface="Tahoma"/>
                <a:cs typeface="Tahoma"/>
              </a:rPr>
              <a:t>мероприятий</a:t>
            </a:r>
            <a:r>
              <a:rPr sz="700" spc="-45" dirty="0">
                <a:latin typeface="Tahoma"/>
                <a:cs typeface="Tahoma"/>
              </a:rPr>
              <a:t> </a:t>
            </a:r>
            <a:r>
              <a:rPr sz="700" spc="60" dirty="0">
                <a:latin typeface="Tahoma"/>
                <a:cs typeface="Tahoma"/>
              </a:rPr>
              <a:t>на</a:t>
            </a:r>
            <a:r>
              <a:rPr sz="700" spc="-34" dirty="0">
                <a:latin typeface="Tahoma"/>
                <a:cs typeface="Tahoma"/>
              </a:rPr>
              <a:t> </a:t>
            </a:r>
            <a:r>
              <a:rPr sz="700" spc="4" dirty="0">
                <a:latin typeface="Tahoma"/>
                <a:cs typeface="Tahoma"/>
              </a:rPr>
              <a:t>2023</a:t>
            </a:r>
            <a:r>
              <a:rPr sz="700" spc="-30" dirty="0">
                <a:latin typeface="Tahoma"/>
                <a:cs typeface="Tahoma"/>
              </a:rPr>
              <a:t> </a:t>
            </a:r>
            <a:r>
              <a:rPr sz="700" spc="23" dirty="0">
                <a:latin typeface="Tahoma"/>
                <a:cs typeface="Tahoma"/>
              </a:rPr>
              <a:t>год</a:t>
            </a:r>
            <a:endParaRPr sz="7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63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Users\Dremina-IA\Desktop\август 2023\2023-08-21_22-53-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1678"/>
            <a:ext cx="9144000" cy="556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538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4305311"/>
              </p:ext>
            </p:extLst>
          </p:nvPr>
        </p:nvGraphicFramePr>
        <p:xfrm>
          <a:off x="362108" y="-44116"/>
          <a:ext cx="8629492" cy="5054266"/>
        </p:xfrm>
        <a:graphic>
          <a:graphicData uri="http://schemas.openxmlformats.org/presentationml/2006/ole">
            <p:oleObj spid="_x0000_s4106" name="Документ" r:id="rId3" imgW="9864588" imgH="7228742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80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</TotalTime>
  <Words>780</Words>
  <Application>Microsoft Office PowerPoint</Application>
  <PresentationFormat>Экран (16:9)</PresentationFormat>
  <Paragraphs>115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Office Theme</vt:lpstr>
      <vt:lpstr>Документ</vt:lpstr>
      <vt:lpstr>Новая философия воспитания – основа суверенной системы образования России</vt:lpstr>
      <vt:lpstr>Слайд 2</vt:lpstr>
      <vt:lpstr>СУВЕРЕННОЕ ОБРАЗОВАНИЕ РФ - это образование, свободное от навязанной нам либеральной системы обучения в школах и ВУЗах </vt:lpstr>
      <vt:lpstr>СУВЕРЕННАЯ СИСТЕМА ОБРАЗОВАНИЯ РОССИИ: образ, качество, действия</vt:lpstr>
      <vt:lpstr>Суверенная система  образования России проявляется (итоги проектной сессии педагогов Куеды, Чайковский)</vt:lpstr>
      <vt:lpstr>            С чего начинается….?  </vt:lpstr>
      <vt:lpstr>ФЕДЕРАЛЬНЫЕ ОСНОВНЫЕ ОБЩЕОБРАЗОВАТЕЛЬНЫЕ ПРОГРАММЫ</vt:lpstr>
      <vt:lpstr>Слайд 8</vt:lpstr>
      <vt:lpstr>Слайд 9</vt:lpstr>
      <vt:lpstr>Слайд 10</vt:lpstr>
      <vt:lpstr>РАЗВИТИЕ ВОСПИТАТЕЛЬНОЙ СРЕДЫ</vt:lpstr>
      <vt:lpstr>ЦЕРЕМОНИЯ ПОДЪЁМА  ГОСУДАРСТВЕННОГО ФЛАГА</vt:lpstr>
      <vt:lpstr>ПРОГРАММА РАЗВИТИЯ СОЦИАЛЬНОЙ  АКТИВНОСТИ УЧАЩИХСЯ НАЧАЛЬНОЙ ШКОЛЫ</vt:lpstr>
      <vt:lpstr>ОТКРОЙ ОКНО ТВОИХ ВОЗМОЖНОСТЕЙ</vt:lpstr>
      <vt:lpstr>Экосистема Форума  </vt:lpstr>
      <vt:lpstr>8-9 декабря 2023 г.  региональный педагогический форум  «Есть такая профессия  Родину защищать»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 Windows</cp:lastModifiedBy>
  <cp:revision>45</cp:revision>
  <dcterms:created xsi:type="dcterms:W3CDTF">2023-08-22T06:35:50Z</dcterms:created>
  <dcterms:modified xsi:type="dcterms:W3CDTF">2024-01-02T11:17:11Z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2023-02-22T00:00:00Z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2023-08-22T00:00:00Z</vt:filetime>
  </property>
</Properties>
</file>