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8588"/>
  <p:notesSz cx="6858000" cy="9144000"/>
  <p:embeddedFontLst>
    <p:embeddedFont>
      <p:font typeface="Proxima Nova Extrabold" panose="020B0604020202020204" charset="0"/>
      <p:bold r:id="rId38"/>
    </p:embeddedFont>
    <p:embeddedFont>
      <p:font typeface="Proxima Nova" panose="020B060402020202020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Roboto" panose="020B0604020202020204" charset="0"/>
      <p:regular r:id="rId47"/>
      <p:bold r:id="rId48"/>
      <p:italic r:id="rId49"/>
      <p:boldItalic r:id="rId50"/>
    </p:embeddedFont>
    <p:embeddedFont>
      <p:font typeface="Proxima Nova Semibold" panose="020B0604020202020204" charset="0"/>
      <p:regular r:id="rId51"/>
      <p:bold r:id="rId52"/>
      <p:boldItalic r:id="rId53"/>
    </p:embeddedFont>
    <p:embeddedFont>
      <p:font typeface="Helvetica Neue" panose="020B0604020202020204" charset="0"/>
      <p:regular r:id="rId54"/>
      <p:bold r:id="rId55"/>
      <p:italic r:id="rId56"/>
      <p:boldItalic r:id="rId57"/>
    </p:embeddedFont>
    <p:embeddedFont>
      <p:font typeface="Helvetica Neue Light" panose="020B0604020202020204" charset="0"/>
      <p:regular r:id="rId58"/>
      <p:bold r:id="rId59"/>
      <p:italic r:id="rId60"/>
      <p:boldItalic r:id="rId61"/>
    </p:embeddedFont>
    <p:embeddedFont>
      <p:font typeface="Titillium Web" panose="020B060402020202020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63" Type="http://schemas.openxmlformats.org/officeDocument/2006/relationships/font" Target="fonts/font26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2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font" Target="fonts/font27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font" Target="fonts/font2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2.fntdata"/><Relationship Id="rId34" Type="http://schemas.openxmlformats.org/officeDocument/2006/relationships/slide" Target="slides/slide33.xml"/><Relationship Id="rId50" Type="http://schemas.openxmlformats.org/officeDocument/2006/relationships/font" Target="fonts/font13.fntdata"/><Relationship Id="rId5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400" y="685800"/>
            <a:ext cx="4571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844e8c1e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844e8c1e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942dfbc94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942dfbc94c_0_6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530ba696ea_0_9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rPr lang="ru-RU" sz="1200"/>
              <a:t>Новизна проекта заключается в интеграции образовательной программы для молодых учителей с исследованием образовательных практик в школе.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rPr lang="ru-RU" sz="1200"/>
              <a:t>Как достигается интеграция?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ru-RU" sz="1200"/>
              <a:t>деятельность проектной группы фокусируется на исследовании рейтинга факторов, влияющих на качество обучения (Дж. Хэтти), а именно на тех 20% факторов, которые приносят 80% успеха;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ru-RU" sz="1200"/>
              <a:t>кураторская методика (разработанная Академией Директории)  объединяется также с коучинговыми технологиями, ценностным наставничеством и совместной исследовательской работой;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ru-RU" sz="1200"/>
              <a:t>профессиональное развитие молодых педагогов становится отправной точкой для оптимизации всего учебного процесса и повышения качества обучения в школе.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6" name="Google Shape;606;g530ba696ea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530ba696ea_0_9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Тезисно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 сентября 2017 г. в гимназии работает постоянная исследовательская группа. По состоянию на май 2020 года: 15 активных участников, из них 9 – начинающие педагоги. Это программа по исследованию и практическому применению </a:t>
            </a:r>
            <a:r>
              <a:rPr lang="ru-RU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факторов</a:t>
            </a: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наиболее </a:t>
            </a:r>
            <a:r>
              <a:rPr lang="ru-RU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сильно влияющих</a:t>
            </a: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на высокие образовательные достижения учеников.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Факторы - их много, они собраны в рейтинге (о нём подробно - позже).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Среди факторов есть слабые и сильные.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Своя история о группе “Факторы успеха” – через потребности начинающего учителя. Объяснение названия.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3" name="Google Shape;613;g530ba696ea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530ba696ea_0_90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0" name="Google Shape;620;g530ba696ea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942dfbc94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942dfbc94c_0_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942dfbc94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942dfbc94c_0_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9440ce6984_1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g9440ce6984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9440ce6984_1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g9440ce6984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9440ce6984_1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g9440ce6984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9440ce6984_1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g9440ce6984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844e8c1e42_0_19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g844e8c1e42_0_1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9440ce698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9440ce698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942dfbc94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942dfbc94c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942dfbc94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942dfbc94c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942dfbc9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942dfbc9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9440ce6984_1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g9440ce6984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9440ce6984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9440ce6984_1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9440ce6984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9440ce6984_1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9440ce6984_1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9440ce6984_1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9440ce6984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9440ce6984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9440ce6984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9440ce6984_1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530ba696ea_0_4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9" name="Google Shape;539;g530ba696ea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942dfbc94c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942dfbc94c_0_1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9440ce6984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9440ce6984_1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9440ce6984_1_1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g9440ce6984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942dfbc94c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942dfbc94c_0_1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9440ce6984_1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9440ce6984_1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530ba696ea_0_10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7" name="Google Shape;767;g530ba696ea_0_1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30ba696ea_0_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Тезисно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 сентября 2017 г. в гимназии работает постоянная исследовательская группа. По состоянию на май 2020 года: 15 активных участников, из них 9 – начинающие педагоги. Это программа по исследованию и практическому применению </a:t>
            </a:r>
            <a:r>
              <a:rPr lang="ru-RU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факторов</a:t>
            </a: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наиболее </a:t>
            </a:r>
            <a:r>
              <a:rPr lang="ru-RU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сильно влияющих</a:t>
            </a: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на высокие образовательные достижения учеников.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Факторы - их много, они собраны в рейтинге (о нём подробно - позже).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Среди факторов есть слабые и сильные.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Своя история о группе “Факторы успеха” – через потребности начинающего учителя. Объяснение названия.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7" name="Google Shape;547;g530ba696e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90ea721f62_0_30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Тезисно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 сентября 2017 г. в гимназии работает постоянная исследовательская группа. По состоянию на май 2020 года: 15 активных участников, из них 9 – начинающие педагоги. Это программа по исследованию и практическому применению </a:t>
            </a:r>
            <a:r>
              <a:rPr lang="ru-RU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факторов</a:t>
            </a: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наиболее </a:t>
            </a:r>
            <a:r>
              <a:rPr lang="ru-RU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сильно влияющих</a:t>
            </a: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на высокие образовательные достижения учеников.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Факторы - их много, они собраны в рейтинге (о нём подробно - позже).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Среди факторов есть слабые и сильные.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ru-RU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Своя история о группе “Факторы успеха” – через потребности начинающего учителя. Объяснение названия.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8" name="Google Shape;558;g90ea721f62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530ba696ea_0_9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6" name="Google Shape;566;g530ba696ea_0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90ea721f62_1_2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ru-RU" sz="1200">
                <a:solidFill>
                  <a:schemeClr val="dk1"/>
                </a:solidFill>
              </a:rPr>
              <a:t>Что повышает эффективность уроков? Сегодня исследователи говорят о более чем 250 критериях качества обучения. Они отличаются силой влияния на успехи учеников. Учитель помогает достигать высокие результаты, если в своей практике осознанно обращает внимание на наиболее значимые факторы. В группе «Факторы успеха» </a:t>
            </a:r>
            <a:r>
              <a:rPr lang="ru-RU" sz="1400" b="1">
                <a:solidFill>
                  <a:schemeClr val="dk1"/>
                </a:solidFill>
              </a:rPr>
              <a:t>начинающие и опытные педагоги вместе тренируют навыки</a:t>
            </a:r>
            <a:r>
              <a:rPr lang="ru-RU" sz="1200">
                <a:solidFill>
                  <a:schemeClr val="dk1"/>
                </a:solidFill>
              </a:rPr>
              <a:t>, необходимые настоящему мастеру, происходит отработка конкретных аспектов педагогического мастерства, исследование факторов, влияющих на качество обучения, обмен опытом и обучение у экспертов, которые приглашаются для выступлений на встречи группы. Участники проекта также исследуют практику применения отдельных факторов и техник в деятельности всего коллектива гимназии, что позволяет привлечь общее внимание к ключевым показателям успешности и повысить качество обучения в целом. В постоянном фокусе внимания педагогов: взаимные посещения уроков по кураторской методике, формирующее оценивание, эффективная обратная связь, исследование урока (Lesson Study).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ru-RU" sz="1200">
                <a:solidFill>
                  <a:schemeClr val="dk1"/>
                </a:solidFill>
              </a:rPr>
              <a:t>Почему мы считаем программу “Факторы успеха” особенной и рассказываем о ней вам? 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3" name="Google Shape;573;g90ea721f62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942dfbc94c_0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0" name="Google Shape;580;g942dfbc94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942dfbc94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942dfbc94c_0_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 Оранж" type="title">
  <p:cSld name="TITLE">
    <p:bg>
      <p:bgPr>
        <a:solidFill>
          <a:srgbClr val="FFEFE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15565050" y="8659441"/>
            <a:ext cx="3095100" cy="28206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FF73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224000" y="3285500"/>
            <a:ext cx="7843500" cy="1143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0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224000" y="5449253"/>
            <a:ext cx="9108000" cy="151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3200"/>
              </a:spcBef>
              <a:spcAft>
                <a:spcPts val="320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0000" y="713975"/>
            <a:ext cx="3754746" cy="8265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5;p2"/>
          <p:cNvGrpSpPr/>
          <p:nvPr/>
        </p:nvGrpSpPr>
        <p:grpSpPr>
          <a:xfrm>
            <a:off x="-1137961" y="8343477"/>
            <a:ext cx="3424317" cy="3273771"/>
            <a:chOff x="9144000" y="-344600"/>
            <a:chExt cx="1360800" cy="1493100"/>
          </a:xfrm>
        </p:grpSpPr>
        <p:sp>
          <p:nvSpPr>
            <p:cNvPr id="16" name="Google Shape;16;p2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10332000" y="-304312"/>
            <a:ext cx="1360800" cy="1493399"/>
            <a:chOff x="9144000" y="-344600"/>
            <a:chExt cx="1360800" cy="1493100"/>
          </a:xfrm>
        </p:grpSpPr>
        <p:sp>
          <p:nvSpPr>
            <p:cNvPr id="26" name="Google Shape;26;p2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514350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фон/цитата/оранж">
  <p:cSld name="TITLE_3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>
            <a:off x="-84761" y="-104257"/>
            <a:ext cx="18752700" cy="10497300"/>
          </a:xfrm>
          <a:prstGeom prst="rect">
            <a:avLst/>
          </a:prstGeom>
          <a:solidFill>
            <a:srgbClr val="FF732B">
              <a:alpha val="749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1" name="Google Shape;22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/>
          <p:cNvSpPr txBox="1">
            <a:spLocks noGrp="1"/>
          </p:cNvSpPr>
          <p:nvPr>
            <p:ph type="title"/>
          </p:nvPr>
        </p:nvSpPr>
        <p:spPr>
          <a:xfrm>
            <a:off x="3650400" y="3070737"/>
            <a:ext cx="10983600" cy="986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223" name="Google Shape;223;p11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иконки горизонтально">
  <p:cSld name="TITLE_3_1_1_2"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2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"/>
          <p:cNvSpPr txBox="1"/>
          <p:nvPr/>
        </p:nvSpPr>
        <p:spPr>
          <a:xfrm>
            <a:off x="5371850" y="346818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"/>
          <p:cNvSpPr txBox="1"/>
          <p:nvPr/>
        </p:nvSpPr>
        <p:spPr>
          <a:xfrm>
            <a:off x="2429175" y="5175255"/>
            <a:ext cx="38961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"/>
          <p:cNvSpPr txBox="1">
            <a:spLocks noGrp="1"/>
          </p:cNvSpPr>
          <p:nvPr>
            <p:ph type="body" idx="1"/>
          </p:nvPr>
        </p:nvSpPr>
        <p:spPr>
          <a:xfrm>
            <a:off x="1260038" y="5713575"/>
            <a:ext cx="5065200" cy="30936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1" name="Google Shape;231;p12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2" name="Google Shape;232;p12"/>
          <p:cNvSpPr txBox="1">
            <a:spLocks noGrp="1"/>
          </p:cNvSpPr>
          <p:nvPr>
            <p:ph type="body" idx="2"/>
          </p:nvPr>
        </p:nvSpPr>
        <p:spPr>
          <a:xfrm>
            <a:off x="6605363" y="5713575"/>
            <a:ext cx="5065200" cy="30936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3" name="Google Shape;233;p12"/>
          <p:cNvSpPr txBox="1">
            <a:spLocks noGrp="1"/>
          </p:cNvSpPr>
          <p:nvPr>
            <p:ph type="body" idx="3"/>
          </p:nvPr>
        </p:nvSpPr>
        <p:spPr>
          <a:xfrm>
            <a:off x="11950613" y="5713575"/>
            <a:ext cx="5065200" cy="30936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4" name="Google Shape;234;p12"/>
          <p:cNvSpPr txBox="1">
            <a:spLocks noGrp="1"/>
          </p:cNvSpPr>
          <p:nvPr>
            <p:ph type="title"/>
          </p:nvPr>
        </p:nvSpPr>
        <p:spPr>
          <a:xfrm>
            <a:off x="2038200" y="713975"/>
            <a:ext cx="145068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2"/>
          <p:cNvSpPr txBox="1">
            <a:spLocks noGrp="1"/>
          </p:cNvSpPr>
          <p:nvPr>
            <p:ph type="subTitle" idx="4"/>
          </p:nvPr>
        </p:nvSpPr>
        <p:spPr>
          <a:xfrm>
            <a:off x="2109600" y="1459155"/>
            <a:ext cx="14364000" cy="7875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 rtl="0">
              <a:spcBef>
                <a:spcPts val="32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32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32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32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32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32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32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3200"/>
              </a:spcBef>
              <a:spcAft>
                <a:spcPts val="32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иконки вертикально">
  <p:cSld name="TITLE_3_1_1_2_4">
    <p:bg>
      <p:bgPr>
        <a:solidFill>
          <a:srgbClr val="FFFFFF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3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3"/>
          <p:cNvSpPr txBox="1"/>
          <p:nvPr/>
        </p:nvSpPr>
        <p:spPr>
          <a:xfrm>
            <a:off x="5371850" y="346818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"/>
          <p:cNvSpPr txBox="1"/>
          <p:nvPr/>
        </p:nvSpPr>
        <p:spPr>
          <a:xfrm>
            <a:off x="2429175" y="5175255"/>
            <a:ext cx="38961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body" idx="1"/>
          </p:nvPr>
        </p:nvSpPr>
        <p:spPr>
          <a:xfrm>
            <a:off x="6037900" y="2714025"/>
            <a:ext cx="10364400" cy="16068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/>
          </p:nvPr>
        </p:nvSpPr>
        <p:spPr>
          <a:xfrm>
            <a:off x="2038200" y="713975"/>
            <a:ext cx="145068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2"/>
          </p:nvPr>
        </p:nvSpPr>
        <p:spPr>
          <a:xfrm>
            <a:off x="1964400" y="1459155"/>
            <a:ext cx="14359200" cy="7875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 rtl="0">
              <a:spcBef>
                <a:spcPts val="32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32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32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32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32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32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32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3200"/>
              </a:spcBef>
              <a:spcAft>
                <a:spcPts val="3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body" idx="3"/>
          </p:nvPr>
        </p:nvSpPr>
        <p:spPr>
          <a:xfrm>
            <a:off x="6037900" y="4729452"/>
            <a:ext cx="10285800" cy="16068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body" idx="4"/>
          </p:nvPr>
        </p:nvSpPr>
        <p:spPr>
          <a:xfrm>
            <a:off x="6037900" y="6744880"/>
            <a:ext cx="10285800" cy="16068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иконок">
  <p:cSld name="TITLE_3_1_1_2_3">
    <p:bg>
      <p:bgPr>
        <a:solidFill>
          <a:srgbClr val="FFFFFF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4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4"/>
          <p:cNvSpPr txBox="1"/>
          <p:nvPr/>
        </p:nvSpPr>
        <p:spPr>
          <a:xfrm>
            <a:off x="5371850" y="346818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4"/>
          <p:cNvSpPr txBox="1"/>
          <p:nvPr/>
        </p:nvSpPr>
        <p:spPr>
          <a:xfrm>
            <a:off x="2429175" y="5175255"/>
            <a:ext cx="38961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body" idx="1"/>
          </p:nvPr>
        </p:nvSpPr>
        <p:spPr>
          <a:xfrm>
            <a:off x="1118513" y="7626734"/>
            <a:ext cx="5065200" cy="19401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5" name="Google Shape;255;p14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body" idx="2"/>
          </p:nvPr>
        </p:nvSpPr>
        <p:spPr>
          <a:xfrm>
            <a:off x="6463838" y="7626734"/>
            <a:ext cx="5065200" cy="19401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body" idx="3"/>
          </p:nvPr>
        </p:nvSpPr>
        <p:spPr>
          <a:xfrm>
            <a:off x="11809088" y="7626734"/>
            <a:ext cx="5065200" cy="19401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4"/>
          </p:nvPr>
        </p:nvSpPr>
        <p:spPr>
          <a:xfrm>
            <a:off x="1266100" y="4119121"/>
            <a:ext cx="5065200" cy="19401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body" idx="5"/>
          </p:nvPr>
        </p:nvSpPr>
        <p:spPr>
          <a:xfrm>
            <a:off x="6611425" y="4119121"/>
            <a:ext cx="5065200" cy="19401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60" name="Google Shape;260;p14"/>
          <p:cNvSpPr txBox="1">
            <a:spLocks noGrp="1"/>
          </p:cNvSpPr>
          <p:nvPr>
            <p:ph type="body" idx="6"/>
          </p:nvPr>
        </p:nvSpPr>
        <p:spPr>
          <a:xfrm>
            <a:off x="11956675" y="4119121"/>
            <a:ext cx="5065200" cy="19401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61" name="Google Shape;261;p14"/>
          <p:cNvSpPr txBox="1">
            <a:spLocks noGrp="1"/>
          </p:cNvSpPr>
          <p:nvPr>
            <p:ph type="title"/>
          </p:nvPr>
        </p:nvSpPr>
        <p:spPr>
          <a:xfrm>
            <a:off x="2038200" y="713975"/>
            <a:ext cx="145068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4"/>
          <p:cNvSpPr txBox="1">
            <a:spLocks noGrp="1"/>
          </p:cNvSpPr>
          <p:nvPr>
            <p:ph type="subTitle" idx="7"/>
          </p:nvPr>
        </p:nvSpPr>
        <p:spPr>
          <a:xfrm>
            <a:off x="1964400" y="1459155"/>
            <a:ext cx="14359200" cy="7875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 rtl="0">
              <a:spcBef>
                <a:spcPts val="32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32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32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32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32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32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32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3200"/>
              </a:spcBef>
              <a:spcAft>
                <a:spcPts val="32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Цитата">
  <p:cSld name="TITLE_3_1_1_2_1">
    <p:bg>
      <p:bgPr>
        <a:solidFill>
          <a:srgbClr val="FFEFE0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Google Shape;2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5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"/>
          <p:cNvSpPr txBox="1"/>
          <p:nvPr/>
        </p:nvSpPr>
        <p:spPr>
          <a:xfrm>
            <a:off x="5371850" y="346818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"/>
          <p:cNvSpPr txBox="1"/>
          <p:nvPr/>
        </p:nvSpPr>
        <p:spPr>
          <a:xfrm>
            <a:off x="2429175" y="5175255"/>
            <a:ext cx="38961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body" idx="1"/>
          </p:nvPr>
        </p:nvSpPr>
        <p:spPr>
          <a:xfrm>
            <a:off x="1031400" y="1941940"/>
            <a:ext cx="10639800" cy="8009700"/>
          </a:xfrm>
          <a:prstGeom prst="rect">
            <a:avLst/>
          </a:prstGeom>
        </p:spPr>
        <p:txBody>
          <a:bodyPr spcFirstLastPara="1" wrap="square" lIns="183600" tIns="162000" rIns="91425" bIns="91425" anchor="t" anchorCtr="0">
            <a:noAutofit/>
          </a:bodyPr>
          <a:lstStyle>
            <a:lvl1pPr marL="457200" lvl="0" indent="-533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Char char="●"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5334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Char char="○"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5334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Char char="■"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5334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Char char="●"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5334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Char char="○"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5334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Char char="■"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5334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Char char="●"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5334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Char char="○"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533400" rtl="0">
              <a:lnSpc>
                <a:spcPct val="12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4800"/>
              <a:buFont typeface="Proxima Nova"/>
              <a:buChar char="■"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body" idx="2"/>
          </p:nvPr>
        </p:nvSpPr>
        <p:spPr>
          <a:xfrm>
            <a:off x="1107600" y="7306028"/>
            <a:ext cx="13242000" cy="4395000"/>
          </a:xfrm>
          <a:prstGeom prst="rect">
            <a:avLst/>
          </a:prstGeom>
        </p:spPr>
        <p:txBody>
          <a:bodyPr spcFirstLastPara="1" wrap="square" lIns="126000" tIns="363600" rIns="91425" bIns="91425" anchor="t" anchorCtr="0">
            <a:noAutofit/>
          </a:bodyPr>
          <a:lstStyle>
            <a:lvl1pPr marL="457200" lvl="0" indent="-4127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2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Цитата с фото">
  <p:cSld name="TITLE_3_1_1_2_1_1">
    <p:bg>
      <p:bgPr>
        <a:solidFill>
          <a:srgbClr val="FFEFE0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6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6"/>
          <p:cNvSpPr txBox="1"/>
          <p:nvPr/>
        </p:nvSpPr>
        <p:spPr>
          <a:xfrm>
            <a:off x="5371850" y="3468182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6"/>
          <p:cNvSpPr txBox="1"/>
          <p:nvPr/>
        </p:nvSpPr>
        <p:spPr>
          <a:xfrm>
            <a:off x="2429175" y="5175255"/>
            <a:ext cx="38961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body" idx="1"/>
          </p:nvPr>
        </p:nvSpPr>
        <p:spPr>
          <a:xfrm>
            <a:off x="1031400" y="5523966"/>
            <a:ext cx="10639800" cy="8009700"/>
          </a:xfrm>
          <a:prstGeom prst="rect">
            <a:avLst/>
          </a:prstGeom>
        </p:spPr>
        <p:txBody>
          <a:bodyPr spcFirstLastPara="1" wrap="square" lIns="183600" tIns="162000" rIns="91425" bIns="91425" anchor="t" anchorCtr="0">
            <a:noAutofit/>
          </a:bodyPr>
          <a:lstStyle>
            <a:lvl1pPr marL="457200" lvl="0" indent="-533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Char char="●"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5334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Char char="○"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5334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Char char="■"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5334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Char char="●"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5334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Char char="○"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5334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Char char="■"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5334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Char char="●"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5334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Char char="○"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533400" rtl="0">
              <a:lnSpc>
                <a:spcPct val="12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4800"/>
              <a:buFont typeface="Proxima Nova"/>
              <a:buChar char="■"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body" idx="2"/>
          </p:nvPr>
        </p:nvSpPr>
        <p:spPr>
          <a:xfrm>
            <a:off x="1107600" y="2809442"/>
            <a:ext cx="13242000" cy="2106300"/>
          </a:xfrm>
          <a:prstGeom prst="rect">
            <a:avLst/>
          </a:prstGeom>
        </p:spPr>
        <p:txBody>
          <a:bodyPr spcFirstLastPara="1" wrap="square" lIns="126000" tIns="363600" rIns="91425" bIns="91425" anchor="t" anchorCtr="0">
            <a:noAutofit/>
          </a:bodyPr>
          <a:lstStyle>
            <a:lvl1pPr marL="457200" lvl="0" indent="-4127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2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0" name="Google Shape;280;p16"/>
          <p:cNvSpPr/>
          <p:nvPr/>
        </p:nvSpPr>
        <p:spPr>
          <a:xfrm>
            <a:off x="1260000" y="1206211"/>
            <a:ext cx="1504800" cy="150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криншот">
  <p:cSld name="TITLE_3_1_1_2_2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4" name="Google Shape;2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7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 txBox="1"/>
          <p:nvPr/>
        </p:nvSpPr>
        <p:spPr>
          <a:xfrm>
            <a:off x="2429175" y="5175255"/>
            <a:ext cx="38961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body" idx="1"/>
          </p:nvPr>
        </p:nvSpPr>
        <p:spPr>
          <a:xfrm>
            <a:off x="6589200" y="1958743"/>
            <a:ext cx="5065200" cy="758700"/>
          </a:xfrm>
          <a:prstGeom prst="rect">
            <a:avLst/>
          </a:prstGeom>
        </p:spPr>
        <p:txBody>
          <a:bodyPr spcFirstLastPara="1" wrap="square" lIns="91425" tIns="183600" rIns="91425" bIns="91425" anchor="t" anchorCtr="0">
            <a:noAutofit/>
          </a:bodyPr>
          <a:lstStyle>
            <a:lvl1pPr marL="457200" lvl="0" indent="-412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288" name="Google Shape;288;p17" descr="macbook-11530975481p2dbdtpwv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000" y="3191583"/>
            <a:ext cx="15835149" cy="85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7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/>
          </p:nvPr>
        </p:nvSpPr>
        <p:spPr>
          <a:xfrm>
            <a:off x="2038200" y="713975"/>
            <a:ext cx="145068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елый в центре">
  <p:cSld name="TITLE_3_1_1_2_2_1">
    <p:bg>
      <p:bgPr>
        <a:solidFill>
          <a:srgbClr val="FFFFFF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3" name="Google Shape;29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8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8"/>
          <p:cNvSpPr txBox="1"/>
          <p:nvPr/>
        </p:nvSpPr>
        <p:spPr>
          <a:xfrm>
            <a:off x="2429175" y="5175255"/>
            <a:ext cx="38961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7" name="Google Shape;297;p18"/>
          <p:cNvSpPr txBox="1">
            <a:spLocks noGrp="1"/>
          </p:cNvSpPr>
          <p:nvPr>
            <p:ph type="title"/>
          </p:nvPr>
        </p:nvSpPr>
        <p:spPr>
          <a:xfrm>
            <a:off x="2038200" y="713975"/>
            <a:ext cx="145068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8"/>
          <p:cNvSpPr txBox="1">
            <a:spLocks noGrp="1"/>
          </p:cNvSpPr>
          <p:nvPr>
            <p:ph type="subTitle" idx="1"/>
          </p:nvPr>
        </p:nvSpPr>
        <p:spPr>
          <a:xfrm>
            <a:off x="2112000" y="1459155"/>
            <a:ext cx="14359200" cy="7875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 rtl="0">
              <a:spcBef>
                <a:spcPts val="32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32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32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32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32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32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32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3200"/>
              </a:spcBef>
              <a:spcAft>
                <a:spcPts val="3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8"/>
          <p:cNvSpPr txBox="1">
            <a:spLocks noGrp="1"/>
          </p:cNvSpPr>
          <p:nvPr>
            <p:ph type="body" idx="2"/>
          </p:nvPr>
        </p:nvSpPr>
        <p:spPr>
          <a:xfrm>
            <a:off x="1239750" y="2246793"/>
            <a:ext cx="15808500" cy="69264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елый слева">
  <p:cSld name="TITLE_3_1_1_2_2_1_1">
    <p:bg>
      <p:bgPr>
        <a:solidFill>
          <a:srgbClr val="FFFFFF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2" name="Google Shape;30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9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"/>
          <p:cNvSpPr txBox="1"/>
          <p:nvPr/>
        </p:nvSpPr>
        <p:spPr>
          <a:xfrm>
            <a:off x="2429175" y="5175255"/>
            <a:ext cx="38961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9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06" name="Google Shape;306;p19"/>
          <p:cNvSpPr txBox="1">
            <a:spLocks noGrp="1"/>
          </p:cNvSpPr>
          <p:nvPr>
            <p:ph type="title"/>
          </p:nvPr>
        </p:nvSpPr>
        <p:spPr>
          <a:xfrm>
            <a:off x="1042725" y="713975"/>
            <a:ext cx="155022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9"/>
          <p:cNvSpPr txBox="1">
            <a:spLocks noGrp="1"/>
          </p:cNvSpPr>
          <p:nvPr>
            <p:ph type="subTitle" idx="1"/>
          </p:nvPr>
        </p:nvSpPr>
        <p:spPr>
          <a:xfrm>
            <a:off x="1042725" y="1459155"/>
            <a:ext cx="15280800" cy="7875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3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200"/>
              </a:spcBef>
              <a:spcAft>
                <a:spcPts val="3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9"/>
          <p:cNvSpPr txBox="1">
            <a:spLocks noGrp="1"/>
          </p:cNvSpPr>
          <p:nvPr>
            <p:ph type="body" idx="2"/>
          </p:nvPr>
        </p:nvSpPr>
        <p:spPr>
          <a:xfrm>
            <a:off x="1239750" y="2246793"/>
            <a:ext cx="15808500" cy="69264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>
  <p:cSld name="TITLE_3_1_1_2_2_1_1_1">
    <p:bg>
      <p:bgPr>
        <a:solidFill>
          <a:srgbClr val="FFFFFF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20"/>
          <p:cNvGrpSpPr/>
          <p:nvPr/>
        </p:nvGrpSpPr>
        <p:grpSpPr>
          <a:xfrm>
            <a:off x="7557273" y="5078369"/>
            <a:ext cx="1944855" cy="2134386"/>
            <a:chOff x="9144000" y="-344600"/>
            <a:chExt cx="1360800" cy="1493100"/>
          </a:xfrm>
        </p:grpSpPr>
        <p:sp>
          <p:nvSpPr>
            <p:cNvPr id="312" name="Google Shape;312;p20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514350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20"/>
          <p:cNvSpPr/>
          <p:nvPr/>
        </p:nvSpPr>
        <p:spPr>
          <a:xfrm>
            <a:off x="1260000" y="1958743"/>
            <a:ext cx="7263300" cy="4223700"/>
          </a:xfrm>
          <a:prstGeom prst="rect">
            <a:avLst/>
          </a:prstGeom>
          <a:solidFill>
            <a:srgbClr val="FC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0"/>
          <p:cNvSpPr txBox="1"/>
          <p:nvPr/>
        </p:nvSpPr>
        <p:spPr>
          <a:xfrm>
            <a:off x="2429175" y="5175255"/>
            <a:ext cx="38961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0"/>
          <p:cNvSpPr txBox="1">
            <a:spLocks noGrp="1"/>
          </p:cNvSpPr>
          <p:nvPr>
            <p:ph type="subTitle" idx="1"/>
          </p:nvPr>
        </p:nvSpPr>
        <p:spPr>
          <a:xfrm>
            <a:off x="1260000" y="2551646"/>
            <a:ext cx="6404400" cy="959100"/>
          </a:xfrm>
          <a:prstGeom prst="rect">
            <a:avLst/>
          </a:prstGeom>
        </p:spPr>
        <p:txBody>
          <a:bodyPr spcFirstLastPara="1" wrap="square" lIns="504000" tIns="91425" rIns="91425" bIns="91425" anchor="t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3200"/>
              </a:spcBef>
              <a:spcAft>
                <a:spcPts val="0"/>
              </a:spcAft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3200"/>
              </a:spcBef>
              <a:spcAft>
                <a:spcPts val="0"/>
              </a:spcAft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3200"/>
              </a:spcBef>
              <a:spcAft>
                <a:spcPts val="0"/>
              </a:spcAft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3200"/>
              </a:spcBef>
              <a:spcAft>
                <a:spcPts val="0"/>
              </a:spcAft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3200"/>
              </a:spcBef>
              <a:spcAft>
                <a:spcPts val="0"/>
              </a:spcAft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3200"/>
              </a:spcBef>
              <a:spcAft>
                <a:spcPts val="0"/>
              </a:spcAft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3200"/>
              </a:spcBef>
              <a:spcAft>
                <a:spcPts val="0"/>
              </a:spcAft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3200"/>
              </a:spcBef>
              <a:spcAft>
                <a:spcPts val="3200"/>
              </a:spcAft>
              <a:buNone/>
              <a:defRPr sz="2900" b="1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cxnSp>
        <p:nvCxnSpPr>
          <p:cNvPr id="324" name="Google Shape;324;p20"/>
          <p:cNvCxnSpPr/>
          <p:nvPr/>
        </p:nvCxnSpPr>
        <p:spPr>
          <a:xfrm>
            <a:off x="1757700" y="3476558"/>
            <a:ext cx="6201300" cy="0"/>
          </a:xfrm>
          <a:prstGeom prst="straightConnector1">
            <a:avLst/>
          </a:prstGeom>
          <a:noFill/>
          <a:ln w="9525" cap="flat" cmpd="sng">
            <a:solidFill>
              <a:srgbClr val="FF732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5" name="Google Shape;325;p20"/>
          <p:cNvSpPr txBox="1"/>
          <p:nvPr/>
        </p:nvSpPr>
        <p:spPr>
          <a:xfrm>
            <a:off x="1797200" y="3950591"/>
            <a:ext cx="61551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"/>
          <p:cNvSpPr txBox="1">
            <a:spLocks noGrp="1"/>
          </p:cNvSpPr>
          <p:nvPr>
            <p:ph type="body" idx="2"/>
          </p:nvPr>
        </p:nvSpPr>
        <p:spPr>
          <a:xfrm>
            <a:off x="1260000" y="3967894"/>
            <a:ext cx="6699000" cy="2248800"/>
          </a:xfrm>
          <a:prstGeom prst="rect">
            <a:avLst/>
          </a:prstGeom>
        </p:spPr>
        <p:txBody>
          <a:bodyPr spcFirstLastPara="1" wrap="square" lIns="507600" tIns="162000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81000"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●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81000"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81000"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81000"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●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81000"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81000">
              <a:spcBef>
                <a:spcPts val="3200"/>
              </a:spcBef>
              <a:spcAft>
                <a:spcPts val="320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  <p15:guide id="33" pos="1132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елый Картинка справа">
  <p:cSld name="TITLE_3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1219525" y="2921336"/>
            <a:ext cx="10488000" cy="1185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" name="Google Shape;3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1219525" y="3922236"/>
            <a:ext cx="15808500" cy="45798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2"/>
          </p:nvPr>
        </p:nvSpPr>
        <p:spPr>
          <a:xfrm>
            <a:off x="1076400" y="3510614"/>
            <a:ext cx="7920000" cy="6081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>
              <a:spcBef>
                <a:spcPts val="3200"/>
              </a:spcBef>
              <a:spcAft>
                <a:spcPts val="320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3" name="Google Shape;43;p3"/>
          <p:cNvSpPr/>
          <p:nvPr/>
        </p:nvSpPr>
        <p:spPr>
          <a:xfrm rot="5400000">
            <a:off x="15565050" y="8659441"/>
            <a:ext cx="3095100" cy="28206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FF73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-1137961" y="8343477"/>
            <a:ext cx="3424317" cy="3273771"/>
            <a:chOff x="9144000" y="-344600"/>
            <a:chExt cx="1360800" cy="1493100"/>
          </a:xfrm>
        </p:grpSpPr>
        <p:sp>
          <p:nvSpPr>
            <p:cNvPr id="45" name="Google Shape;45;p3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3"/>
          <p:cNvGrpSpPr/>
          <p:nvPr/>
        </p:nvGrpSpPr>
        <p:grpSpPr>
          <a:xfrm>
            <a:off x="10332000" y="-304312"/>
            <a:ext cx="1360800" cy="1493399"/>
            <a:chOff x="9144000" y="-344600"/>
            <a:chExt cx="1360800" cy="1493100"/>
          </a:xfrm>
        </p:grpSpPr>
        <p:sp>
          <p:nvSpPr>
            <p:cNvPr id="55" name="Google Shape;55;p3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514350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02">
          <p15:clr>
            <a:srgbClr val="9AA0A6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ранж слайд 2 колонки">
  <p:cSld name="CUSTOM">
    <p:bg>
      <p:bgPr>
        <a:solidFill>
          <a:srgbClr val="FCEEE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/>
          <p:nvPr/>
        </p:nvSpPr>
        <p:spPr>
          <a:xfrm rot="882146" flipH="1">
            <a:off x="13158923" y="1473941"/>
            <a:ext cx="10856643" cy="108582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0" name="Google Shape;330;p21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31" name="Google Shape;33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2038200" y="713975"/>
            <a:ext cx="145068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1"/>
          </p:nvPr>
        </p:nvSpPr>
        <p:spPr>
          <a:xfrm>
            <a:off x="1964400" y="1459155"/>
            <a:ext cx="14359200" cy="7875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 rtl="0">
              <a:spcBef>
                <a:spcPts val="32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32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32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32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32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32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32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3200"/>
              </a:spcBef>
              <a:spcAft>
                <a:spcPts val="3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1"/>
          <p:cNvSpPr txBox="1">
            <a:spLocks noGrp="1"/>
          </p:cNvSpPr>
          <p:nvPr>
            <p:ph type="body" idx="2"/>
          </p:nvPr>
        </p:nvSpPr>
        <p:spPr>
          <a:xfrm>
            <a:off x="1239750" y="2246793"/>
            <a:ext cx="7463100" cy="69264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5" name="Google Shape;335;p21"/>
          <p:cNvSpPr txBox="1">
            <a:spLocks noGrp="1"/>
          </p:cNvSpPr>
          <p:nvPr>
            <p:ph type="body" idx="3"/>
          </p:nvPr>
        </p:nvSpPr>
        <p:spPr>
          <a:xfrm>
            <a:off x="9564900" y="2246793"/>
            <a:ext cx="7463100" cy="69264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ранж слайд 1 колонка">
  <p:cSld name="CUSTOM_3">
    <p:bg>
      <p:bgPr>
        <a:solidFill>
          <a:srgbClr val="FCEEE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"/>
          <p:cNvSpPr/>
          <p:nvPr/>
        </p:nvSpPr>
        <p:spPr>
          <a:xfrm rot="882146" flipH="1">
            <a:off x="13158923" y="1473941"/>
            <a:ext cx="10856643" cy="108582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8" name="Google Shape;338;p22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39" name="Google Shape;33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2"/>
          <p:cNvSpPr txBox="1">
            <a:spLocks noGrp="1"/>
          </p:cNvSpPr>
          <p:nvPr>
            <p:ph type="title"/>
          </p:nvPr>
        </p:nvSpPr>
        <p:spPr>
          <a:xfrm>
            <a:off x="2038200" y="713975"/>
            <a:ext cx="145068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2"/>
          <p:cNvSpPr txBox="1">
            <a:spLocks noGrp="1"/>
          </p:cNvSpPr>
          <p:nvPr>
            <p:ph type="subTitle" idx="1"/>
          </p:nvPr>
        </p:nvSpPr>
        <p:spPr>
          <a:xfrm>
            <a:off x="1964400" y="1459155"/>
            <a:ext cx="14359200" cy="7875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 rtl="0">
              <a:spcBef>
                <a:spcPts val="32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32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32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32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32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32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32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3200"/>
              </a:spcBef>
              <a:spcAft>
                <a:spcPts val="3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2"/>
          <p:cNvSpPr txBox="1">
            <a:spLocks noGrp="1"/>
          </p:cNvSpPr>
          <p:nvPr>
            <p:ph type="body" idx="2"/>
          </p:nvPr>
        </p:nvSpPr>
        <p:spPr>
          <a:xfrm>
            <a:off x="1239750" y="2246793"/>
            <a:ext cx="15808500" cy="69264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елый слайд 2 колонки">
  <p:cSld name="CUSTOM_2">
    <p:bg>
      <p:bgPr>
        <a:solidFill>
          <a:srgbClr val="FFFFFF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"/>
          <p:cNvSpPr/>
          <p:nvPr/>
        </p:nvSpPr>
        <p:spPr>
          <a:xfrm rot="882146" flipH="1">
            <a:off x="13158923" y="1473941"/>
            <a:ext cx="10856643" cy="108582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CEEE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p23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46" name="Google Shape;34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3"/>
          <p:cNvSpPr txBox="1">
            <a:spLocks noGrp="1"/>
          </p:cNvSpPr>
          <p:nvPr>
            <p:ph type="title"/>
          </p:nvPr>
        </p:nvSpPr>
        <p:spPr>
          <a:xfrm>
            <a:off x="2038200" y="713975"/>
            <a:ext cx="145068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3"/>
          <p:cNvSpPr txBox="1">
            <a:spLocks noGrp="1"/>
          </p:cNvSpPr>
          <p:nvPr>
            <p:ph type="subTitle" idx="1"/>
          </p:nvPr>
        </p:nvSpPr>
        <p:spPr>
          <a:xfrm>
            <a:off x="1964400" y="1459155"/>
            <a:ext cx="14359200" cy="7875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 rtl="0">
              <a:spcBef>
                <a:spcPts val="32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32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32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32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32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32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32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3200"/>
              </a:spcBef>
              <a:spcAft>
                <a:spcPts val="3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23"/>
          <p:cNvSpPr txBox="1">
            <a:spLocks noGrp="1"/>
          </p:cNvSpPr>
          <p:nvPr>
            <p:ph type="body" idx="2"/>
          </p:nvPr>
        </p:nvSpPr>
        <p:spPr>
          <a:xfrm>
            <a:off x="1239750" y="2246793"/>
            <a:ext cx="7463100" cy="69264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350" name="Google Shape;350;p23"/>
          <p:cNvSpPr txBox="1">
            <a:spLocks noGrp="1"/>
          </p:cNvSpPr>
          <p:nvPr>
            <p:ph type="body" idx="3"/>
          </p:nvPr>
        </p:nvSpPr>
        <p:spPr>
          <a:xfrm>
            <a:off x="9564900" y="2246793"/>
            <a:ext cx="7463100" cy="69264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елый слайд 1 колонка">
  <p:cSld name="CUSTOM_2_1">
    <p:bg>
      <p:bgPr>
        <a:solidFill>
          <a:srgbClr val="FFFFFF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"/>
          <p:cNvSpPr/>
          <p:nvPr/>
        </p:nvSpPr>
        <p:spPr>
          <a:xfrm rot="882146" flipH="1">
            <a:off x="13158923" y="1473941"/>
            <a:ext cx="10856643" cy="108582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CEEE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3" name="Google Shape;353;p24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54" name="Google Shape;35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4"/>
          <p:cNvSpPr txBox="1">
            <a:spLocks noGrp="1"/>
          </p:cNvSpPr>
          <p:nvPr>
            <p:ph type="title"/>
          </p:nvPr>
        </p:nvSpPr>
        <p:spPr>
          <a:xfrm>
            <a:off x="2038200" y="713975"/>
            <a:ext cx="145068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4"/>
          <p:cNvSpPr txBox="1">
            <a:spLocks noGrp="1"/>
          </p:cNvSpPr>
          <p:nvPr>
            <p:ph type="subTitle" idx="1"/>
          </p:nvPr>
        </p:nvSpPr>
        <p:spPr>
          <a:xfrm>
            <a:off x="1964400" y="1459155"/>
            <a:ext cx="14359200" cy="7875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 rtl="0">
              <a:spcBef>
                <a:spcPts val="32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32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32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32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32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32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32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3200"/>
              </a:spcBef>
              <a:spcAft>
                <a:spcPts val="3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body" idx="2"/>
          </p:nvPr>
        </p:nvSpPr>
        <p:spPr>
          <a:xfrm>
            <a:off x="1239750" y="2246793"/>
            <a:ext cx="15808500" cy="69264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зис">
  <p:cSld name="CUSTOM_1_1_2">
    <p:bg>
      <p:bgPr>
        <a:solidFill>
          <a:srgbClr val="C6E6FF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5"/>
          <p:cNvSpPr/>
          <p:nvPr/>
        </p:nvSpPr>
        <p:spPr>
          <a:xfrm rot="882146" flipH="1">
            <a:off x="13158923" y="1473941"/>
            <a:ext cx="10856643" cy="108582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0" name="Google Shape;360;p25"/>
          <p:cNvSpPr txBox="1">
            <a:spLocks noGrp="1"/>
          </p:cNvSpPr>
          <p:nvPr>
            <p:ph type="title"/>
          </p:nvPr>
        </p:nvSpPr>
        <p:spPr>
          <a:xfrm>
            <a:off x="1254600" y="3363263"/>
            <a:ext cx="15778800" cy="2212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>
            <a:endParaRPr/>
          </a:p>
        </p:txBody>
      </p:sp>
      <p:sp>
        <p:nvSpPr>
          <p:cNvPr id="361" name="Google Shape;361;p25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62" name="Google Shape;36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5"/>
          <p:cNvSpPr txBox="1">
            <a:spLocks noGrp="1"/>
          </p:cNvSpPr>
          <p:nvPr>
            <p:ph type="subTitle" idx="1"/>
          </p:nvPr>
        </p:nvSpPr>
        <p:spPr>
          <a:xfrm>
            <a:off x="1570200" y="5575538"/>
            <a:ext cx="15147600" cy="1845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32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32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32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32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32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32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32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3200"/>
              </a:spcBef>
              <a:spcAft>
                <a:spcPts val="32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ольшая цифра">
  <p:cSld name="CUSTOM_1_1_2_2">
    <p:bg>
      <p:bgPr>
        <a:solidFill>
          <a:srgbClr val="C6E6FF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"/>
          <p:cNvSpPr/>
          <p:nvPr/>
        </p:nvSpPr>
        <p:spPr>
          <a:xfrm rot="882146" flipH="1">
            <a:off x="13158923" y="1473941"/>
            <a:ext cx="10856643" cy="108582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6" name="Google Shape;366;p26"/>
          <p:cNvSpPr txBox="1">
            <a:spLocks noGrp="1"/>
          </p:cNvSpPr>
          <p:nvPr>
            <p:ph type="title"/>
          </p:nvPr>
        </p:nvSpPr>
        <p:spPr>
          <a:xfrm>
            <a:off x="1254600" y="4250719"/>
            <a:ext cx="15778800" cy="2212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0">
                <a:solidFill>
                  <a:srgbClr val="FF732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>
            <a:endParaRPr/>
          </a:p>
        </p:txBody>
      </p:sp>
      <p:sp>
        <p:nvSpPr>
          <p:cNvPr id="367" name="Google Shape;367;p26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68" name="Google Shape;36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6"/>
          <p:cNvSpPr txBox="1">
            <a:spLocks noGrp="1"/>
          </p:cNvSpPr>
          <p:nvPr>
            <p:ph type="subTitle" idx="1"/>
          </p:nvPr>
        </p:nvSpPr>
        <p:spPr>
          <a:xfrm>
            <a:off x="1570200" y="6662578"/>
            <a:ext cx="15147600" cy="1845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32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32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32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32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32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32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32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3200"/>
              </a:spcBef>
              <a:spcAft>
                <a:spcPts val="32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зис с иконкой">
  <p:cSld name="CUSTOM_1_1_2_1">
    <p:bg>
      <p:bgPr>
        <a:solidFill>
          <a:srgbClr val="C6E6FF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7"/>
          <p:cNvSpPr/>
          <p:nvPr/>
        </p:nvSpPr>
        <p:spPr>
          <a:xfrm rot="882146" flipH="1">
            <a:off x="13158923" y="1473941"/>
            <a:ext cx="10856643" cy="108582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2" name="Google Shape;372;p27"/>
          <p:cNvSpPr txBox="1">
            <a:spLocks noGrp="1"/>
          </p:cNvSpPr>
          <p:nvPr>
            <p:ph type="title"/>
          </p:nvPr>
        </p:nvSpPr>
        <p:spPr>
          <a:xfrm>
            <a:off x="1254600" y="5369889"/>
            <a:ext cx="15778800" cy="2212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>
            <a:endParaRPr/>
          </a:p>
        </p:txBody>
      </p:sp>
      <p:sp>
        <p:nvSpPr>
          <p:cNvPr id="373" name="Google Shape;373;p27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74" name="Google Shape;374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7"/>
          <p:cNvSpPr txBox="1">
            <a:spLocks noGrp="1"/>
          </p:cNvSpPr>
          <p:nvPr>
            <p:ph type="subTitle" idx="1"/>
          </p:nvPr>
        </p:nvSpPr>
        <p:spPr>
          <a:xfrm>
            <a:off x="1570200" y="7582164"/>
            <a:ext cx="15147600" cy="1845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7"/>
          <p:cNvSpPr/>
          <p:nvPr/>
        </p:nvSpPr>
        <p:spPr>
          <a:xfrm rot="5400000">
            <a:off x="6984000" y="1246485"/>
            <a:ext cx="4320000" cy="3936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-to-action Оранж ">
  <p:cSld name="CUSTOM_1_1_1">
    <p:bg>
      <p:bgPr>
        <a:solidFill>
          <a:srgbClr val="FFEFE0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8"/>
          <p:cNvSpPr/>
          <p:nvPr/>
        </p:nvSpPr>
        <p:spPr>
          <a:xfrm rot="882146" flipH="1">
            <a:off x="13158923" y="1473941"/>
            <a:ext cx="10856643" cy="108582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9" name="Google Shape;379;p28"/>
          <p:cNvSpPr txBox="1">
            <a:spLocks noGrp="1"/>
          </p:cNvSpPr>
          <p:nvPr>
            <p:ph type="title"/>
          </p:nvPr>
        </p:nvSpPr>
        <p:spPr>
          <a:xfrm>
            <a:off x="1254600" y="3162703"/>
            <a:ext cx="15778800" cy="39633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>
            <a:endParaRPr/>
          </a:p>
        </p:txBody>
      </p:sp>
      <p:sp>
        <p:nvSpPr>
          <p:cNvPr id="380" name="Google Shape;380;p28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81" name="Google Shape;38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TITLE_3_1_1_2_2_1_1_2">
    <p:bg>
      <p:bgPr>
        <a:solidFill>
          <a:srgbClr val="FFFFFF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 Оранж ">
  <p:cSld name="CUSTOM_1_1_1_1">
    <p:bg>
      <p:bgPr>
        <a:solidFill>
          <a:srgbClr val="FFEFE0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0"/>
          <p:cNvSpPr txBox="1">
            <a:spLocks noGrp="1"/>
          </p:cNvSpPr>
          <p:nvPr>
            <p:ph type="title"/>
          </p:nvPr>
        </p:nvSpPr>
        <p:spPr>
          <a:xfrm>
            <a:off x="1254600" y="3162703"/>
            <a:ext cx="15778800" cy="39633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>
            <a:endParaRPr/>
          </a:p>
        </p:txBody>
      </p:sp>
      <p:pic>
        <p:nvPicPr>
          <p:cNvPr id="386" name="Google Shape;38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66625" y="713975"/>
            <a:ext cx="3754746" cy="82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чало главы Синий">
  <p:cSld name="TITLE_3_1_1_1_1">
    <p:bg>
      <p:bgPr>
        <a:solidFill>
          <a:srgbClr val="C6E6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 txBox="1"/>
          <p:nvPr/>
        </p:nvSpPr>
        <p:spPr>
          <a:xfrm>
            <a:off x="1314625" y="3535519"/>
            <a:ext cx="4898700" cy="27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69;p4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0" name="Google Shape;70;p4"/>
          <p:cNvSpPr/>
          <p:nvPr/>
        </p:nvSpPr>
        <p:spPr>
          <a:xfrm rot="5400000">
            <a:off x="15565050" y="8659441"/>
            <a:ext cx="3095100" cy="28206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FF73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4"/>
          <p:cNvGrpSpPr/>
          <p:nvPr/>
        </p:nvGrpSpPr>
        <p:grpSpPr>
          <a:xfrm>
            <a:off x="9144000" y="-344669"/>
            <a:ext cx="1360800" cy="1493399"/>
            <a:chOff x="9144000" y="-344600"/>
            <a:chExt cx="1360800" cy="1493100"/>
          </a:xfrm>
        </p:grpSpPr>
        <p:sp>
          <p:nvSpPr>
            <p:cNvPr id="72" name="Google Shape;72;p4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7A0E6"/>
            </a:solidFill>
            <a:ln>
              <a:noFill/>
            </a:ln>
            <a:effectLst>
              <a:outerShdw blurRad="514350" dist="9525" algn="bl" rotWithShape="0">
                <a:srgbClr val="47A0E6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7A0E6"/>
            </a:solidFill>
            <a:ln>
              <a:noFill/>
            </a:ln>
            <a:effectLst>
              <a:outerShdw blurRad="142875" dist="9525" algn="bl" rotWithShape="0">
                <a:srgbClr val="47A0E6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7A0E6"/>
            </a:solidFill>
            <a:ln>
              <a:noFill/>
            </a:ln>
            <a:effectLst>
              <a:outerShdw blurRad="142875" dist="9525" algn="bl" rotWithShape="0">
                <a:srgbClr val="47A0E6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7A0E6"/>
            </a:solidFill>
            <a:ln>
              <a:noFill/>
            </a:ln>
            <a:effectLst>
              <a:outerShdw blurRad="142875" dist="9525" algn="bl" rotWithShape="0">
                <a:srgbClr val="47A0E6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7A0E6"/>
            </a:solidFill>
            <a:ln>
              <a:noFill/>
            </a:ln>
            <a:effectLst>
              <a:outerShdw blurRad="142875" dist="9525" algn="bl" rotWithShape="0">
                <a:srgbClr val="47A0E6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7A0E6"/>
            </a:solidFill>
            <a:ln>
              <a:noFill/>
            </a:ln>
            <a:effectLst>
              <a:outerShdw blurRad="142875" dist="9525" algn="bl" rotWithShape="0">
                <a:srgbClr val="47A0E6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7A0E6"/>
            </a:solidFill>
            <a:ln>
              <a:noFill/>
            </a:ln>
            <a:effectLst>
              <a:outerShdw blurRad="142875" dist="9525" algn="bl" rotWithShape="0">
                <a:srgbClr val="47A0E6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7A0E6"/>
            </a:solidFill>
            <a:ln>
              <a:noFill/>
            </a:ln>
            <a:effectLst>
              <a:outerShdw blurRad="142875" dist="9525" algn="bl" rotWithShape="0">
                <a:srgbClr val="47A0E6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7A0E6"/>
            </a:solidFill>
            <a:ln>
              <a:noFill/>
            </a:ln>
            <a:effectLst>
              <a:outerShdw blurRad="142875" dist="9525" algn="bl" rotWithShape="0">
                <a:srgbClr val="47A0E6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4"/>
          <p:cNvGrpSpPr/>
          <p:nvPr/>
        </p:nvGrpSpPr>
        <p:grpSpPr>
          <a:xfrm>
            <a:off x="-907869" y="8513399"/>
            <a:ext cx="2105702" cy="2232483"/>
            <a:chOff x="9144000" y="-344600"/>
            <a:chExt cx="1360800" cy="1493100"/>
          </a:xfrm>
        </p:grpSpPr>
        <p:sp>
          <p:nvSpPr>
            <p:cNvPr id="82" name="Google Shape;82;p4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342900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342900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342900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342900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342900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342900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342900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342900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342900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1224000" y="3285500"/>
            <a:ext cx="7843500" cy="1143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subTitle" idx="1"/>
          </p:nvPr>
        </p:nvSpPr>
        <p:spPr>
          <a:xfrm>
            <a:off x="1224000" y="5449253"/>
            <a:ext cx="9108000" cy="151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3200"/>
              </a:spcBef>
              <a:spcAft>
                <a:spcPts val="320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/текст/фото/крем фон">
  <p:cSld name="TITLE_3_3_1">
    <p:bg>
      <p:bgPr>
        <a:solidFill>
          <a:srgbClr val="FFFFFF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"/>
          <p:cNvSpPr txBox="1">
            <a:spLocks noGrp="1"/>
          </p:cNvSpPr>
          <p:nvPr>
            <p:ph type="title"/>
          </p:nvPr>
        </p:nvSpPr>
        <p:spPr>
          <a:xfrm>
            <a:off x="1219525" y="2921336"/>
            <a:ext cx="10488000" cy="1185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31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390" name="Google Shape;390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679" cy="82641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1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2" name="Google Shape;392;p31"/>
          <p:cNvSpPr txBox="1">
            <a:spLocks noGrp="1"/>
          </p:cNvSpPr>
          <p:nvPr>
            <p:ph type="body" idx="1"/>
          </p:nvPr>
        </p:nvSpPr>
        <p:spPr>
          <a:xfrm>
            <a:off x="1071600" y="3967894"/>
            <a:ext cx="7920000" cy="6361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381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●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●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81000" rtl="0">
              <a:lnSpc>
                <a:spcPct val="120000"/>
              </a:lnSpc>
              <a:spcBef>
                <a:spcPts val="3200"/>
              </a:spcBef>
              <a:spcAft>
                <a:spcPts val="320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393" name="Google Shape;393;p31"/>
          <p:cNvSpPr/>
          <p:nvPr/>
        </p:nvSpPr>
        <p:spPr>
          <a:xfrm rot="5400000">
            <a:off x="9934500" y="1736353"/>
            <a:ext cx="7383900" cy="68031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02">
          <p15:clr>
            <a:srgbClr val="9AA0A6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 Оранж 1">
  <p:cSld name="TITLE_1">
    <p:bg>
      <p:bgPr>
        <a:solidFill>
          <a:srgbClr val="FFEFE0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"/>
          <p:cNvSpPr txBox="1">
            <a:spLocks noGrp="1"/>
          </p:cNvSpPr>
          <p:nvPr>
            <p:ph type="title"/>
          </p:nvPr>
        </p:nvSpPr>
        <p:spPr>
          <a:xfrm>
            <a:off x="1224000" y="3285500"/>
            <a:ext cx="7843500" cy="1143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32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2"/>
          <p:cNvSpPr txBox="1">
            <a:spLocks noGrp="1"/>
          </p:cNvSpPr>
          <p:nvPr>
            <p:ph type="subTitle" idx="1"/>
          </p:nvPr>
        </p:nvSpPr>
        <p:spPr>
          <a:xfrm>
            <a:off x="1224000" y="5449253"/>
            <a:ext cx="9108000" cy="151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3200"/>
              </a:spcBef>
              <a:spcAft>
                <a:spcPts val="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3200"/>
              </a:spcBef>
              <a:spcAft>
                <a:spcPts val="3200"/>
              </a:spcAft>
              <a:buNone/>
              <a:defRPr sz="29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398" name="Google Shape;398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0000" y="713975"/>
            <a:ext cx="3754746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2"/>
          <p:cNvSpPr/>
          <p:nvPr/>
        </p:nvSpPr>
        <p:spPr>
          <a:xfrm rot="5400000">
            <a:off x="9934500" y="1736353"/>
            <a:ext cx="7383900" cy="6803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/текст/фото/крем фон 1">
  <p:cSld name="TITLE_3_3_2">
    <p:bg>
      <p:bgPr>
        <a:solidFill>
          <a:srgbClr val="FFFFFF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3"/>
          <p:cNvSpPr txBox="1">
            <a:spLocks noGrp="1"/>
          </p:cNvSpPr>
          <p:nvPr>
            <p:ph type="title"/>
          </p:nvPr>
        </p:nvSpPr>
        <p:spPr>
          <a:xfrm>
            <a:off x="1219525" y="2921336"/>
            <a:ext cx="10488000" cy="1185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33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403" name="Google Shape;403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3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05" name="Google Shape;405;p33"/>
          <p:cNvSpPr txBox="1">
            <a:spLocks noGrp="1"/>
          </p:cNvSpPr>
          <p:nvPr>
            <p:ph type="body" idx="1"/>
          </p:nvPr>
        </p:nvSpPr>
        <p:spPr>
          <a:xfrm>
            <a:off x="1071600" y="3967894"/>
            <a:ext cx="7920000" cy="6361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381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●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●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81000" rtl="0">
              <a:lnSpc>
                <a:spcPct val="120000"/>
              </a:lnSpc>
              <a:spcBef>
                <a:spcPts val="3200"/>
              </a:spcBef>
              <a:spcAft>
                <a:spcPts val="320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06" name="Google Shape;406;p33"/>
          <p:cNvSpPr/>
          <p:nvPr/>
        </p:nvSpPr>
        <p:spPr>
          <a:xfrm rot="5400000">
            <a:off x="9934500" y="1736353"/>
            <a:ext cx="7383900" cy="68031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02">
          <p15:clr>
            <a:srgbClr val="9AA0A6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икер">
  <p:cSld name="TITLE_3_1_2_1">
    <p:bg>
      <p:bgPr>
        <a:solidFill>
          <a:srgbClr val="FFFFFF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4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409" name="Google Shape;40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4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11" name="Google Shape;411;p34"/>
          <p:cNvSpPr txBox="1">
            <a:spLocks noGrp="1"/>
          </p:cNvSpPr>
          <p:nvPr>
            <p:ph type="title"/>
          </p:nvPr>
        </p:nvSpPr>
        <p:spPr>
          <a:xfrm>
            <a:off x="9248775" y="2921336"/>
            <a:ext cx="8282100" cy="1185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34"/>
          <p:cNvSpPr txBox="1">
            <a:spLocks noGrp="1"/>
          </p:cNvSpPr>
          <p:nvPr>
            <p:ph type="body" idx="1"/>
          </p:nvPr>
        </p:nvSpPr>
        <p:spPr>
          <a:xfrm>
            <a:off x="9072600" y="4196534"/>
            <a:ext cx="7920000" cy="6361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381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○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■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○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■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○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81000" rtl="0">
              <a:lnSpc>
                <a:spcPct val="120000"/>
              </a:lnSpc>
              <a:spcBef>
                <a:spcPts val="3200"/>
              </a:spcBef>
              <a:spcAft>
                <a:spcPts val="3200"/>
              </a:spcAft>
              <a:buClr>
                <a:srgbClr val="000000"/>
              </a:buClr>
              <a:buSzPts val="2400"/>
              <a:buFont typeface="Proxima Nova"/>
              <a:buChar char="■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13" name="Google Shape;413;p34"/>
          <p:cNvSpPr txBox="1"/>
          <p:nvPr/>
        </p:nvSpPr>
        <p:spPr>
          <a:xfrm>
            <a:off x="9291600" y="3635761"/>
            <a:ext cx="36141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414" name="Google Shape;414;p34"/>
          <p:cNvSpPr txBox="1">
            <a:spLocks noGrp="1"/>
          </p:cNvSpPr>
          <p:nvPr>
            <p:ph type="subTitle" idx="2"/>
          </p:nvPr>
        </p:nvSpPr>
        <p:spPr>
          <a:xfrm>
            <a:off x="9096375" y="3499062"/>
            <a:ext cx="7920000" cy="608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>
              <a:spcBef>
                <a:spcPts val="3200"/>
              </a:spcBef>
              <a:spcAft>
                <a:spcPts val="320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15" name="Google Shape;415;p34"/>
          <p:cNvSpPr/>
          <p:nvPr/>
        </p:nvSpPr>
        <p:spPr>
          <a:xfrm>
            <a:off x="0" y="2246793"/>
            <a:ext cx="11671200" cy="8042100"/>
          </a:xfrm>
          <a:prstGeom prst="rtTriangle">
            <a:avLst/>
          </a:prstGeom>
          <a:solidFill>
            <a:srgbClr val="C6E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02">
          <p15:clr>
            <a:srgbClr val="9AA0A6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исок с иконками">
  <p:cSld name="TITLE_3_1_1_3">
    <p:bg>
      <p:bgPr>
        <a:solidFill>
          <a:srgbClr val="FFFFFF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5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18" name="Google Shape;418;p35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419" name="Google Shape;41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5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21" name="Google Shape;421;p35"/>
          <p:cNvSpPr txBox="1">
            <a:spLocks noGrp="1"/>
          </p:cNvSpPr>
          <p:nvPr>
            <p:ph type="title"/>
          </p:nvPr>
        </p:nvSpPr>
        <p:spPr>
          <a:xfrm>
            <a:off x="4996875" y="1365839"/>
            <a:ext cx="8282100" cy="1185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35"/>
          <p:cNvSpPr txBox="1"/>
          <p:nvPr/>
        </p:nvSpPr>
        <p:spPr>
          <a:xfrm>
            <a:off x="5371850" y="346818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23" name="Google Shape;423;p35"/>
          <p:cNvSpPr txBox="1">
            <a:spLocks noGrp="1"/>
          </p:cNvSpPr>
          <p:nvPr>
            <p:ph type="body" idx="1"/>
          </p:nvPr>
        </p:nvSpPr>
        <p:spPr>
          <a:xfrm>
            <a:off x="4989600" y="2986873"/>
            <a:ext cx="9644400" cy="1603800"/>
          </a:xfrm>
          <a:prstGeom prst="rect">
            <a:avLst/>
          </a:prstGeom>
        </p:spPr>
        <p:txBody>
          <a:bodyPr spcFirstLastPara="1" wrap="square" lIns="291625" tIns="198000" rIns="91425" bIns="91425" anchor="t" anchorCtr="0">
            <a:noAutofit/>
          </a:bodyPr>
          <a:lstStyle>
            <a:lvl1pPr marL="457200" lvl="0" indent="-4127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2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24" name="Google Shape;424;p35"/>
          <p:cNvSpPr txBox="1">
            <a:spLocks noGrp="1"/>
          </p:cNvSpPr>
          <p:nvPr>
            <p:ph type="body" idx="2"/>
          </p:nvPr>
        </p:nvSpPr>
        <p:spPr>
          <a:xfrm>
            <a:off x="4989700" y="5172055"/>
            <a:ext cx="9644400" cy="1603800"/>
          </a:xfrm>
          <a:prstGeom prst="rect">
            <a:avLst/>
          </a:prstGeom>
        </p:spPr>
        <p:txBody>
          <a:bodyPr spcFirstLastPara="1" wrap="square" lIns="291625" tIns="198000" rIns="91425" bIns="91425" anchor="t" anchorCtr="0">
            <a:noAutofit/>
          </a:bodyPr>
          <a:lstStyle>
            <a:lvl1pPr marL="457200" lvl="0" indent="-4127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2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25" name="Google Shape;425;p35"/>
          <p:cNvSpPr txBox="1">
            <a:spLocks noGrp="1"/>
          </p:cNvSpPr>
          <p:nvPr>
            <p:ph type="body" idx="3"/>
          </p:nvPr>
        </p:nvSpPr>
        <p:spPr>
          <a:xfrm>
            <a:off x="4989700" y="7382242"/>
            <a:ext cx="9644400" cy="1603800"/>
          </a:xfrm>
          <a:prstGeom prst="rect">
            <a:avLst/>
          </a:prstGeom>
        </p:spPr>
        <p:txBody>
          <a:bodyPr spcFirstLastPara="1" wrap="square" lIns="291625" tIns="198000" rIns="91425" bIns="91425" anchor="t" anchorCtr="0">
            <a:noAutofit/>
          </a:bodyPr>
          <a:lstStyle>
            <a:lvl1pPr marL="457200" lvl="0" indent="-4127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2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зисы">
  <p:cSld name="TITLE_3_1_1_2_5">
    <p:bg>
      <p:bgPr>
        <a:solidFill>
          <a:srgbClr val="FFFFFF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28" name="Google Shape;428;p36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429" name="Google Shape;429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6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1" name="Google Shape;431;p36"/>
          <p:cNvSpPr txBox="1">
            <a:spLocks noGrp="1"/>
          </p:cNvSpPr>
          <p:nvPr>
            <p:ph type="title"/>
          </p:nvPr>
        </p:nvSpPr>
        <p:spPr>
          <a:xfrm>
            <a:off x="4996875" y="1365839"/>
            <a:ext cx="8282100" cy="1185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36"/>
          <p:cNvSpPr txBox="1"/>
          <p:nvPr/>
        </p:nvSpPr>
        <p:spPr>
          <a:xfrm>
            <a:off x="5371850" y="346818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3" name="Google Shape;433;p36"/>
          <p:cNvSpPr txBox="1"/>
          <p:nvPr/>
        </p:nvSpPr>
        <p:spPr>
          <a:xfrm>
            <a:off x="2429175" y="5175255"/>
            <a:ext cx="3896100" cy="11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4" name="Google Shape;434;p36"/>
          <p:cNvSpPr txBox="1">
            <a:spLocks noGrp="1"/>
          </p:cNvSpPr>
          <p:nvPr>
            <p:ph type="body" idx="1"/>
          </p:nvPr>
        </p:nvSpPr>
        <p:spPr>
          <a:xfrm>
            <a:off x="1260000" y="5172055"/>
            <a:ext cx="5065200" cy="4394700"/>
          </a:xfrm>
          <a:prstGeom prst="rect">
            <a:avLst/>
          </a:prstGeom>
        </p:spPr>
        <p:txBody>
          <a:bodyPr spcFirstLastPara="1" wrap="square" lIns="91425" tIns="363625" rIns="91425" bIns="91425" anchor="t" anchorCtr="0">
            <a:noAutofit/>
          </a:bodyPr>
          <a:lstStyle>
            <a:lvl1pPr marL="457200" lvl="0" indent="-41275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2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35" name="Google Shape;435;p36"/>
          <p:cNvSpPr txBox="1">
            <a:spLocks noGrp="1"/>
          </p:cNvSpPr>
          <p:nvPr>
            <p:ph type="body" idx="2"/>
          </p:nvPr>
        </p:nvSpPr>
        <p:spPr>
          <a:xfrm>
            <a:off x="6665400" y="5172055"/>
            <a:ext cx="5065200" cy="4394700"/>
          </a:xfrm>
          <a:prstGeom prst="rect">
            <a:avLst/>
          </a:prstGeom>
        </p:spPr>
        <p:txBody>
          <a:bodyPr spcFirstLastPara="1" wrap="square" lIns="91425" tIns="363625" rIns="91425" bIns="91425" anchor="t" anchorCtr="0">
            <a:noAutofit/>
          </a:bodyPr>
          <a:lstStyle>
            <a:lvl1pPr marL="457200" lvl="0" indent="-412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36" name="Google Shape;436;p36"/>
          <p:cNvSpPr txBox="1">
            <a:spLocks noGrp="1"/>
          </p:cNvSpPr>
          <p:nvPr>
            <p:ph type="body" idx="3"/>
          </p:nvPr>
        </p:nvSpPr>
        <p:spPr>
          <a:xfrm>
            <a:off x="11959200" y="5138299"/>
            <a:ext cx="5065200" cy="4394700"/>
          </a:xfrm>
          <a:prstGeom prst="rect">
            <a:avLst/>
          </a:prstGeom>
        </p:spPr>
        <p:txBody>
          <a:bodyPr spcFirstLastPara="1" wrap="square" lIns="91425" tIns="363625" rIns="91425" bIns="91425" anchor="t" anchorCtr="0">
            <a:noAutofit/>
          </a:bodyPr>
          <a:lstStyle>
            <a:lvl1pPr marL="457200" lvl="0" indent="-412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">
  <p:cSld name="TITLE_3_1_1_2_2_1_2">
    <p:bg>
      <p:bgPr>
        <a:solidFill>
          <a:srgbClr val="FFFFFF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7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39" name="Google Shape;439;p37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440" name="Google Shape;440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7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2" name="Google Shape;442;p37"/>
          <p:cNvSpPr txBox="1">
            <a:spLocks noGrp="1"/>
          </p:cNvSpPr>
          <p:nvPr>
            <p:ph type="title"/>
          </p:nvPr>
        </p:nvSpPr>
        <p:spPr>
          <a:xfrm>
            <a:off x="5073075" y="1365839"/>
            <a:ext cx="8282100" cy="1185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37"/>
          <p:cNvSpPr txBox="1"/>
          <p:nvPr/>
        </p:nvSpPr>
        <p:spPr>
          <a:xfrm>
            <a:off x="2429175" y="5175255"/>
            <a:ext cx="3896100" cy="11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4" name="Google Shape;444;p37"/>
          <p:cNvSpPr txBox="1">
            <a:spLocks noGrp="1"/>
          </p:cNvSpPr>
          <p:nvPr>
            <p:ph type="body" idx="1"/>
          </p:nvPr>
        </p:nvSpPr>
        <p:spPr>
          <a:xfrm>
            <a:off x="6589200" y="1958743"/>
            <a:ext cx="5065200" cy="758700"/>
          </a:xfrm>
          <a:prstGeom prst="rect">
            <a:avLst/>
          </a:prstGeom>
        </p:spPr>
        <p:txBody>
          <a:bodyPr spcFirstLastPara="1" wrap="square" lIns="91425" tIns="183600" rIns="91425" bIns="91425" anchor="t" anchorCtr="0">
            <a:noAutofit/>
          </a:bodyPr>
          <a:lstStyle>
            <a:lvl1pPr marL="457200" lvl="0" indent="-412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главы в 2 строки">
  <p:cSld name="TITLE_3_1_1_1_1_1">
    <p:bg>
      <p:bgPr>
        <a:solidFill>
          <a:srgbClr val="C6E6FF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7" name="Google Shape;447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8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8"/>
          <p:cNvSpPr txBox="1"/>
          <p:nvPr/>
        </p:nvSpPr>
        <p:spPr>
          <a:xfrm>
            <a:off x="1314625" y="3535519"/>
            <a:ext cx="4898700" cy="27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0" name="Google Shape;450;p38"/>
          <p:cNvSpPr txBox="1">
            <a:spLocks noGrp="1"/>
          </p:cNvSpPr>
          <p:nvPr>
            <p:ph type="title"/>
          </p:nvPr>
        </p:nvSpPr>
        <p:spPr>
          <a:xfrm>
            <a:off x="1027850" y="3677843"/>
            <a:ext cx="7884000" cy="986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/текст/фото/белый фон">
  <p:cSld name="TITLE_3_4">
    <p:bg>
      <p:bgPr>
        <a:solidFill>
          <a:srgbClr val="FFFFFF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9"/>
          <p:cNvSpPr txBox="1">
            <a:spLocks noGrp="1"/>
          </p:cNvSpPr>
          <p:nvPr>
            <p:ph type="title"/>
          </p:nvPr>
        </p:nvSpPr>
        <p:spPr>
          <a:xfrm>
            <a:off x="1219525" y="2921336"/>
            <a:ext cx="10488000" cy="1185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39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454" name="Google Shape;454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39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9"/>
          <p:cNvSpPr txBox="1">
            <a:spLocks noGrp="1"/>
          </p:cNvSpPr>
          <p:nvPr>
            <p:ph type="body" idx="1"/>
          </p:nvPr>
        </p:nvSpPr>
        <p:spPr>
          <a:xfrm>
            <a:off x="1071600" y="3967894"/>
            <a:ext cx="7920000" cy="6361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381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●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81000" rtl="0">
              <a:lnSpc>
                <a:spcPct val="12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○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81000" rtl="0">
              <a:lnSpc>
                <a:spcPct val="12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2400"/>
              <a:buFont typeface="Proxima Nova"/>
              <a:buChar char="■"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57" name="Google Shape;457;p39"/>
          <p:cNvSpPr/>
          <p:nvPr/>
        </p:nvSpPr>
        <p:spPr>
          <a:xfrm rot="5400000">
            <a:off x="9934500" y="1736353"/>
            <a:ext cx="7383900" cy="68031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02">
          <p15:clr>
            <a:srgbClr val="9AA0A6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tx">
  <p:cSld name="TITLE_AND_BODY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0"/>
          <p:cNvSpPr txBox="1">
            <a:spLocks noGrp="1"/>
          </p:cNvSpPr>
          <p:nvPr>
            <p:ph type="sldNum" idx="12"/>
          </p:nvPr>
        </p:nvSpPr>
        <p:spPr>
          <a:xfrm>
            <a:off x="8969273" y="9812467"/>
            <a:ext cx="3402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иний Картинка справа">
  <p:cSld name="TITLE_3_2_1">
    <p:bg>
      <p:bgPr>
        <a:solidFill>
          <a:srgbClr val="C6E6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"/>
          <p:cNvSpPr/>
          <p:nvPr/>
        </p:nvSpPr>
        <p:spPr>
          <a:xfrm rot="10800000">
            <a:off x="9302100" y="-53703"/>
            <a:ext cx="8985900" cy="46083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"/>
          <p:cNvSpPr txBox="1">
            <a:spLocks noGrp="1"/>
          </p:cNvSpPr>
          <p:nvPr>
            <p:ph type="body" idx="1"/>
          </p:nvPr>
        </p:nvSpPr>
        <p:spPr>
          <a:xfrm>
            <a:off x="1076400" y="2811942"/>
            <a:ext cx="15951600" cy="6361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127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7A0E6"/>
              </a:buClr>
              <a:buSzPts val="2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7A0E6"/>
              </a:buClr>
              <a:buSzPts val="2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A0E6"/>
              </a:buClr>
              <a:buSzPts val="2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7A0E6"/>
              </a:buClr>
              <a:buSzPts val="2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7A0E6"/>
              </a:buClr>
              <a:buSzPts val="2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7A0E6"/>
              </a:buClr>
              <a:buSzPts val="2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7A0E6"/>
              </a:buClr>
              <a:buSzPts val="29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7A0E6"/>
              </a:buClr>
              <a:buSzPts val="29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7A0E6"/>
              </a:buClr>
              <a:buSzPts val="29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0" name="Google Shape;100;p5"/>
          <p:cNvSpPr/>
          <p:nvPr/>
        </p:nvSpPr>
        <p:spPr>
          <a:xfrm rot="5400000">
            <a:off x="15565050" y="8659441"/>
            <a:ext cx="3095100" cy="28206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FF73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5"/>
          <p:cNvGrpSpPr/>
          <p:nvPr/>
        </p:nvGrpSpPr>
        <p:grpSpPr>
          <a:xfrm>
            <a:off x="-1137961" y="8343477"/>
            <a:ext cx="3424317" cy="3273771"/>
            <a:chOff x="9144000" y="-344600"/>
            <a:chExt cx="1360800" cy="1493100"/>
          </a:xfrm>
        </p:grpSpPr>
        <p:sp>
          <p:nvSpPr>
            <p:cNvPr id="102" name="Google Shape;102;p5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5073075" y="1365839"/>
            <a:ext cx="8282100" cy="1185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subTitle" idx="2"/>
          </p:nvPr>
        </p:nvSpPr>
        <p:spPr>
          <a:xfrm>
            <a:off x="5254125" y="1946391"/>
            <a:ext cx="7920000" cy="6081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3200"/>
              </a:spcBef>
              <a:spcAft>
                <a:spcPts val="320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02">
          <p15:clr>
            <a:srgbClr val="9AA0A6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 1">
  <p:cSld name="TITLE_3_1_1_2_2_1_2_1">
    <p:bg>
      <p:bgPr>
        <a:solidFill>
          <a:srgbClr val="FFFFFF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1"/>
          <p:cNvSpPr txBox="1">
            <a:spLocks noGrp="1"/>
          </p:cNvSpPr>
          <p:nvPr>
            <p:ph type="sldNum" idx="12"/>
          </p:nvPr>
        </p:nvSpPr>
        <p:spPr>
          <a:xfrm>
            <a:off x="16944916" y="9328270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62" name="Google Shape;462;p41"/>
          <p:cNvSpPr txBox="1"/>
          <p:nvPr/>
        </p:nvSpPr>
        <p:spPr>
          <a:xfrm>
            <a:off x="2853850" y="6320494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02200" y="713991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1"/>
          <p:cNvSpPr txBox="1"/>
          <p:nvPr/>
        </p:nvSpPr>
        <p:spPr>
          <a:xfrm>
            <a:off x="1714500" y="6287738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41"/>
          <p:cNvSpPr txBox="1">
            <a:spLocks noGrp="1"/>
          </p:cNvSpPr>
          <p:nvPr>
            <p:ph type="title"/>
          </p:nvPr>
        </p:nvSpPr>
        <p:spPr>
          <a:xfrm>
            <a:off x="5073075" y="1365869"/>
            <a:ext cx="8282100" cy="11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41"/>
          <p:cNvSpPr txBox="1"/>
          <p:nvPr/>
        </p:nvSpPr>
        <p:spPr>
          <a:xfrm>
            <a:off x="2429175" y="5175368"/>
            <a:ext cx="3896100" cy="11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1"/>
          <p:cNvSpPr txBox="1">
            <a:spLocks noGrp="1"/>
          </p:cNvSpPr>
          <p:nvPr>
            <p:ph type="body" idx="1"/>
          </p:nvPr>
        </p:nvSpPr>
        <p:spPr>
          <a:xfrm>
            <a:off x="6589200" y="1958786"/>
            <a:ext cx="50652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3600" rIns="91425" bIns="91425" anchor="t" anchorCtr="0">
            <a:noAutofit/>
          </a:bodyPr>
          <a:lstStyle>
            <a:lvl1pPr marL="457200" lvl="0" indent="-412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algn="l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елый слайд 1 колонка 1">
  <p:cSld name="CUSTOM_2_1_1">
    <p:bg>
      <p:bgPr>
        <a:solidFill>
          <a:srgbClr val="FFFFFF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2"/>
          <p:cNvSpPr/>
          <p:nvPr/>
        </p:nvSpPr>
        <p:spPr>
          <a:xfrm rot="882162" flipH="1">
            <a:off x="13158911" y="1473983"/>
            <a:ext cx="10856657" cy="108585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CEEE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0" name="Google Shape;470;p42"/>
          <p:cNvSpPr txBox="1">
            <a:spLocks noGrp="1"/>
          </p:cNvSpPr>
          <p:nvPr>
            <p:ph type="sldNum" idx="12"/>
          </p:nvPr>
        </p:nvSpPr>
        <p:spPr>
          <a:xfrm>
            <a:off x="16166394" y="9173257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71" name="Google Shape;47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02200" y="713991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2"/>
          <p:cNvSpPr txBox="1">
            <a:spLocks noGrp="1"/>
          </p:cNvSpPr>
          <p:nvPr>
            <p:ph type="title"/>
          </p:nvPr>
        </p:nvSpPr>
        <p:spPr>
          <a:xfrm>
            <a:off x="2038200" y="713991"/>
            <a:ext cx="14506800" cy="1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42"/>
          <p:cNvSpPr txBox="1">
            <a:spLocks noGrp="1"/>
          </p:cNvSpPr>
          <p:nvPr>
            <p:ph type="subTitle" idx="1"/>
          </p:nvPr>
        </p:nvSpPr>
        <p:spPr>
          <a:xfrm>
            <a:off x="1964400" y="1459187"/>
            <a:ext cx="143592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b="1"/>
            </a:lvl1pPr>
            <a:lvl2pPr lvl="1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42"/>
          <p:cNvSpPr txBox="1">
            <a:spLocks noGrp="1"/>
          </p:cNvSpPr>
          <p:nvPr>
            <p:ph type="body" idx="2"/>
          </p:nvPr>
        </p:nvSpPr>
        <p:spPr>
          <a:xfrm>
            <a:off x="1239750" y="2246842"/>
            <a:ext cx="15808500" cy="6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3"/>
          <p:cNvSpPr txBox="1">
            <a:spLocks noGrp="1"/>
          </p:cNvSpPr>
          <p:nvPr>
            <p:ph type="title"/>
          </p:nvPr>
        </p:nvSpPr>
        <p:spPr>
          <a:xfrm>
            <a:off x="623400" y="890206"/>
            <a:ext cx="170412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43"/>
          <p:cNvSpPr txBox="1">
            <a:spLocks noGrp="1"/>
          </p:cNvSpPr>
          <p:nvPr>
            <p:ph type="body" idx="1"/>
          </p:nvPr>
        </p:nvSpPr>
        <p:spPr>
          <a:xfrm>
            <a:off x="623400" y="2305353"/>
            <a:ext cx="17041200" cy="6834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412750" rtl="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 rtl="0">
              <a:spcBef>
                <a:spcPts val="320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 rtl="0">
              <a:spcBef>
                <a:spcPts val="320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 rtl="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 rtl="0">
              <a:spcBef>
                <a:spcPts val="320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 rtl="0">
              <a:spcBef>
                <a:spcPts val="320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 rtl="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 rtl="0">
              <a:spcBef>
                <a:spcPts val="3200"/>
              </a:spcBef>
              <a:spcAft>
                <a:spcPts val="320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478" name="Google Shape;478;p43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елый слайд 1 колонка 2">
  <p:cSld name="CUSTOM_2_1_2">
    <p:bg>
      <p:bgPr>
        <a:solidFill>
          <a:srgbClr val="FFFFFF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4"/>
          <p:cNvSpPr/>
          <p:nvPr/>
        </p:nvSpPr>
        <p:spPr>
          <a:xfrm rot="882162" flipH="1">
            <a:off x="13158911" y="1473983"/>
            <a:ext cx="10856657" cy="108585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CEEE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1" name="Google Shape;481;p44"/>
          <p:cNvSpPr txBox="1">
            <a:spLocks noGrp="1"/>
          </p:cNvSpPr>
          <p:nvPr>
            <p:ph type="sldNum" idx="12"/>
          </p:nvPr>
        </p:nvSpPr>
        <p:spPr>
          <a:xfrm>
            <a:off x="16166394" y="9173257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82" name="Google Shape;48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02200" y="713991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4"/>
          <p:cNvSpPr txBox="1">
            <a:spLocks noGrp="1"/>
          </p:cNvSpPr>
          <p:nvPr>
            <p:ph type="title"/>
          </p:nvPr>
        </p:nvSpPr>
        <p:spPr>
          <a:xfrm>
            <a:off x="2038200" y="713991"/>
            <a:ext cx="14506800" cy="1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44"/>
          <p:cNvSpPr txBox="1">
            <a:spLocks noGrp="1"/>
          </p:cNvSpPr>
          <p:nvPr>
            <p:ph type="subTitle" idx="1"/>
          </p:nvPr>
        </p:nvSpPr>
        <p:spPr>
          <a:xfrm>
            <a:off x="1964400" y="1459187"/>
            <a:ext cx="143592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b="1"/>
            </a:lvl1pPr>
            <a:lvl2pPr lvl="1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9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44"/>
          <p:cNvSpPr txBox="1">
            <a:spLocks noGrp="1"/>
          </p:cNvSpPr>
          <p:nvPr>
            <p:ph type="body" idx="2"/>
          </p:nvPr>
        </p:nvSpPr>
        <p:spPr>
          <a:xfrm>
            <a:off x="1239750" y="2246842"/>
            <a:ext cx="15808500" cy="6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5"/>
          <p:cNvSpPr txBox="1">
            <a:spLocks noGrp="1"/>
          </p:cNvSpPr>
          <p:nvPr>
            <p:ph type="title"/>
          </p:nvPr>
        </p:nvSpPr>
        <p:spPr>
          <a:xfrm>
            <a:off x="1645922" y="429983"/>
            <a:ext cx="15087000" cy="21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600"/>
              <a:buFont typeface="Calibri"/>
              <a:buNone/>
              <a:defRPr sz="6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200"/>
            </a:lvl9pPr>
          </a:lstStyle>
          <a:p>
            <a:endParaRPr/>
          </a:p>
        </p:txBody>
      </p:sp>
      <p:sp>
        <p:nvSpPr>
          <p:cNvPr id="488" name="Google Shape;488;p45"/>
          <p:cNvSpPr txBox="1">
            <a:spLocks noGrp="1"/>
          </p:cNvSpPr>
          <p:nvPr>
            <p:ph type="body" idx="1"/>
          </p:nvPr>
        </p:nvSpPr>
        <p:spPr>
          <a:xfrm>
            <a:off x="1645922" y="2769096"/>
            <a:ext cx="7407000" cy="60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Char char=" "/>
              <a:defRPr sz="2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◦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9" name="Google Shape;489;p45"/>
          <p:cNvSpPr txBox="1">
            <a:spLocks noGrp="1"/>
          </p:cNvSpPr>
          <p:nvPr>
            <p:ph type="body" idx="2"/>
          </p:nvPr>
        </p:nvSpPr>
        <p:spPr>
          <a:xfrm>
            <a:off x="9326896" y="2769096"/>
            <a:ext cx="7407000" cy="60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Char char=" "/>
              <a:defRPr sz="2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◦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0" name="Google Shape;490;p45"/>
          <p:cNvSpPr txBox="1">
            <a:spLocks noGrp="1"/>
          </p:cNvSpPr>
          <p:nvPr>
            <p:ph type="dt" idx="10"/>
          </p:nvPr>
        </p:nvSpPr>
        <p:spPr>
          <a:xfrm>
            <a:off x="1645922" y="9691411"/>
            <a:ext cx="3708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1" name="Google Shape;491;p45"/>
          <p:cNvSpPr txBox="1">
            <a:spLocks noGrp="1"/>
          </p:cNvSpPr>
          <p:nvPr>
            <p:ph type="ftr" idx="11"/>
          </p:nvPr>
        </p:nvSpPr>
        <p:spPr>
          <a:xfrm>
            <a:off x="5529286" y="9691411"/>
            <a:ext cx="7234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2" name="Google Shape;492;p45"/>
          <p:cNvSpPr txBox="1">
            <a:spLocks noGrp="1"/>
          </p:cNvSpPr>
          <p:nvPr>
            <p:ph type="sldNum" idx="12"/>
          </p:nvPr>
        </p:nvSpPr>
        <p:spPr>
          <a:xfrm>
            <a:off x="14850716" y="9691411"/>
            <a:ext cx="1968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9725" tIns="129800" rIns="259725" bIns="129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6"/>
          <p:cNvSpPr txBox="1">
            <a:spLocks noGrp="1"/>
          </p:cNvSpPr>
          <p:nvPr>
            <p:ph type="title"/>
          </p:nvPr>
        </p:nvSpPr>
        <p:spPr>
          <a:xfrm>
            <a:off x="623400" y="890206"/>
            <a:ext cx="17041200" cy="1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46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8"/>
          <p:cNvSpPr txBox="1">
            <a:spLocks noGrp="1"/>
          </p:cNvSpPr>
          <p:nvPr>
            <p:ph type="title"/>
          </p:nvPr>
        </p:nvSpPr>
        <p:spPr>
          <a:xfrm>
            <a:off x="914400" y="412028"/>
            <a:ext cx="16459200" cy="17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3600"/>
            </a:lvl9pPr>
          </a:lstStyle>
          <a:p>
            <a:endParaRPr/>
          </a:p>
        </p:txBody>
      </p:sp>
      <p:sp>
        <p:nvSpPr>
          <p:cNvPr id="499" name="Google Shape;499;p48"/>
          <p:cNvSpPr txBox="1">
            <a:spLocks noGrp="1"/>
          </p:cNvSpPr>
          <p:nvPr>
            <p:ph type="body" idx="1"/>
          </p:nvPr>
        </p:nvSpPr>
        <p:spPr>
          <a:xfrm>
            <a:off x="914400" y="2400720"/>
            <a:ext cx="16459200" cy="6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marR="0" lvl="0" indent="-6350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826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826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8260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82600" algn="l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0" name="Google Shape;500;p48"/>
          <p:cNvSpPr txBox="1">
            <a:spLocks noGrp="1"/>
          </p:cNvSpPr>
          <p:nvPr>
            <p:ph type="dt" idx="10"/>
          </p:nvPr>
        </p:nvSpPr>
        <p:spPr>
          <a:xfrm>
            <a:off x="914400" y="9536194"/>
            <a:ext cx="4267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1" name="Google Shape;501;p48"/>
          <p:cNvSpPr txBox="1">
            <a:spLocks noGrp="1"/>
          </p:cNvSpPr>
          <p:nvPr>
            <p:ph type="ftr" idx="11"/>
          </p:nvPr>
        </p:nvSpPr>
        <p:spPr>
          <a:xfrm>
            <a:off x="6248400" y="9536194"/>
            <a:ext cx="5791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2" name="Google Shape;502;p48"/>
          <p:cNvSpPr txBox="1">
            <a:spLocks noGrp="1"/>
          </p:cNvSpPr>
          <p:nvPr>
            <p:ph type="sldNum" idx="12"/>
          </p:nvPr>
        </p:nvSpPr>
        <p:spPr>
          <a:xfrm>
            <a:off x="13106400" y="9536194"/>
            <a:ext cx="4267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1" type="blank">
  <p:cSld name="BLANK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9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0"/>
          <p:cNvSpPr txBox="1">
            <a:spLocks noGrp="1"/>
          </p:cNvSpPr>
          <p:nvPr>
            <p:ph type="title"/>
          </p:nvPr>
        </p:nvSpPr>
        <p:spPr>
          <a:xfrm>
            <a:off x="623400" y="890206"/>
            <a:ext cx="170412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50"/>
          <p:cNvSpPr txBox="1">
            <a:spLocks noGrp="1"/>
          </p:cNvSpPr>
          <p:nvPr>
            <p:ph type="body" idx="1"/>
          </p:nvPr>
        </p:nvSpPr>
        <p:spPr>
          <a:xfrm>
            <a:off x="623400" y="2305353"/>
            <a:ext cx="17041200" cy="6834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412750" rtl="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 rtl="0">
              <a:spcBef>
                <a:spcPts val="320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 rtl="0">
              <a:spcBef>
                <a:spcPts val="320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 rtl="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 rtl="0">
              <a:spcBef>
                <a:spcPts val="320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 rtl="0">
              <a:spcBef>
                <a:spcPts val="320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 rtl="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 rtl="0">
              <a:spcBef>
                <a:spcPts val="3200"/>
              </a:spcBef>
              <a:spcAft>
                <a:spcPts val="320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508" name="Google Shape;508;p50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елый Скриншот справа">
  <p:cSld name="TITLE_3_3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1219525" y="2921336"/>
            <a:ext cx="8072100" cy="1185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"/>
          <p:cNvSpPr/>
          <p:nvPr/>
        </p:nvSpPr>
        <p:spPr>
          <a:xfrm rot="5400000">
            <a:off x="9934650" y="1736203"/>
            <a:ext cx="7383600" cy="68031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0" name="Google Shape;120;p6"/>
          <p:cNvSpPr/>
          <p:nvPr/>
        </p:nvSpPr>
        <p:spPr>
          <a:xfrm rot="5400000">
            <a:off x="15565050" y="8659441"/>
            <a:ext cx="3095100" cy="28206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FF73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6"/>
          <p:cNvGrpSpPr/>
          <p:nvPr/>
        </p:nvGrpSpPr>
        <p:grpSpPr>
          <a:xfrm>
            <a:off x="-1137961" y="8343477"/>
            <a:ext cx="3424317" cy="3273771"/>
            <a:chOff x="9144000" y="-344600"/>
            <a:chExt cx="1360800" cy="1493100"/>
          </a:xfrm>
        </p:grpSpPr>
        <p:sp>
          <p:nvSpPr>
            <p:cNvPr id="122" name="Google Shape;122;p6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6"/>
          <p:cNvGrpSpPr/>
          <p:nvPr/>
        </p:nvGrpSpPr>
        <p:grpSpPr>
          <a:xfrm>
            <a:off x="10332000" y="-304312"/>
            <a:ext cx="1360800" cy="1493399"/>
            <a:chOff x="9144000" y="-344600"/>
            <a:chExt cx="1360800" cy="1493100"/>
          </a:xfrm>
        </p:grpSpPr>
        <p:sp>
          <p:nvSpPr>
            <p:cNvPr id="132" name="Google Shape;132;p6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514350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6"/>
          <p:cNvSpPr txBox="1">
            <a:spLocks noGrp="1"/>
          </p:cNvSpPr>
          <p:nvPr>
            <p:ph type="body" idx="1"/>
          </p:nvPr>
        </p:nvSpPr>
        <p:spPr>
          <a:xfrm>
            <a:off x="1219525" y="3922236"/>
            <a:ext cx="7924500" cy="45798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42" name="Google Shape;142;p6"/>
          <p:cNvSpPr txBox="1">
            <a:spLocks noGrp="1"/>
          </p:cNvSpPr>
          <p:nvPr>
            <p:ph type="subTitle" idx="2"/>
          </p:nvPr>
        </p:nvSpPr>
        <p:spPr>
          <a:xfrm>
            <a:off x="1076400" y="3510614"/>
            <a:ext cx="8215200" cy="6081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>
              <a:spcBef>
                <a:spcPts val="3200"/>
              </a:spcBef>
              <a:spcAft>
                <a:spcPts val="320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02">
          <p15:clr>
            <a:srgbClr val="9AA0A6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TITLE_4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1"/>
          <p:cNvSpPr txBox="1">
            <a:spLocks noGrp="1"/>
          </p:cNvSpPr>
          <p:nvPr>
            <p:ph type="ctrTitle"/>
          </p:nvPr>
        </p:nvSpPr>
        <p:spPr>
          <a:xfrm>
            <a:off x="2286000" y="1683839"/>
            <a:ext cx="137160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51"/>
          <p:cNvSpPr txBox="1">
            <a:spLocks noGrp="1"/>
          </p:cNvSpPr>
          <p:nvPr>
            <p:ph type="subTitle" idx="1"/>
          </p:nvPr>
        </p:nvSpPr>
        <p:spPr>
          <a:xfrm>
            <a:off x="2286000" y="5404002"/>
            <a:ext cx="13716000" cy="24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 rtl="0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2" name="Google Shape;512;p51"/>
          <p:cNvSpPr txBox="1">
            <a:spLocks noGrp="1"/>
          </p:cNvSpPr>
          <p:nvPr>
            <p:ph type="dt" idx="10"/>
          </p:nvPr>
        </p:nvSpPr>
        <p:spPr>
          <a:xfrm>
            <a:off x="1257300" y="953619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51"/>
          <p:cNvSpPr txBox="1">
            <a:spLocks noGrp="1"/>
          </p:cNvSpPr>
          <p:nvPr>
            <p:ph type="ftr" idx="11"/>
          </p:nvPr>
        </p:nvSpPr>
        <p:spPr>
          <a:xfrm>
            <a:off x="6057900" y="953619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51"/>
          <p:cNvSpPr txBox="1">
            <a:spLocks noGrp="1"/>
          </p:cNvSpPr>
          <p:nvPr>
            <p:ph type="sldNum" idx="12"/>
          </p:nvPr>
        </p:nvSpPr>
        <p:spPr>
          <a:xfrm>
            <a:off x="12915900" y="953619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3">
  <p:cSld name="TITLE_AND_BODY_3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2"/>
          <p:cNvSpPr txBox="1">
            <a:spLocks noGrp="1"/>
          </p:cNvSpPr>
          <p:nvPr>
            <p:ph type="title"/>
          </p:nvPr>
        </p:nvSpPr>
        <p:spPr>
          <a:xfrm>
            <a:off x="623400" y="890206"/>
            <a:ext cx="170412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52"/>
          <p:cNvSpPr txBox="1">
            <a:spLocks noGrp="1"/>
          </p:cNvSpPr>
          <p:nvPr>
            <p:ph type="body" idx="1"/>
          </p:nvPr>
        </p:nvSpPr>
        <p:spPr>
          <a:xfrm>
            <a:off x="623400" y="2305353"/>
            <a:ext cx="17041200" cy="6834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1275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412750" rtl="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2pPr>
            <a:lvl3pPr marL="1371600" lvl="2" indent="-412750" rtl="0">
              <a:spcBef>
                <a:spcPts val="3200"/>
              </a:spcBef>
              <a:spcAft>
                <a:spcPts val="0"/>
              </a:spcAft>
              <a:buSzPts val="2900"/>
              <a:buChar char="■"/>
              <a:defRPr/>
            </a:lvl3pPr>
            <a:lvl4pPr marL="1828800" lvl="3" indent="-412750" rtl="0">
              <a:spcBef>
                <a:spcPts val="3200"/>
              </a:spcBef>
              <a:spcAft>
                <a:spcPts val="0"/>
              </a:spcAft>
              <a:buSzPts val="2900"/>
              <a:buChar char="●"/>
              <a:defRPr/>
            </a:lvl4pPr>
            <a:lvl5pPr marL="2286000" lvl="4" indent="-412750" rtl="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5pPr>
            <a:lvl6pPr marL="2743200" lvl="5" indent="-412750" rtl="0">
              <a:spcBef>
                <a:spcPts val="3200"/>
              </a:spcBef>
              <a:spcAft>
                <a:spcPts val="0"/>
              </a:spcAft>
              <a:buSzPts val="2900"/>
              <a:buChar char="■"/>
              <a:defRPr/>
            </a:lvl6pPr>
            <a:lvl7pPr marL="3200400" lvl="6" indent="-412750" rtl="0">
              <a:spcBef>
                <a:spcPts val="3200"/>
              </a:spcBef>
              <a:spcAft>
                <a:spcPts val="0"/>
              </a:spcAft>
              <a:buSzPts val="2900"/>
              <a:buChar char="●"/>
              <a:defRPr/>
            </a:lvl7pPr>
            <a:lvl8pPr marL="3657600" lvl="7" indent="-412750" rtl="0">
              <a:spcBef>
                <a:spcPts val="3200"/>
              </a:spcBef>
              <a:spcAft>
                <a:spcPts val="0"/>
              </a:spcAft>
              <a:buSzPts val="2900"/>
              <a:buChar char="○"/>
              <a:defRPr/>
            </a:lvl8pPr>
            <a:lvl9pPr marL="4114800" lvl="8" indent="-412750" rtl="0">
              <a:spcBef>
                <a:spcPts val="3200"/>
              </a:spcBef>
              <a:spcAft>
                <a:spcPts val="3200"/>
              </a:spcAft>
              <a:buSzPts val="2900"/>
              <a:buChar char="■"/>
              <a:defRPr/>
            </a:lvl9pPr>
          </a:lstStyle>
          <a:p>
            <a:endParaRPr/>
          </a:p>
        </p:txBody>
      </p:sp>
      <p:sp>
        <p:nvSpPr>
          <p:cNvPr id="518" name="Google Shape;518;p52"/>
          <p:cNvSpPr txBox="1">
            <a:spLocks noGrp="1"/>
          </p:cNvSpPr>
          <p:nvPr>
            <p:ph type="sldNum" idx="12"/>
          </p:nvPr>
        </p:nvSpPr>
        <p:spPr>
          <a:xfrm>
            <a:off x="16944916" y="9328066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елый Скриншот слева">
  <p:cSld name="TITLE_3_1"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 rot="5400000">
            <a:off x="969750" y="1742804"/>
            <a:ext cx="7383600" cy="68031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9248775" y="2921336"/>
            <a:ext cx="8282100" cy="1185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0" name="Google Shape;150;p7"/>
          <p:cNvSpPr/>
          <p:nvPr/>
        </p:nvSpPr>
        <p:spPr>
          <a:xfrm rot="5400000">
            <a:off x="15565050" y="8659441"/>
            <a:ext cx="3095100" cy="28206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FF73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7"/>
          <p:cNvGrpSpPr/>
          <p:nvPr/>
        </p:nvGrpSpPr>
        <p:grpSpPr>
          <a:xfrm>
            <a:off x="-1137961" y="8343477"/>
            <a:ext cx="3424317" cy="3273771"/>
            <a:chOff x="9144000" y="-344600"/>
            <a:chExt cx="1360800" cy="1493100"/>
          </a:xfrm>
        </p:grpSpPr>
        <p:sp>
          <p:nvSpPr>
            <p:cNvPr id="152" name="Google Shape;152;p7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7"/>
          <p:cNvGrpSpPr/>
          <p:nvPr/>
        </p:nvGrpSpPr>
        <p:grpSpPr>
          <a:xfrm>
            <a:off x="10332000" y="-304312"/>
            <a:ext cx="1360800" cy="1493399"/>
            <a:chOff x="9144000" y="-344600"/>
            <a:chExt cx="1360800" cy="1493100"/>
          </a:xfrm>
        </p:grpSpPr>
        <p:sp>
          <p:nvSpPr>
            <p:cNvPr id="162" name="Google Shape;162;p7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514350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7"/>
          <p:cNvSpPr txBox="1">
            <a:spLocks noGrp="1"/>
          </p:cNvSpPr>
          <p:nvPr>
            <p:ph type="subTitle" idx="1"/>
          </p:nvPr>
        </p:nvSpPr>
        <p:spPr>
          <a:xfrm>
            <a:off x="9096375" y="3499062"/>
            <a:ext cx="7920000" cy="6081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>
              <a:spcBef>
                <a:spcPts val="3200"/>
              </a:spcBef>
              <a:spcAft>
                <a:spcPts val="320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body" idx="2"/>
          </p:nvPr>
        </p:nvSpPr>
        <p:spPr>
          <a:xfrm>
            <a:off x="9248775" y="3922236"/>
            <a:ext cx="7779300" cy="45798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02">
          <p15:clr>
            <a:srgbClr val="9AA0A6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елый Картинка слева">
  <p:cSld name="TITLE_3_1_3"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8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9248775" y="2921336"/>
            <a:ext cx="8282100" cy="1185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8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8"/>
          <p:cNvSpPr/>
          <p:nvPr/>
        </p:nvSpPr>
        <p:spPr>
          <a:xfrm rot="5400000">
            <a:off x="15565050" y="8659441"/>
            <a:ext cx="3095100" cy="28206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FF73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" name="Google Shape;180;p8"/>
          <p:cNvGrpSpPr/>
          <p:nvPr/>
        </p:nvGrpSpPr>
        <p:grpSpPr>
          <a:xfrm>
            <a:off x="-1137961" y="8343477"/>
            <a:ext cx="3424317" cy="3273771"/>
            <a:chOff x="9144000" y="-344600"/>
            <a:chExt cx="1360800" cy="1493100"/>
          </a:xfrm>
        </p:grpSpPr>
        <p:sp>
          <p:nvSpPr>
            <p:cNvPr id="181" name="Google Shape;181;p8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BF7FF"/>
            </a:solidFill>
            <a:ln>
              <a:noFill/>
            </a:ln>
            <a:effectLst>
              <a:outerShdw blurRad="485775" dist="9525" algn="bl" rotWithShape="0">
                <a:srgbClr val="EBF7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8"/>
          <p:cNvGrpSpPr/>
          <p:nvPr/>
        </p:nvGrpSpPr>
        <p:grpSpPr>
          <a:xfrm>
            <a:off x="10332000" y="-304312"/>
            <a:ext cx="1360800" cy="1493399"/>
            <a:chOff x="9144000" y="-344600"/>
            <a:chExt cx="1360800" cy="1493100"/>
          </a:xfrm>
        </p:grpSpPr>
        <p:sp>
          <p:nvSpPr>
            <p:cNvPr id="191" name="Google Shape;191;p8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514350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 rot="5400000">
              <a:off x="9077850" y="-278450"/>
              <a:ext cx="1493100" cy="13608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32B"/>
            </a:solidFill>
            <a:ln>
              <a:noFill/>
            </a:ln>
            <a:effectLst>
              <a:outerShdw blurRad="142875" dist="9525" algn="bl" rotWithShape="0">
                <a:srgbClr val="FF732B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8"/>
          <p:cNvSpPr txBox="1">
            <a:spLocks noGrp="1"/>
          </p:cNvSpPr>
          <p:nvPr>
            <p:ph type="body" idx="1"/>
          </p:nvPr>
        </p:nvSpPr>
        <p:spPr>
          <a:xfrm>
            <a:off x="9248775" y="3922236"/>
            <a:ext cx="7779300" cy="45798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01" name="Google Shape;201;p8"/>
          <p:cNvSpPr txBox="1">
            <a:spLocks noGrp="1"/>
          </p:cNvSpPr>
          <p:nvPr>
            <p:ph type="subTitle" idx="2"/>
          </p:nvPr>
        </p:nvSpPr>
        <p:spPr>
          <a:xfrm>
            <a:off x="9096375" y="3499062"/>
            <a:ext cx="7920000" cy="6081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>
              <a:spcBef>
                <a:spcPts val="3200"/>
              </a:spcBef>
              <a:spcAft>
                <a:spcPts val="320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02">
          <p15:clr>
            <a:srgbClr val="9AA0A6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икер Синий">
  <p:cSld name="TITLE_3_1_2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/>
          <p:nvPr/>
        </p:nvSpPr>
        <p:spPr>
          <a:xfrm>
            <a:off x="2853850" y="6320356"/>
            <a:ext cx="14676900" cy="17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 txBox="1">
            <a:spLocks noGrp="1"/>
          </p:cNvSpPr>
          <p:nvPr>
            <p:ph type="title"/>
          </p:nvPr>
        </p:nvSpPr>
        <p:spPr>
          <a:xfrm>
            <a:off x="9248775" y="2921336"/>
            <a:ext cx="8282100" cy="1185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9"/>
          <p:cNvSpPr txBox="1"/>
          <p:nvPr/>
        </p:nvSpPr>
        <p:spPr>
          <a:xfrm>
            <a:off x="9291600" y="3635761"/>
            <a:ext cx="36141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08" name="Google Shape;208;p9"/>
          <p:cNvSpPr txBox="1">
            <a:spLocks noGrp="1"/>
          </p:cNvSpPr>
          <p:nvPr>
            <p:ph type="subTitle" idx="1"/>
          </p:nvPr>
        </p:nvSpPr>
        <p:spPr>
          <a:xfrm>
            <a:off x="9096375" y="3499062"/>
            <a:ext cx="7920000" cy="6081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>
              <a:spcBef>
                <a:spcPts val="3200"/>
              </a:spcBef>
              <a:spcAft>
                <a:spcPts val="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>
              <a:spcBef>
                <a:spcPts val="3200"/>
              </a:spcBef>
              <a:spcAft>
                <a:spcPts val="3200"/>
              </a:spcAft>
              <a:buNone/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09" name="Google Shape;209;p9"/>
          <p:cNvSpPr/>
          <p:nvPr/>
        </p:nvSpPr>
        <p:spPr>
          <a:xfrm>
            <a:off x="0" y="2246793"/>
            <a:ext cx="11671200" cy="8042100"/>
          </a:xfrm>
          <a:prstGeom prst="rtTriangle">
            <a:avLst/>
          </a:prstGeom>
          <a:solidFill>
            <a:srgbClr val="C6E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1" name="Google Shape;211;p9"/>
          <p:cNvSpPr txBox="1">
            <a:spLocks noGrp="1"/>
          </p:cNvSpPr>
          <p:nvPr>
            <p:ph type="body" idx="2"/>
          </p:nvPr>
        </p:nvSpPr>
        <p:spPr>
          <a:xfrm>
            <a:off x="9248775" y="3922236"/>
            <a:ext cx="7779300" cy="4579800"/>
          </a:xfrm>
          <a:prstGeom prst="rect">
            <a:avLst/>
          </a:prstGeom>
        </p:spPr>
        <p:txBody>
          <a:bodyPr spcFirstLastPara="1" wrap="square" lIns="91425" tIns="363600" rIns="91425" bIns="91425" anchor="t" anchorCtr="0">
            <a:noAutofit/>
          </a:bodyPr>
          <a:lstStyle>
            <a:lvl1pPr marL="457200" lvl="0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32B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●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○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Proxima Nova"/>
              <a:buChar char="■"/>
              <a:defRPr sz="2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02">
          <p15:clr>
            <a:srgbClr val="9AA0A6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фон/цитата/синий">
  <p:cSld name="TITLE_3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 txBox="1"/>
          <p:nvPr/>
        </p:nvSpPr>
        <p:spPr>
          <a:xfrm>
            <a:off x="1714500" y="6287600"/>
            <a:ext cx="48987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0"/>
          <p:cNvSpPr/>
          <p:nvPr/>
        </p:nvSpPr>
        <p:spPr>
          <a:xfrm>
            <a:off x="-79000" y="-87340"/>
            <a:ext cx="18446100" cy="10488600"/>
          </a:xfrm>
          <a:prstGeom prst="rect">
            <a:avLst/>
          </a:prstGeom>
          <a:solidFill>
            <a:srgbClr val="48A1E6">
              <a:alpha val="749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10"/>
          <p:cNvSpPr txBox="1">
            <a:spLocks noGrp="1"/>
          </p:cNvSpPr>
          <p:nvPr>
            <p:ph type="title"/>
          </p:nvPr>
        </p:nvSpPr>
        <p:spPr>
          <a:xfrm>
            <a:off x="3650400" y="3070737"/>
            <a:ext cx="10983600" cy="986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pic>
        <p:nvPicPr>
          <p:cNvPr id="216" name="Google Shape;21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2200" y="713975"/>
            <a:ext cx="625788" cy="82656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0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94">
          <p15:clr>
            <a:srgbClr val="FA7B17"/>
          </p15:clr>
        </p15:guide>
        <p15:guide id="2" pos="1456">
          <p15:clr>
            <a:srgbClr val="FA7B17"/>
          </p15:clr>
        </p15:guide>
        <p15:guide id="3" pos="1637">
          <p15:clr>
            <a:srgbClr val="FA7B17"/>
          </p15:clr>
        </p15:guide>
        <p15:guide id="4" pos="2299">
          <p15:clr>
            <a:srgbClr val="FA7B17"/>
          </p15:clr>
        </p15:guide>
        <p15:guide id="5" pos="2481">
          <p15:clr>
            <a:srgbClr val="FA7B17"/>
          </p15:clr>
        </p15:guide>
        <p15:guide id="6" pos="3143">
          <p15:clr>
            <a:srgbClr val="FA7B17"/>
          </p15:clr>
        </p15:guide>
        <p15:guide id="7" pos="3324">
          <p15:clr>
            <a:srgbClr val="FA7B17"/>
          </p15:clr>
        </p15:guide>
        <p15:guide id="8" pos="3984">
          <p15:clr>
            <a:srgbClr val="FA7B17"/>
          </p15:clr>
        </p15:guide>
        <p15:guide id="9" pos="4166">
          <p15:clr>
            <a:srgbClr val="FA7B17"/>
          </p15:clr>
        </p15:guide>
        <p15:guide id="10" pos="4828">
          <p15:clr>
            <a:srgbClr val="FA7B17"/>
          </p15:clr>
        </p15:guide>
        <p15:guide id="11" pos="5009">
          <p15:clr>
            <a:srgbClr val="FA7B17"/>
          </p15:clr>
        </p15:guide>
        <p15:guide id="12" pos="5667">
          <p15:clr>
            <a:srgbClr val="FA7B17"/>
          </p15:clr>
        </p15:guide>
        <p15:guide id="13" pos="5760">
          <p15:clr>
            <a:schemeClr val="dk2"/>
          </p15:clr>
        </p15:guide>
        <p15:guide id="14" pos="5853">
          <p15:clr>
            <a:srgbClr val="FA7B17"/>
          </p15:clr>
        </p15:guide>
        <p15:guide id="15" pos="6508">
          <p15:clr>
            <a:srgbClr val="FA7B17"/>
          </p15:clr>
        </p15:guide>
        <p15:guide id="16" pos="6690">
          <p15:clr>
            <a:srgbClr val="FA7B17"/>
          </p15:clr>
        </p15:guide>
        <p15:guide id="17" pos="7352">
          <p15:clr>
            <a:srgbClr val="FA7B17"/>
          </p15:clr>
        </p15:guide>
        <p15:guide id="18" pos="7533">
          <p15:clr>
            <a:srgbClr val="FA7B17"/>
          </p15:clr>
        </p15:guide>
        <p15:guide id="19" pos="8196">
          <p15:clr>
            <a:srgbClr val="FA7B17"/>
          </p15:clr>
        </p15:guide>
        <p15:guide id="20" pos="8377">
          <p15:clr>
            <a:srgbClr val="FA7B17"/>
          </p15:clr>
        </p15:guide>
        <p15:guide id="21" pos="9039">
          <p15:clr>
            <a:srgbClr val="FA7B17"/>
          </p15:clr>
        </p15:guide>
        <p15:guide id="22" pos="9218">
          <p15:clr>
            <a:srgbClr val="FA7B17"/>
          </p15:clr>
        </p15:guide>
        <p15:guide id="23" pos="9883">
          <p15:clr>
            <a:srgbClr val="FA7B17"/>
          </p15:clr>
        </p15:guide>
        <p15:guide id="24" pos="10064">
          <p15:clr>
            <a:srgbClr val="FA7B17"/>
          </p15:clr>
        </p15:guide>
        <p15:guide id="25" pos="10726">
          <p15:clr>
            <a:srgbClr val="FA7B17"/>
          </p15:clr>
        </p15:guide>
        <p15:guide id="26" orient="horz" pos="3241">
          <p15:clr>
            <a:srgbClr val="9AA0A6"/>
          </p15:clr>
        </p15:guide>
        <p15:guide id="27" orient="horz" pos="454">
          <p15:clr>
            <a:srgbClr val="9AA0A6"/>
          </p15:clr>
        </p15:guide>
        <p15:guide id="28" orient="horz" pos="6026">
          <p15:clr>
            <a:srgbClr val="9AA0A6"/>
          </p15:clr>
        </p15:guide>
        <p15:guide id="29" orient="horz" pos="2211">
          <p15:clr>
            <a:srgbClr val="9AA0A6"/>
          </p15:clr>
        </p15:guide>
        <p15:guide id="30" orient="horz" pos="1234">
          <p15:clr>
            <a:srgbClr val="9AA0A6"/>
          </p15:clr>
        </p15:guide>
        <p15:guide id="31" orient="horz" pos="1415">
          <p15:clr>
            <a:srgbClr val="9AA0A6"/>
          </p15:clr>
        </p15:guide>
        <p15:guide id="32" orient="horz" pos="2892">
          <p15:clr>
            <a:srgbClr val="9AA0A6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206"/>
            <a:ext cx="17041200" cy="1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5353"/>
            <a:ext cx="17041200" cy="6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Proxima Nova"/>
              <a:buChar char="●"/>
              <a:defRPr sz="2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Proxima Nova"/>
              <a:buChar char="○"/>
              <a:defRPr sz="2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Proxima Nova"/>
              <a:buChar char="■"/>
              <a:defRPr sz="2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Proxima Nova"/>
              <a:buChar char="●"/>
              <a:defRPr sz="2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Proxima Nova"/>
              <a:buChar char="○"/>
              <a:defRPr sz="2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Proxima Nova"/>
              <a:buChar char="■"/>
              <a:defRPr sz="2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Proxima Nova"/>
              <a:buChar char="●"/>
              <a:defRPr sz="2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41275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Proxima Nova"/>
              <a:buChar char="○"/>
              <a:defRPr sz="2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41275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900"/>
              <a:buFont typeface="Proxima Nova"/>
              <a:buChar char="■"/>
              <a:defRPr sz="2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166393" y="9173056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3"/>
          <p:cNvSpPr txBox="1">
            <a:spLocks noGrp="1"/>
          </p:cNvSpPr>
          <p:nvPr>
            <p:ph type="title" idx="4294967295"/>
          </p:nvPr>
        </p:nvSpPr>
        <p:spPr>
          <a:xfrm>
            <a:off x="1315725" y="2763975"/>
            <a:ext cx="8845500" cy="20148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/>
              <a:t>Как правильно строить отношения со</a:t>
            </a:r>
            <a:r>
              <a:rPr lang="ru-RU" sz="5900"/>
              <a:t> </a:t>
            </a:r>
            <a:r>
              <a:rPr lang="ru-RU" sz="5400"/>
              <a:t>“сложными” родителями?</a:t>
            </a:r>
            <a:endParaRPr sz="4100"/>
          </a:p>
        </p:txBody>
      </p:sp>
      <p:sp>
        <p:nvSpPr>
          <p:cNvPr id="524" name="Google Shape;524;p53"/>
          <p:cNvSpPr txBox="1">
            <a:spLocks noGrp="1"/>
          </p:cNvSpPr>
          <p:nvPr>
            <p:ph type="subTitle" idx="4294967295"/>
          </p:nvPr>
        </p:nvSpPr>
        <p:spPr>
          <a:xfrm>
            <a:off x="1438850" y="6593525"/>
            <a:ext cx="7920000" cy="1307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/>
              <a:t>Калужская Мария Владимировна</a:t>
            </a:r>
            <a:r>
              <a:rPr lang="ru-RU" sz="2700"/>
              <a:t>, </a:t>
            </a:r>
            <a:r>
              <a:rPr lang="ru-RU" sz="21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заместитель директора МАОУ Гимназии № 210 “Корифей”, к.п.н, коуч ICF</a:t>
            </a:r>
            <a:endParaRPr sz="21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lvl="0" indent="0" algn="ctr" rtl="0">
              <a:spcBef>
                <a:spcPts val="3200"/>
              </a:spcBef>
              <a:spcAft>
                <a:spcPts val="3200"/>
              </a:spcAft>
              <a:buNone/>
            </a:pPr>
            <a:endParaRPr sz="2700"/>
          </a:p>
        </p:txBody>
      </p:sp>
      <p:sp>
        <p:nvSpPr>
          <p:cNvPr id="525" name="Google Shape;525;p53"/>
          <p:cNvSpPr/>
          <p:nvPr/>
        </p:nvSpPr>
        <p:spPr>
          <a:xfrm rot="5400000">
            <a:off x="13943825" y="913128"/>
            <a:ext cx="4045200" cy="36861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FF73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53"/>
          <p:cNvSpPr/>
          <p:nvPr/>
        </p:nvSpPr>
        <p:spPr>
          <a:xfrm rot="5400000">
            <a:off x="4592400" y="971343"/>
            <a:ext cx="1791000" cy="1632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47A0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527" name="Google Shape;527;p53"/>
          <p:cNvPicPr preferRelativeResize="0"/>
          <p:nvPr/>
        </p:nvPicPr>
        <p:blipFill rotWithShape="1">
          <a:blip r:embed="rId3">
            <a:alphaModFix/>
          </a:blip>
          <a:srcRect l="21164" r="21164"/>
          <a:stretch/>
        </p:blipFill>
        <p:spPr>
          <a:xfrm>
            <a:off x="10798949" y="1824399"/>
            <a:ext cx="6035580" cy="69704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54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28" name="Google Shape;528;p53"/>
          <p:cNvSpPr/>
          <p:nvPr/>
        </p:nvSpPr>
        <p:spPr>
          <a:xfrm rot="5400000">
            <a:off x="-1133775" y="8897464"/>
            <a:ext cx="2310900" cy="2105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6E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529" name="Google Shape;529;p53"/>
          <p:cNvPicPr preferRelativeResize="0"/>
          <p:nvPr/>
        </p:nvPicPr>
        <p:blipFill rotWithShape="1">
          <a:blip r:embed="rId4">
            <a:alphaModFix/>
          </a:blip>
          <a:srcRect l="6694" r="6703"/>
          <a:stretch/>
        </p:blipFill>
        <p:spPr>
          <a:xfrm>
            <a:off x="14514125" y="1078907"/>
            <a:ext cx="2904606" cy="33545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54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30" name="Google Shape;530;p53"/>
          <p:cNvPicPr preferRelativeResize="0"/>
          <p:nvPr/>
        </p:nvPicPr>
        <p:blipFill rotWithShape="1">
          <a:blip r:embed="rId5">
            <a:alphaModFix amt="98000"/>
          </a:blip>
          <a:srcRect l="1028" r="1018"/>
          <a:stretch/>
        </p:blipFill>
        <p:spPr>
          <a:xfrm>
            <a:off x="9114675" y="7022526"/>
            <a:ext cx="2277666" cy="26303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54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2"/>
          <p:cNvSpPr txBox="1">
            <a:spLocks noGrp="1"/>
          </p:cNvSpPr>
          <p:nvPr>
            <p:ph type="body" idx="4294967295"/>
          </p:nvPr>
        </p:nvSpPr>
        <p:spPr>
          <a:xfrm>
            <a:off x="1008438" y="5713575"/>
            <a:ext cx="5065200" cy="30936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3200"/>
              </a:spcAft>
              <a:buNone/>
            </a:pPr>
            <a:r>
              <a:rPr lang="ru-RU" sz="3450" b="1"/>
              <a:t>КОНКРЕТНОСТЬ:  </a:t>
            </a:r>
            <a:r>
              <a:rPr lang="ru-RU" sz="3450"/>
              <a:t>описывает пример поведения  без огульного обобщения.</a:t>
            </a:r>
            <a:endParaRPr sz="5300"/>
          </a:p>
        </p:txBody>
      </p:sp>
      <p:sp>
        <p:nvSpPr>
          <p:cNvPr id="595" name="Google Shape;595;p62"/>
          <p:cNvSpPr txBox="1">
            <a:spLocks noGrp="1"/>
          </p:cNvSpPr>
          <p:nvPr>
            <p:ph type="body" idx="4294967295"/>
          </p:nvPr>
        </p:nvSpPr>
        <p:spPr>
          <a:xfrm>
            <a:off x="6605325" y="5713575"/>
            <a:ext cx="5065200" cy="30936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50" b="1"/>
              <a:t>СВОЕВРЕМЕННОСТЬ: </a:t>
            </a:r>
            <a:r>
              <a:rPr lang="ru-RU" sz="3450"/>
              <a:t>относится к недавней ситуации</a:t>
            </a:r>
            <a:endParaRPr sz="3450"/>
          </a:p>
        </p:txBody>
      </p:sp>
      <p:sp>
        <p:nvSpPr>
          <p:cNvPr id="596" name="Google Shape;596;p62"/>
          <p:cNvSpPr txBox="1">
            <a:spLocks noGrp="1"/>
          </p:cNvSpPr>
          <p:nvPr>
            <p:ph type="body" idx="4294967295"/>
          </p:nvPr>
        </p:nvSpPr>
        <p:spPr>
          <a:xfrm>
            <a:off x="12202188" y="5713575"/>
            <a:ext cx="5065200" cy="30936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7F6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3200"/>
              </a:spcAft>
              <a:buNone/>
            </a:pPr>
            <a:r>
              <a:rPr lang="ru-RU" sz="3450" b="1"/>
              <a:t>РАЗВИВАЮЩИЙ ХАРАКТЕР:</a:t>
            </a:r>
            <a:r>
              <a:rPr lang="ru-RU" sz="3450"/>
              <a:t>              нацелена на помощь в развитии каждого</a:t>
            </a:r>
            <a:endParaRPr sz="3450" b="1"/>
          </a:p>
        </p:txBody>
      </p:sp>
      <p:sp>
        <p:nvSpPr>
          <p:cNvPr id="597" name="Google Shape;597;p62"/>
          <p:cNvSpPr txBox="1">
            <a:spLocks noGrp="1"/>
          </p:cNvSpPr>
          <p:nvPr>
            <p:ph type="title" idx="4294967295"/>
          </p:nvPr>
        </p:nvSpPr>
        <p:spPr>
          <a:xfrm>
            <a:off x="2322300" y="720125"/>
            <a:ext cx="139386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100">
                <a:solidFill>
                  <a:schemeClr val="accent4"/>
                </a:solidFill>
              </a:rPr>
              <a:t>Принципы конструктивной обратной связи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598" name="Google Shape;598;p62"/>
          <p:cNvSpPr txBox="1">
            <a:spLocks noGrp="1"/>
          </p:cNvSpPr>
          <p:nvPr>
            <p:ph type="body" idx="4294967295"/>
          </p:nvPr>
        </p:nvSpPr>
        <p:spPr>
          <a:xfrm>
            <a:off x="3792600" y="2242900"/>
            <a:ext cx="5065200" cy="30936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0" b="1"/>
              <a:t>КОНСТРУКТИВНОСТЬ</a:t>
            </a:r>
            <a:r>
              <a:rPr lang="ru-RU" sz="3450" b="1"/>
              <a:t>: </a:t>
            </a:r>
            <a:r>
              <a:rPr lang="ru-RU" sz="3450"/>
              <a:t>предлагает варианты поведения, устраивающие всех</a:t>
            </a:r>
            <a:endParaRPr sz="345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50"/>
              <a:t>(“выиграл - выиграл”)</a:t>
            </a:r>
            <a:endParaRPr sz="3450"/>
          </a:p>
        </p:txBody>
      </p:sp>
      <p:sp>
        <p:nvSpPr>
          <p:cNvPr id="599" name="Google Shape;599;p62"/>
          <p:cNvSpPr txBox="1">
            <a:spLocks noGrp="1"/>
          </p:cNvSpPr>
          <p:nvPr>
            <p:ph type="body" idx="4294967295"/>
          </p:nvPr>
        </p:nvSpPr>
        <p:spPr>
          <a:xfrm>
            <a:off x="9426588" y="2242900"/>
            <a:ext cx="5065200" cy="3093600"/>
          </a:xfrm>
          <a:prstGeom prst="rect">
            <a:avLst/>
          </a:prstGeom>
          <a:solidFill>
            <a:srgbClr val="D9D2E9"/>
          </a:solidFill>
          <a:ln w="2857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3200"/>
              </a:spcAft>
              <a:buNone/>
            </a:pPr>
            <a:r>
              <a:rPr lang="ru-RU" sz="3450" b="1"/>
              <a:t>ПЕРСПЕКТИВНОСТЬ:</a:t>
            </a:r>
            <a:r>
              <a:rPr lang="ru-RU" sz="3450"/>
              <a:t> указывает на последствия разных сценариев</a:t>
            </a:r>
            <a:endParaRPr sz="3450" b="1"/>
          </a:p>
        </p:txBody>
      </p:sp>
      <p:sp>
        <p:nvSpPr>
          <p:cNvPr id="600" name="Google Shape;600;p62"/>
          <p:cNvSpPr/>
          <p:nvPr/>
        </p:nvSpPr>
        <p:spPr>
          <a:xfrm>
            <a:off x="8634150" y="3324575"/>
            <a:ext cx="1062000" cy="1145700"/>
          </a:xfrm>
          <a:prstGeom prst="mathPlus">
            <a:avLst>
              <a:gd name="adj1" fmla="val 0"/>
            </a:avLst>
          </a:prstGeom>
          <a:solidFill>
            <a:schemeClr val="lt2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62"/>
          <p:cNvSpPr/>
          <p:nvPr/>
        </p:nvSpPr>
        <p:spPr>
          <a:xfrm>
            <a:off x="5794200" y="6687525"/>
            <a:ext cx="1062000" cy="1145700"/>
          </a:xfrm>
          <a:prstGeom prst="mathPlus">
            <a:avLst>
              <a:gd name="adj1" fmla="val 0"/>
            </a:avLst>
          </a:prstGeom>
          <a:solidFill>
            <a:schemeClr val="lt2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62"/>
          <p:cNvSpPr/>
          <p:nvPr/>
        </p:nvSpPr>
        <p:spPr>
          <a:xfrm>
            <a:off x="11428200" y="6687525"/>
            <a:ext cx="1062000" cy="1145700"/>
          </a:xfrm>
          <a:prstGeom prst="mathPlus">
            <a:avLst>
              <a:gd name="adj1" fmla="val 0"/>
            </a:avLst>
          </a:prstGeom>
          <a:solidFill>
            <a:schemeClr val="lt2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62"/>
          <p:cNvSpPr/>
          <p:nvPr/>
        </p:nvSpPr>
        <p:spPr>
          <a:xfrm>
            <a:off x="14203800" y="3324575"/>
            <a:ext cx="1062000" cy="1145700"/>
          </a:xfrm>
          <a:prstGeom prst="mathPlus">
            <a:avLst>
              <a:gd name="adj1" fmla="val 0"/>
            </a:avLst>
          </a:prstGeom>
          <a:solidFill>
            <a:schemeClr val="lt2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63"/>
          <p:cNvSpPr/>
          <p:nvPr/>
        </p:nvSpPr>
        <p:spPr>
          <a:xfrm>
            <a:off x="950088" y="548162"/>
            <a:ext cx="166914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Как урегулировать конфликт?</a:t>
            </a:r>
            <a:endParaRPr sz="60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60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9" name="Google Shape;609;p63"/>
          <p:cNvSpPr txBox="1"/>
          <p:nvPr/>
        </p:nvSpPr>
        <p:spPr>
          <a:xfrm>
            <a:off x="1501350" y="1817925"/>
            <a:ext cx="15588900" cy="6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50"/>
              <a:buFont typeface="Proxima Nova"/>
              <a:buChar char="●"/>
            </a:pPr>
            <a:r>
              <a:rPr lang="ru-RU" sz="3450">
                <a:latin typeface="Proxima Nova"/>
                <a:ea typeface="Proxima Nova"/>
                <a:cs typeface="Proxima Nova"/>
                <a:sym typeface="Proxima Nova"/>
              </a:rPr>
              <a:t>Сохранять профессиональную позицию, нацеленность на интересы детей. </a:t>
            </a:r>
            <a:endParaRPr sz="345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50"/>
              <a:buFont typeface="Proxima Nova"/>
              <a:buChar char="●"/>
            </a:pPr>
            <a:r>
              <a:rPr lang="ru-RU" sz="3450">
                <a:latin typeface="Proxima Nova"/>
                <a:ea typeface="Proxima Nova"/>
                <a:cs typeface="Proxima Nova"/>
                <a:sym typeface="Proxima Nova"/>
              </a:rPr>
              <a:t>Выдерживать уважительный тон, не переходя на личности. </a:t>
            </a:r>
            <a:endParaRPr sz="345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50"/>
              <a:buFont typeface="Proxima Nova"/>
              <a:buChar char="●"/>
            </a:pPr>
            <a:r>
              <a:rPr lang="ru-RU" sz="3450">
                <a:latin typeface="Proxima Nova"/>
                <a:ea typeface="Proxima Nova"/>
                <a:cs typeface="Proxima Nova"/>
                <a:sym typeface="Proxima Nova"/>
              </a:rPr>
              <a:t>Поддержать включенность родителя в школьные дела ребенка, заинтересованность в его благополучии и успешности. </a:t>
            </a:r>
            <a:endParaRPr sz="345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50"/>
              <a:buFont typeface="Proxima Nova"/>
              <a:buChar char="●"/>
            </a:pPr>
            <a:r>
              <a:rPr lang="ru-RU" sz="3450">
                <a:latin typeface="Proxima Nova"/>
                <a:ea typeface="Proxima Nova"/>
                <a:cs typeface="Proxima Nova"/>
                <a:sym typeface="Proxima Nova"/>
              </a:rPr>
              <a:t>Вести разговор в духе партнерства и сотрудничества, предлагая совместно выработать стратегию помощи ребенку. </a:t>
            </a:r>
            <a:endParaRPr sz="345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50"/>
              <a:buFont typeface="Proxima Nova"/>
              <a:buChar char="●"/>
            </a:pPr>
            <a:r>
              <a:rPr lang="ru-RU" sz="3450">
                <a:latin typeface="Proxima Nova"/>
                <a:ea typeface="Proxima Nova"/>
                <a:cs typeface="Proxima Nova"/>
                <a:sym typeface="Proxima Nova"/>
              </a:rPr>
              <a:t>Совместно обсуждать варианты разрешения ситуации, четко обозначая границы.</a:t>
            </a:r>
            <a:endParaRPr sz="345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47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50"/>
              <a:buFont typeface="Proxima Nova"/>
              <a:buChar char="●"/>
            </a:pPr>
            <a:r>
              <a:rPr lang="ru-RU" sz="3450">
                <a:latin typeface="Proxima Nova"/>
                <a:ea typeface="Proxima Nova"/>
                <a:cs typeface="Proxima Nova"/>
                <a:sym typeface="Proxima Nova"/>
              </a:rPr>
              <a:t>Если конфликт затяжной и в него вовлечены другие люди (ученики, администрация, другие родители), стоит привлечь специалистов (опытного коллегу, психолога, службу медиации).</a:t>
            </a:r>
            <a:endParaRPr sz="345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10" name="Google Shape;610;p63"/>
          <p:cNvSpPr txBox="1">
            <a:spLocks noGrp="1"/>
          </p:cNvSpPr>
          <p:nvPr>
            <p:ph type="sldNum" idx="12"/>
          </p:nvPr>
        </p:nvSpPr>
        <p:spPr>
          <a:xfrm>
            <a:off x="8969273" y="9812467"/>
            <a:ext cx="3402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lang="ru-RU"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11</a:t>
            </a:fld>
            <a:endParaRPr sz="1800" b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4"/>
          <p:cNvSpPr/>
          <p:nvPr/>
        </p:nvSpPr>
        <p:spPr>
          <a:xfrm>
            <a:off x="933563" y="548187"/>
            <a:ext cx="166914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-RU" sz="6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Как наладить диалог?</a:t>
            </a:r>
            <a:endParaRPr sz="60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16" name="Google Shape;616;p64"/>
          <p:cNvSpPr txBox="1"/>
          <p:nvPr/>
        </p:nvSpPr>
        <p:spPr>
          <a:xfrm>
            <a:off x="1495175" y="2582550"/>
            <a:ext cx="15568200" cy="6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50" b="1">
                <a:latin typeface="Proxima Nova"/>
                <a:ea typeface="Proxima Nova"/>
                <a:cs typeface="Proxima Nova"/>
                <a:sym typeface="Proxima Nova"/>
              </a:rPr>
              <a:t>Родитель</a:t>
            </a:r>
            <a:r>
              <a:rPr lang="ru-RU" sz="3550">
                <a:latin typeface="Proxima Nova"/>
                <a:ea typeface="Proxima Nova"/>
                <a:cs typeface="Proxima Nova"/>
                <a:sym typeface="Proxima Nova"/>
              </a:rPr>
              <a:t>: Будьте добры, объясните мне, почему у моего сына единственная в классе двойка по математике! На каком основании учитель делает из него двоечника?! </a:t>
            </a:r>
            <a:endParaRPr sz="355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50" b="1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- </a:t>
            </a:r>
            <a:r>
              <a:rPr lang="ru-RU" sz="3550" b="1">
                <a:latin typeface="Proxima Nova"/>
                <a:ea typeface="Proxima Nova"/>
                <a:cs typeface="Proxima Nova"/>
                <a:sym typeface="Proxima Nova"/>
              </a:rPr>
              <a:t>Директор</a:t>
            </a:r>
            <a:r>
              <a:rPr lang="ru-RU" sz="3550">
                <a:latin typeface="Proxima Nova"/>
                <a:ea typeface="Proxima Nova"/>
                <a:cs typeface="Proxima Nova"/>
                <a:sym typeface="Proxima Nova"/>
              </a:rPr>
              <a:t>: Попрошу Вас не говорить со мной в таком тоне! У меня есть        приёмные часы, запишитесь и приходите, когда я разберусь в ситуации.</a:t>
            </a:r>
            <a:endParaRPr sz="355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85775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050"/>
              <a:buFont typeface="Proxima Nova"/>
              <a:buChar char="+"/>
            </a:pPr>
            <a:r>
              <a:rPr lang="ru-RU" sz="3550" b="1">
                <a:latin typeface="Proxima Nova"/>
                <a:ea typeface="Proxima Nova"/>
                <a:cs typeface="Proxima Nova"/>
                <a:sym typeface="Proxima Nova"/>
              </a:rPr>
              <a:t>Директор</a:t>
            </a:r>
            <a:r>
              <a:rPr lang="ru-RU" sz="3550">
                <a:latin typeface="Proxima Nova"/>
                <a:ea typeface="Proxima Nova"/>
                <a:cs typeface="Proxima Nova"/>
                <a:sym typeface="Proxima Nova"/>
              </a:rPr>
              <a:t>: Здравствуйте, вы правильно сделали, что пришли! Подойдите к учителю, она Вас ждёт, готова прокомментировать последние работы Вашего сына. Она тоже уверена, что он может учиться лучше, нужно только вместе найти причину. Мы надеемся на Вашу помощь. Я возьму ситуацию под личный контроль.</a:t>
            </a:r>
            <a:endParaRPr sz="355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7" name="Google Shape;617;p64"/>
          <p:cNvSpPr txBox="1">
            <a:spLocks noGrp="1"/>
          </p:cNvSpPr>
          <p:nvPr>
            <p:ph type="sldNum" idx="12"/>
          </p:nvPr>
        </p:nvSpPr>
        <p:spPr>
          <a:xfrm>
            <a:off x="8969273" y="9812467"/>
            <a:ext cx="3402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lang="ru-RU"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12</a:t>
            </a:fld>
            <a:endParaRPr sz="1800" b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5"/>
          <p:cNvSpPr/>
          <p:nvPr/>
        </p:nvSpPr>
        <p:spPr>
          <a:xfrm>
            <a:off x="933563" y="548187"/>
            <a:ext cx="166914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-RU" sz="6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Помните!</a:t>
            </a:r>
            <a:endParaRPr sz="58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3" name="Google Shape;623;p65"/>
          <p:cNvSpPr txBox="1">
            <a:spLocks noGrp="1"/>
          </p:cNvSpPr>
          <p:nvPr>
            <p:ph type="sldNum" idx="12"/>
          </p:nvPr>
        </p:nvSpPr>
        <p:spPr>
          <a:xfrm>
            <a:off x="16166394" y="917486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sp>
        <p:nvSpPr>
          <p:cNvPr id="624" name="Google Shape;624;p65"/>
          <p:cNvSpPr/>
          <p:nvPr/>
        </p:nvSpPr>
        <p:spPr>
          <a:xfrm>
            <a:off x="1232425" y="3414799"/>
            <a:ext cx="1428600" cy="1428900"/>
          </a:xfrm>
          <a:prstGeom prst="ellipse">
            <a:avLst/>
          </a:prstGeom>
          <a:solidFill>
            <a:srgbClr val="B6C1BE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itillium Web"/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65"/>
          <p:cNvSpPr/>
          <p:nvPr/>
        </p:nvSpPr>
        <p:spPr>
          <a:xfrm>
            <a:off x="1232415" y="6593299"/>
            <a:ext cx="1428600" cy="1428900"/>
          </a:xfrm>
          <a:prstGeom prst="ellipse">
            <a:avLst/>
          </a:prstGeom>
          <a:solidFill>
            <a:srgbClr val="B6C1BE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tillium Web"/>
              <a:buNone/>
            </a:pPr>
            <a:endParaRPr sz="22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26" name="Google Shape;626;p65"/>
          <p:cNvSpPr/>
          <p:nvPr/>
        </p:nvSpPr>
        <p:spPr>
          <a:xfrm>
            <a:off x="15397006" y="3401022"/>
            <a:ext cx="1428600" cy="1428900"/>
          </a:xfrm>
          <a:prstGeom prst="ellipse">
            <a:avLst/>
          </a:prstGeom>
          <a:solidFill>
            <a:srgbClr val="B6C1BE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itillium Web"/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65"/>
          <p:cNvSpPr/>
          <p:nvPr/>
        </p:nvSpPr>
        <p:spPr>
          <a:xfrm>
            <a:off x="15397006" y="6516534"/>
            <a:ext cx="1428600" cy="1428900"/>
          </a:xfrm>
          <a:prstGeom prst="ellipse">
            <a:avLst/>
          </a:prstGeom>
          <a:solidFill>
            <a:srgbClr val="B6C1BE"/>
          </a:soli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itillium Web"/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65"/>
          <p:cNvSpPr txBox="1"/>
          <p:nvPr/>
        </p:nvSpPr>
        <p:spPr>
          <a:xfrm>
            <a:off x="2948001" y="3413450"/>
            <a:ext cx="5458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50" tIns="107150" rIns="107150" bIns="10715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ГЛАВНОЕ - СПОКОЙСТВИЕ! </a:t>
            </a:r>
            <a:endParaRPr sz="3000" b="1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9" name="Google Shape;629;p65"/>
          <p:cNvSpPr txBox="1"/>
          <p:nvPr/>
        </p:nvSpPr>
        <p:spPr>
          <a:xfrm>
            <a:off x="2951300" y="4142012"/>
            <a:ext cx="4762800" cy="16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tillium Web"/>
              <a:buNone/>
            </a:pPr>
            <a:r>
              <a:rPr lang="ru-RU" sz="2700">
                <a:solidFill>
                  <a:srgbClr val="292929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не допускайте приоритета эмоций над разумом</a:t>
            </a:r>
            <a:endParaRPr sz="390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0" name="Google Shape;630;p65"/>
          <p:cNvSpPr txBox="1"/>
          <p:nvPr/>
        </p:nvSpPr>
        <p:spPr>
          <a:xfrm>
            <a:off x="9494501" y="3338750"/>
            <a:ext cx="5458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50" tIns="107150" rIns="107150" bIns="107150" anchor="t" anchorCtr="0">
            <a:noAutofit/>
          </a:bodyPr>
          <a:lstStyle/>
          <a:p>
            <a:pPr marL="0" marR="0" lvl="0" indent="0" algn="r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ЧЕГО ДОБИВАЕМСЯ?</a:t>
            </a:r>
            <a:endParaRPr sz="3000" b="1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1" name="Google Shape;631;p65"/>
          <p:cNvSpPr txBox="1"/>
          <p:nvPr/>
        </p:nvSpPr>
        <p:spPr>
          <a:xfrm>
            <a:off x="10300875" y="4003862"/>
            <a:ext cx="4762800" cy="16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tillium Web"/>
              <a:buNone/>
            </a:pPr>
            <a:r>
              <a:rPr lang="ru-RU" sz="2800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rPr>
              <a:t>важна не ваша правота,  </a:t>
            </a:r>
            <a:endParaRPr sz="2800">
              <a:solidFill>
                <a:srgbClr val="4C4C4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tillium Web"/>
              <a:buNone/>
            </a:pPr>
            <a:r>
              <a:rPr lang="ru-RU" sz="2800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rPr>
              <a:t>а результат - согласие </a:t>
            </a:r>
            <a:endParaRPr sz="28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2" name="Google Shape;632;p65"/>
          <p:cNvSpPr txBox="1"/>
          <p:nvPr/>
        </p:nvSpPr>
        <p:spPr>
          <a:xfrm>
            <a:off x="2948001" y="6480625"/>
            <a:ext cx="5458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50" tIns="107150" rIns="107150" bIns="10715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ШИРОТА ВЗГЛЯДА</a:t>
            </a:r>
            <a:endParaRPr sz="3000" b="1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3" name="Google Shape;633;p65"/>
          <p:cNvSpPr txBox="1"/>
          <p:nvPr/>
        </p:nvSpPr>
        <p:spPr>
          <a:xfrm>
            <a:off x="2948000" y="7174000"/>
            <a:ext cx="4921800" cy="16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tillium Web"/>
              <a:buNone/>
            </a:pPr>
            <a:r>
              <a:rPr lang="ru-RU" sz="2800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rPr>
              <a:t>помогут альтернативные предложения</a:t>
            </a:r>
            <a:endParaRPr sz="28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4" name="Google Shape;634;p65"/>
          <p:cNvSpPr txBox="1"/>
          <p:nvPr/>
        </p:nvSpPr>
        <p:spPr>
          <a:xfrm>
            <a:off x="9494501" y="6407425"/>
            <a:ext cx="54582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50" tIns="107150" rIns="107150" bIns="107150" anchor="t" anchorCtr="0">
            <a:noAutofit/>
          </a:bodyPr>
          <a:lstStyle/>
          <a:p>
            <a:pPr marL="0" marR="0" lvl="0" indent="0" algn="r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rPr>
              <a:t>ЦЕННОСТЬ ПАУЗЫ</a:t>
            </a:r>
            <a:endParaRPr sz="3000" b="1">
              <a:solidFill>
                <a:srgbClr val="5258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5" name="Google Shape;635;p65"/>
          <p:cNvSpPr txBox="1"/>
          <p:nvPr/>
        </p:nvSpPr>
        <p:spPr>
          <a:xfrm>
            <a:off x="10300875" y="7097812"/>
            <a:ext cx="4762800" cy="16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Titillium Web"/>
              <a:buNone/>
            </a:pPr>
            <a:r>
              <a:rPr lang="ru-RU" sz="2800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rPr>
              <a:t>снижение напряжения, время на размышление</a:t>
            </a:r>
            <a:endParaRPr sz="280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6" name="Google Shape;636;p65"/>
          <p:cNvPicPr preferRelativeResize="0"/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1491925" y="3614977"/>
            <a:ext cx="909601" cy="9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65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>
            <a:off x="1491925" y="6776175"/>
            <a:ext cx="909600" cy="9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65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>
            <a:off x="15656500" y="3600858"/>
            <a:ext cx="909600" cy="861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65"/>
          <p:cNvPicPr preferRelativeResize="0"/>
          <p:nvPr/>
        </p:nvPicPr>
        <p:blipFill>
          <a:blip r:embed="rId6">
            <a:alphaModFix amt="52999"/>
          </a:blip>
          <a:stretch>
            <a:fillRect/>
          </a:stretch>
        </p:blipFill>
        <p:spPr>
          <a:xfrm>
            <a:off x="15656500" y="6684675"/>
            <a:ext cx="909600" cy="9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6"/>
          <p:cNvSpPr txBox="1">
            <a:spLocks noGrp="1"/>
          </p:cNvSpPr>
          <p:nvPr>
            <p:ph type="body" idx="4294967295"/>
          </p:nvPr>
        </p:nvSpPr>
        <p:spPr>
          <a:xfrm>
            <a:off x="8869350" y="2551700"/>
            <a:ext cx="8817300" cy="5662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ru-RU" sz="3200"/>
              <a:t>Обозначьте время для разговора;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ru-RU" sz="3200"/>
              <a:t>Сформулируйте общую цель;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ru-RU" sz="3200"/>
              <a:t>Начинайте с того, что вас объединяет с собеседником;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ru-RU" sz="3200"/>
              <a:t>Получите от собеседника хотя бы одно (в идеале - три) согласия с Вашей позицией;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ru-RU" sz="3200"/>
              <a:t>Демонстрируйте включённость, выслушивайте;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ru-RU" sz="3200"/>
              <a:t>Фиксируйте разговор;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ru-RU" sz="3200"/>
              <a:t>Задавайте открытые вопросы;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ru-RU" sz="3200"/>
              <a:t>Подытожьте беседу: о чём вы договорились?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ru-RU" sz="3200"/>
              <a:t>Поблагодарите собеседника.</a:t>
            </a:r>
            <a:endParaRPr sz="3200"/>
          </a:p>
        </p:txBody>
      </p:sp>
      <p:sp>
        <p:nvSpPr>
          <p:cNvPr id="645" name="Google Shape;645;p66"/>
          <p:cNvSpPr txBox="1">
            <a:spLocks noGrp="1"/>
          </p:cNvSpPr>
          <p:nvPr>
            <p:ph type="title" idx="4294967295"/>
          </p:nvPr>
        </p:nvSpPr>
        <p:spPr>
          <a:xfrm>
            <a:off x="8869350" y="1365811"/>
            <a:ext cx="8282100" cy="11859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accent1"/>
                </a:solidFill>
              </a:rPr>
              <a:t>ПОЛЕЗНЫЕ СОВЕТЫ: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646" name="Google Shape;646;p66"/>
          <p:cNvPicPr preferRelativeResize="0"/>
          <p:nvPr/>
        </p:nvPicPr>
        <p:blipFill rotWithShape="1">
          <a:blip r:embed="rId3">
            <a:alphaModFix/>
          </a:blip>
          <a:srcRect l="13683" r="13683"/>
          <a:stretch/>
        </p:blipFill>
        <p:spPr>
          <a:xfrm>
            <a:off x="1414737" y="1768938"/>
            <a:ext cx="6537672" cy="67509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54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CDB"/>
            </a:gs>
            <a:gs pos="50000">
              <a:srgbClr val="EFEFEF"/>
            </a:gs>
            <a:gs pos="75000">
              <a:srgbClr val="CCCCCC"/>
            </a:gs>
            <a:gs pos="100000">
              <a:srgbClr val="F0A963"/>
            </a:gs>
          </a:gsLst>
          <a:lin ang="5400012" scaled="0"/>
        </a:gra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7"/>
          <p:cNvSpPr txBox="1">
            <a:spLocks noGrp="1"/>
          </p:cNvSpPr>
          <p:nvPr>
            <p:ph type="title" idx="4294967295"/>
          </p:nvPr>
        </p:nvSpPr>
        <p:spPr>
          <a:xfrm>
            <a:off x="1045425" y="3625100"/>
            <a:ext cx="12827100" cy="986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800"/>
              <a:t>Только факты!</a:t>
            </a:r>
            <a:endParaRPr sz="5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800"/>
              <a:t>Учимся общаться безоценочно</a:t>
            </a:r>
            <a:endParaRPr sz="5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68"/>
          <p:cNvPicPr preferRelativeResize="0"/>
          <p:nvPr/>
        </p:nvPicPr>
        <p:blipFill>
          <a:blip r:embed="rId3">
            <a:alphaModFix amt="92000"/>
          </a:blip>
          <a:stretch>
            <a:fillRect/>
          </a:stretch>
        </p:blipFill>
        <p:spPr>
          <a:xfrm>
            <a:off x="4953900" y="458273"/>
            <a:ext cx="5229601" cy="90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68"/>
          <p:cNvPicPr preferRelativeResize="0"/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521600" y="388268"/>
            <a:ext cx="3432300" cy="9510598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68"/>
          <p:cNvSpPr txBox="1">
            <a:spLocks noGrp="1"/>
          </p:cNvSpPr>
          <p:nvPr>
            <p:ph type="subTitle" idx="4294967295"/>
          </p:nvPr>
        </p:nvSpPr>
        <p:spPr>
          <a:xfrm>
            <a:off x="10662250" y="1459150"/>
            <a:ext cx="5661300" cy="2923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3429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chemeClr val="dk1"/>
                </a:solidFill>
              </a:rPr>
              <a:t>Опишите этого человека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9"/>
          <p:cNvSpPr txBox="1">
            <a:spLocks noGrp="1"/>
          </p:cNvSpPr>
          <p:nvPr>
            <p:ph type="title" idx="4294967295"/>
          </p:nvPr>
        </p:nvSpPr>
        <p:spPr>
          <a:xfrm>
            <a:off x="2038200" y="713991"/>
            <a:ext cx="14506800" cy="1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8000"/>
              <a:buFont typeface="Calibri"/>
              <a:buNone/>
            </a:pPr>
            <a:r>
              <a:rPr lang="ru-RU" sz="7200">
                <a:solidFill>
                  <a:srgbClr val="C55A11"/>
                </a:solidFill>
              </a:rPr>
              <a:t>РИЧАРД БРЭНСОН В ЮБКЕ</a:t>
            </a:r>
            <a:endParaRPr sz="7200">
              <a:solidFill>
                <a:srgbClr val="C55A11"/>
              </a:solidFill>
            </a:endParaRPr>
          </a:p>
        </p:txBody>
      </p:sp>
      <p:pic>
        <p:nvPicPr>
          <p:cNvPr id="664" name="Google Shape;66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8800" y="2170530"/>
            <a:ext cx="6937750" cy="6937749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69"/>
          <p:cNvSpPr txBox="1"/>
          <p:nvPr/>
        </p:nvSpPr>
        <p:spPr>
          <a:xfrm>
            <a:off x="9144000" y="2378526"/>
            <a:ext cx="8180400" cy="7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В 2010 году основатель корпорации Virgin и директор авиакомпании AsiaAir Тони Фернандес поспорили, какая из команд займет более высокое место в Кубке конструкторов «Формула-1» — Virgin Racing или Lotus Racing. Проигравшему предстояло отработать в роли стюардессы на рейсе Перт — Куала-Лумпур. </a:t>
            </a:r>
            <a:endParaRPr sz="32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32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В итоге 62-летний сэр Ричард Брэнсон превратился в стюардессу: нарядился в униформу малазийской авиакомпании, побрил ноги, накрасился и 6 часов обслуживал пассажиров.</a:t>
            </a:r>
            <a:endParaRPr sz="32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70"/>
          <p:cNvSpPr txBox="1">
            <a:spLocks noGrp="1"/>
          </p:cNvSpPr>
          <p:nvPr>
            <p:ph type="title" idx="4294967295"/>
          </p:nvPr>
        </p:nvSpPr>
        <p:spPr>
          <a:xfrm>
            <a:off x="2038200" y="713991"/>
            <a:ext cx="14506800" cy="1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8000"/>
              <a:buFont typeface="Calibri"/>
              <a:buNone/>
            </a:pPr>
            <a:r>
              <a:rPr lang="ru-RU" sz="7200">
                <a:solidFill>
                  <a:schemeClr val="accent4"/>
                </a:solidFill>
              </a:rPr>
              <a:t>Уровни обратной связи</a:t>
            </a:r>
            <a:endParaRPr sz="7200">
              <a:solidFill>
                <a:schemeClr val="accent4"/>
              </a:solidFill>
            </a:endParaRPr>
          </a:p>
        </p:txBody>
      </p:sp>
      <p:sp>
        <p:nvSpPr>
          <p:cNvPr id="671" name="Google Shape;671;p70"/>
          <p:cNvSpPr txBox="1">
            <a:spLocks noGrp="1"/>
          </p:cNvSpPr>
          <p:nvPr>
            <p:ph type="body" idx="4294967295"/>
          </p:nvPr>
        </p:nvSpPr>
        <p:spPr>
          <a:xfrm>
            <a:off x="1239750" y="2246842"/>
            <a:ext cx="15808500" cy="6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</a:pPr>
            <a:endParaRPr sz="2800"/>
          </a:p>
          <a:p>
            <a:pPr marL="914400" lvl="0" indent="-939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Char char="●"/>
            </a:pPr>
            <a:r>
              <a:rPr lang="ru-RU" sz="6000">
                <a:solidFill>
                  <a:srgbClr val="CC0000"/>
                </a:solidFill>
              </a:rPr>
              <a:t>ФАКТЫ</a:t>
            </a:r>
            <a:endParaRPr sz="6000">
              <a:solidFill>
                <a:srgbClr val="CC0000"/>
              </a:solidFill>
            </a:endParaRPr>
          </a:p>
          <a:p>
            <a:pPr marL="914400" lvl="0" indent="-939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6000"/>
              <a:buChar char="●"/>
            </a:pPr>
            <a:r>
              <a:rPr lang="ru-RU" sz="6000">
                <a:solidFill>
                  <a:schemeClr val="accent1"/>
                </a:solidFill>
              </a:rPr>
              <a:t>ОЦЕНКИ</a:t>
            </a:r>
            <a:endParaRPr sz="6000">
              <a:solidFill>
                <a:schemeClr val="accent1"/>
              </a:solidFill>
            </a:endParaRPr>
          </a:p>
          <a:p>
            <a:pPr marL="914400" lvl="0" indent="-9398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6000"/>
              <a:buChar char="●"/>
            </a:pPr>
            <a:r>
              <a:rPr lang="ru-RU" sz="6000"/>
              <a:t>ИНТЕРПРЕТАЦИИ</a:t>
            </a:r>
            <a:endParaRPr sz="6000"/>
          </a:p>
          <a:p>
            <a:pPr marL="3429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800">
              <a:solidFill>
                <a:srgbClr val="CC0000"/>
              </a:solidFill>
            </a:endParaRPr>
          </a:p>
          <a:p>
            <a:pPr marL="342900" lvl="0" indent="-76200" algn="l" rtl="0">
              <a:lnSpc>
                <a:spcPct val="90000"/>
              </a:lnSpc>
              <a:spcBef>
                <a:spcPts val="1500"/>
              </a:spcBef>
              <a:spcAft>
                <a:spcPts val="3200"/>
              </a:spcAft>
              <a:buClr>
                <a:schemeClr val="dk1"/>
              </a:buClr>
              <a:buSzPts val="4200"/>
              <a:buNone/>
            </a:pPr>
            <a:endParaRPr sz="2800"/>
          </a:p>
        </p:txBody>
      </p:sp>
      <p:pic>
        <p:nvPicPr>
          <p:cNvPr id="672" name="Google Shape;67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9150" y="2825567"/>
            <a:ext cx="7907251" cy="58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5075" y="3147965"/>
            <a:ext cx="6842926" cy="3849160"/>
          </a:xfrm>
          <a:prstGeom prst="rect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78" name="Google Shape;678;p71"/>
          <p:cNvSpPr txBox="1">
            <a:spLocks noGrp="1"/>
          </p:cNvSpPr>
          <p:nvPr>
            <p:ph type="title" idx="4294967295"/>
          </p:nvPr>
        </p:nvSpPr>
        <p:spPr>
          <a:xfrm>
            <a:off x="948000" y="1242400"/>
            <a:ext cx="113304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8000"/>
              <a:buFont typeface="Calibri"/>
              <a:buNone/>
            </a:pPr>
            <a:r>
              <a:rPr lang="ru-RU" sz="7200">
                <a:solidFill>
                  <a:srgbClr val="FF9900"/>
                </a:solidFill>
              </a:rPr>
              <a:t>Чистая обратная связь</a:t>
            </a:r>
            <a:endParaRPr sz="7200">
              <a:solidFill>
                <a:srgbClr val="FF9900"/>
              </a:solidFill>
            </a:endParaRPr>
          </a:p>
        </p:txBody>
      </p:sp>
      <p:sp>
        <p:nvSpPr>
          <p:cNvPr id="679" name="Google Shape;679;p71"/>
          <p:cNvSpPr txBox="1">
            <a:spLocks noGrp="1"/>
          </p:cNvSpPr>
          <p:nvPr>
            <p:ph type="body" idx="4294967295"/>
          </p:nvPr>
        </p:nvSpPr>
        <p:spPr>
          <a:xfrm>
            <a:off x="1260000" y="2428300"/>
            <a:ext cx="8242800" cy="4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</a:pPr>
            <a:endParaRPr sz="2800"/>
          </a:p>
          <a:p>
            <a:pPr marL="342900" lvl="0" indent="-4191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333333"/>
              </a:buClr>
              <a:buSzPts val="4800"/>
              <a:buChar char="●"/>
            </a:pPr>
            <a:r>
              <a:rPr lang="ru-RU" sz="4800">
                <a:solidFill>
                  <a:srgbClr val="333333"/>
                </a:solidFill>
              </a:rPr>
              <a:t>фактическое наблюдение: что я увидел или услышал;</a:t>
            </a:r>
            <a:endParaRPr sz="4800">
              <a:solidFill>
                <a:srgbClr val="333333"/>
              </a:solidFill>
            </a:endParaRPr>
          </a:p>
          <a:p>
            <a:pPr marL="3429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Char char="●"/>
            </a:pPr>
            <a:r>
              <a:rPr lang="ru-RU" sz="4800">
                <a:solidFill>
                  <a:srgbClr val="333333"/>
                </a:solidFill>
              </a:rPr>
              <a:t>моя интерпретация этого;</a:t>
            </a:r>
            <a:endParaRPr sz="4800">
              <a:solidFill>
                <a:srgbClr val="333333"/>
              </a:solidFill>
            </a:endParaRPr>
          </a:p>
          <a:p>
            <a:pPr marL="3429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Char char="●"/>
            </a:pPr>
            <a:r>
              <a:rPr lang="ru-RU" sz="4800">
                <a:solidFill>
                  <a:srgbClr val="333333"/>
                </a:solidFill>
              </a:rPr>
              <a:t>эффект, который на меня был оказан;</a:t>
            </a:r>
            <a:endParaRPr sz="4800">
              <a:solidFill>
                <a:srgbClr val="333333"/>
              </a:solidFill>
            </a:endParaRPr>
          </a:p>
          <a:p>
            <a:pPr marL="3429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800"/>
              <a:buChar char="●"/>
            </a:pPr>
            <a:r>
              <a:rPr lang="ru-RU" sz="4800">
                <a:solidFill>
                  <a:srgbClr val="333333"/>
                </a:solidFill>
              </a:rPr>
              <a:t>что происходит для тебя?</a:t>
            </a:r>
            <a:endParaRPr sz="4800">
              <a:solidFill>
                <a:srgbClr val="333333"/>
              </a:solidFill>
            </a:endParaRPr>
          </a:p>
          <a:p>
            <a:pPr marL="3429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6000">
              <a:solidFill>
                <a:srgbClr val="CC0000"/>
              </a:solidFill>
            </a:endParaRPr>
          </a:p>
          <a:p>
            <a:pPr marL="3429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800">
              <a:solidFill>
                <a:srgbClr val="CC0000"/>
              </a:solidFill>
            </a:endParaRPr>
          </a:p>
          <a:p>
            <a:pPr marL="342900" lvl="0" indent="-76200" algn="l" rtl="0">
              <a:lnSpc>
                <a:spcPct val="90000"/>
              </a:lnSpc>
              <a:spcBef>
                <a:spcPts val="1500"/>
              </a:spcBef>
              <a:spcAft>
                <a:spcPts val="3200"/>
              </a:spcAft>
              <a:buClr>
                <a:schemeClr val="dk1"/>
              </a:buClr>
              <a:buSzPts val="4200"/>
              <a:buNone/>
            </a:pP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CDB"/>
            </a:gs>
            <a:gs pos="50000">
              <a:srgbClr val="EFEFEF"/>
            </a:gs>
            <a:gs pos="75000">
              <a:srgbClr val="CCCCCC"/>
            </a:gs>
            <a:gs pos="100000">
              <a:srgbClr val="F0A963"/>
            </a:gs>
          </a:gsLst>
          <a:lin ang="5400012" scaled="0"/>
        </a:gra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4"/>
          <p:cNvSpPr txBox="1">
            <a:spLocks noGrp="1"/>
          </p:cNvSpPr>
          <p:nvPr>
            <p:ph type="title" idx="4294967295"/>
          </p:nvPr>
        </p:nvSpPr>
        <p:spPr>
          <a:xfrm>
            <a:off x="1260000" y="972050"/>
            <a:ext cx="15772500" cy="986700"/>
          </a:xfrm>
          <a:prstGeom prst="rect">
            <a:avLst/>
          </a:prstGeom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i="1"/>
              <a:t>“Из-за того, что, пытаясь помогать другим, мы не получаем обратной связи, мы не можем ощутить, приносим ли настоящую пользу”.</a:t>
            </a:r>
            <a:endParaRPr sz="56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i="1"/>
              <a:t>Уильям Макаскилл</a:t>
            </a:r>
            <a:endParaRPr sz="27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1"/>
          </a:p>
        </p:txBody>
      </p:sp>
      <p:sp>
        <p:nvSpPr>
          <p:cNvPr id="536" name="Google Shape;536;p54"/>
          <p:cNvSpPr txBox="1"/>
          <p:nvPr/>
        </p:nvSpPr>
        <p:spPr>
          <a:xfrm>
            <a:off x="16547393" y="9173056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400" b="1">
                <a:solidFill>
                  <a:srgbClr val="B7B7B7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fld>
            <a:endParaRPr sz="2400" b="1">
              <a:solidFill>
                <a:srgbClr val="B7B7B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2"/>
          <p:cNvSpPr txBox="1">
            <a:spLocks noGrp="1"/>
          </p:cNvSpPr>
          <p:nvPr>
            <p:ph type="title" idx="4294967295"/>
          </p:nvPr>
        </p:nvSpPr>
        <p:spPr>
          <a:xfrm>
            <a:off x="2038200" y="713991"/>
            <a:ext cx="145068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7800">
                <a:solidFill>
                  <a:srgbClr val="FF9900"/>
                </a:solidFill>
                <a:highlight>
                  <a:srgbClr val="FFFFFF"/>
                </a:highlight>
              </a:rPr>
              <a:t>Факт</a:t>
            </a:r>
            <a:endParaRPr sz="7800">
              <a:solidFill>
                <a:srgbClr val="FF99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6000" i="1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6000" i="1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6000" i="1">
                <a:solidFill>
                  <a:srgbClr val="333333"/>
                </a:solidFill>
                <a:highlight>
                  <a:srgbClr val="FFFFFF"/>
                </a:highlight>
              </a:rPr>
              <a:t>Мы договаривались, что Ваш сын извинится перед педагогом.</a:t>
            </a:r>
            <a:endParaRPr sz="6000" i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6000" i="1">
                <a:solidFill>
                  <a:srgbClr val="333333"/>
                </a:solidFill>
                <a:highlight>
                  <a:srgbClr val="FFFFFF"/>
                </a:highlight>
              </a:rPr>
              <a:t>Но от этого не сделал.</a:t>
            </a:r>
            <a:endParaRPr sz="6000" i="1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3"/>
          <p:cNvSpPr txBox="1">
            <a:spLocks noGrp="1"/>
          </p:cNvSpPr>
          <p:nvPr>
            <p:ph type="title" idx="4294967295"/>
          </p:nvPr>
        </p:nvSpPr>
        <p:spPr>
          <a:xfrm>
            <a:off x="2038200" y="713991"/>
            <a:ext cx="145068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7800">
                <a:solidFill>
                  <a:srgbClr val="FF9900"/>
                </a:solidFill>
                <a:highlight>
                  <a:srgbClr val="FFFFFF"/>
                </a:highlight>
              </a:rPr>
              <a:t>Интерпретация</a:t>
            </a:r>
            <a:endParaRPr sz="7800">
              <a:solidFill>
                <a:srgbClr val="FF99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6000" i="1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6000" i="1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6000" i="1">
                <a:solidFill>
                  <a:srgbClr val="333333"/>
                </a:solidFill>
                <a:highlight>
                  <a:srgbClr val="FFFFFF"/>
                </a:highlight>
              </a:rPr>
              <a:t>Ваш сын не стал извиняться.</a:t>
            </a:r>
            <a:endParaRPr sz="6000" i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6000" i="1">
                <a:solidFill>
                  <a:srgbClr val="333333"/>
                </a:solidFill>
                <a:highlight>
                  <a:srgbClr val="FFFFFF"/>
                </a:highlight>
              </a:rPr>
              <a:t>Он не сдержал обещания, данного в этом кабинете.</a:t>
            </a:r>
            <a:endParaRPr sz="6000" i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6000" i="1">
                <a:solidFill>
                  <a:srgbClr val="333333"/>
                </a:solidFill>
                <a:highlight>
                  <a:srgbClr val="FFFFFF"/>
                </a:highlight>
              </a:rPr>
              <a:t>Возможно, он до сих отказывается признавать свою вину.</a:t>
            </a:r>
            <a:endParaRPr sz="6000" i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74"/>
          <p:cNvSpPr txBox="1">
            <a:spLocks noGrp="1"/>
          </p:cNvSpPr>
          <p:nvPr>
            <p:ph type="title" idx="4294967295"/>
          </p:nvPr>
        </p:nvSpPr>
        <p:spPr>
          <a:xfrm>
            <a:off x="2038200" y="713991"/>
            <a:ext cx="145068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7800">
                <a:solidFill>
                  <a:srgbClr val="FF9900"/>
                </a:solidFill>
                <a:highlight>
                  <a:srgbClr val="FFFFFF"/>
                </a:highlight>
              </a:rPr>
              <a:t>Эффект</a:t>
            </a:r>
            <a:endParaRPr sz="7800">
              <a:solidFill>
                <a:srgbClr val="FF99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6000" i="1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6000" i="1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6000" i="1">
                <a:solidFill>
                  <a:srgbClr val="333333"/>
                </a:solidFill>
                <a:highlight>
                  <a:srgbClr val="FFFFFF"/>
                </a:highlight>
              </a:rPr>
              <a:t>Меня это огорчает.</a:t>
            </a:r>
            <a:endParaRPr sz="6000" i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6000" i="1">
                <a:solidFill>
                  <a:srgbClr val="333333"/>
                </a:solidFill>
                <a:highlight>
                  <a:srgbClr val="FFFFFF"/>
                </a:highlight>
              </a:rPr>
              <a:t>Я буду вынужден(а) вынести ему дисциплинарное взыскание. (Либо: обратиться в службу медиации и т.п.)</a:t>
            </a:r>
            <a:endParaRPr sz="6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75"/>
          <p:cNvSpPr txBox="1">
            <a:spLocks noGrp="1"/>
          </p:cNvSpPr>
          <p:nvPr>
            <p:ph type="title" idx="4294967295"/>
          </p:nvPr>
        </p:nvSpPr>
        <p:spPr>
          <a:xfrm>
            <a:off x="2038200" y="713991"/>
            <a:ext cx="145068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7800">
                <a:solidFill>
                  <a:srgbClr val="FF9900"/>
                </a:solidFill>
                <a:highlight>
                  <a:srgbClr val="FFFFFF"/>
                </a:highlight>
              </a:rPr>
              <a:t>Что происходит для вас?</a:t>
            </a:r>
            <a:endParaRPr sz="7800">
              <a:solidFill>
                <a:srgbClr val="FF99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6000" i="1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6000" i="1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6000" i="1">
                <a:solidFill>
                  <a:srgbClr val="333333"/>
                </a:solidFill>
                <a:highlight>
                  <a:srgbClr val="FFFFFF"/>
                </a:highlight>
              </a:rPr>
              <a:t>Как Вы видите ситуацию? </a:t>
            </a:r>
            <a:endParaRPr sz="6000" i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6000" i="1">
                <a:solidFill>
                  <a:srgbClr val="333333"/>
                </a:solidFill>
                <a:highlight>
                  <a:srgbClr val="FFFFFF"/>
                </a:highlight>
              </a:rPr>
              <a:t>Как видит ситуацию Ваш сын?</a:t>
            </a:r>
            <a:endParaRPr sz="6000" i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6000" i="1">
                <a:solidFill>
                  <a:srgbClr val="333333"/>
                </a:solidFill>
                <a:highlight>
                  <a:srgbClr val="FFFFFF"/>
                </a:highlight>
              </a:rPr>
              <a:t>Что он чувствует?</a:t>
            </a:r>
            <a:endParaRPr sz="6000" i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6000" i="1">
                <a:solidFill>
                  <a:srgbClr val="333333"/>
                </a:solidFill>
                <a:highlight>
                  <a:srgbClr val="FFFFFF"/>
                </a:highlight>
              </a:rPr>
              <a:t>Как будете действовать?</a:t>
            </a:r>
            <a:endParaRPr sz="6000" i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76"/>
          <p:cNvSpPr txBox="1">
            <a:spLocks noGrp="1"/>
          </p:cNvSpPr>
          <p:nvPr>
            <p:ph type="title" idx="4294967295"/>
          </p:nvPr>
        </p:nvSpPr>
        <p:spPr>
          <a:xfrm>
            <a:off x="1241550" y="1365811"/>
            <a:ext cx="80721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8000"/>
              <a:buFont typeface="Calibri"/>
              <a:buNone/>
            </a:pPr>
            <a:r>
              <a:rPr lang="ru-RU" sz="7200">
                <a:solidFill>
                  <a:srgbClr val="FF732B"/>
                </a:solidFill>
              </a:rPr>
              <a:t>Формула успеха</a:t>
            </a:r>
            <a:endParaRPr sz="7200">
              <a:solidFill>
                <a:srgbClr val="FF732B"/>
              </a:solidFill>
            </a:endParaRPr>
          </a:p>
        </p:txBody>
      </p:sp>
      <p:sp>
        <p:nvSpPr>
          <p:cNvPr id="705" name="Google Shape;705;p76"/>
          <p:cNvSpPr txBox="1">
            <a:spLocks noGrp="1"/>
          </p:cNvSpPr>
          <p:nvPr>
            <p:ph type="body" idx="4294967295"/>
          </p:nvPr>
        </p:nvSpPr>
        <p:spPr>
          <a:xfrm>
            <a:off x="1315350" y="3197600"/>
            <a:ext cx="9016500" cy="45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5600"/>
              <a:buNone/>
            </a:pPr>
            <a:endParaRPr sz="2800"/>
          </a:p>
          <a:p>
            <a:pPr marL="914400" lvl="0" indent="-914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AutoNum type="arabicPeriod"/>
            </a:pPr>
            <a:r>
              <a:rPr lang="ru-RU" sz="5600" b="1">
                <a:solidFill>
                  <a:schemeClr val="accent1"/>
                </a:solidFill>
              </a:rPr>
              <a:t>ФАКТЫ</a:t>
            </a:r>
            <a:r>
              <a:rPr lang="ru-RU" sz="5600"/>
              <a:t>, а не оценки</a:t>
            </a:r>
            <a:endParaRPr sz="2800"/>
          </a:p>
          <a:p>
            <a:pPr marL="914400" lvl="0" indent="-914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AutoNum type="arabicPeriod"/>
            </a:pPr>
            <a:r>
              <a:rPr lang="ru-RU" sz="5600"/>
              <a:t>Акцент на </a:t>
            </a:r>
            <a:r>
              <a:rPr lang="ru-RU" sz="5600">
                <a:solidFill>
                  <a:schemeClr val="accent1"/>
                </a:solidFill>
              </a:rPr>
              <a:t>ПОСТУПКЕ</a:t>
            </a:r>
            <a:r>
              <a:rPr lang="ru-RU" sz="5600"/>
              <a:t>, а не на личности</a:t>
            </a:r>
            <a:endParaRPr sz="2800"/>
          </a:p>
          <a:p>
            <a:pPr marL="914400" lvl="0" indent="-914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AutoNum type="arabicPeriod"/>
            </a:pPr>
            <a:r>
              <a:rPr lang="ru-RU" sz="5600"/>
              <a:t>Рефлексия </a:t>
            </a:r>
            <a:r>
              <a:rPr lang="ru-RU" sz="5600">
                <a:solidFill>
                  <a:schemeClr val="accent1"/>
                </a:solidFill>
              </a:rPr>
              <a:t>ДВИЖЕНИЯ К ЦЕЛИ</a:t>
            </a:r>
            <a:endParaRPr sz="2800">
              <a:solidFill>
                <a:schemeClr val="accent1"/>
              </a:solidFill>
            </a:endParaRPr>
          </a:p>
          <a:p>
            <a:pPr marL="342900" lvl="0" indent="-76200" algn="l" rtl="0">
              <a:lnSpc>
                <a:spcPct val="90000"/>
              </a:lnSpc>
              <a:spcBef>
                <a:spcPts val="1500"/>
              </a:spcBef>
              <a:spcAft>
                <a:spcPts val="3200"/>
              </a:spcAft>
              <a:buClr>
                <a:schemeClr val="dk1"/>
              </a:buClr>
              <a:buSzPts val="4200"/>
              <a:buNone/>
            </a:pPr>
            <a:endParaRPr sz="2800"/>
          </a:p>
        </p:txBody>
      </p:sp>
      <p:pic>
        <p:nvPicPr>
          <p:cNvPr id="706" name="Google Shape;706;p76"/>
          <p:cNvPicPr preferRelativeResize="0"/>
          <p:nvPr/>
        </p:nvPicPr>
        <p:blipFill rotWithShape="1">
          <a:blip r:embed="rId3">
            <a:alphaModFix/>
          </a:blip>
          <a:srcRect l="15281" r="15288"/>
          <a:stretch/>
        </p:blipFill>
        <p:spPr>
          <a:xfrm>
            <a:off x="10470025" y="1768938"/>
            <a:ext cx="6249690" cy="67509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54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noFill/>
          <a:ln w="19050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7"/>
          <p:cNvSpPr txBox="1">
            <a:spLocks noGrp="1"/>
          </p:cNvSpPr>
          <p:nvPr>
            <p:ph type="body" idx="4294967295"/>
          </p:nvPr>
        </p:nvSpPr>
        <p:spPr>
          <a:xfrm>
            <a:off x="529125" y="6565400"/>
            <a:ext cx="17120100" cy="3505200"/>
          </a:xfrm>
          <a:prstGeom prst="rect">
            <a:avLst/>
          </a:prstGeom>
          <a:solidFill>
            <a:srgbClr val="A61C00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300" b="1">
                <a:solidFill>
                  <a:schemeClr val="accent4"/>
                </a:solidFill>
              </a:rPr>
              <a:t>НЕЛЬЗЯ: оценивать личность, качества человека.</a:t>
            </a:r>
            <a:endParaRPr sz="5300" b="1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3200"/>
              </a:spcBef>
              <a:spcAft>
                <a:spcPts val="3200"/>
              </a:spcAft>
              <a:buNone/>
            </a:pPr>
            <a:r>
              <a:rPr lang="ru-RU" sz="5300" b="1">
                <a:solidFill>
                  <a:schemeClr val="accent4"/>
                </a:solidFill>
              </a:rPr>
              <a:t>МОЖНО: выражать отношение к поступкам, поведению.</a:t>
            </a:r>
            <a:endParaRPr sz="5300" b="1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8"/>
          <p:cNvSpPr/>
          <p:nvPr/>
        </p:nvSpPr>
        <p:spPr>
          <a:xfrm>
            <a:off x="4572000" y="1797400"/>
            <a:ext cx="9144000" cy="6279900"/>
          </a:xfrm>
          <a:prstGeom prst="flowChartSummingJunction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78"/>
          <p:cNvSpPr txBox="1">
            <a:spLocks noGrp="1"/>
          </p:cNvSpPr>
          <p:nvPr>
            <p:ph type="title" idx="4294967295"/>
          </p:nvPr>
        </p:nvSpPr>
        <p:spPr>
          <a:xfrm>
            <a:off x="624950" y="3617278"/>
            <a:ext cx="17452200" cy="1988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800"/>
              <a:t>ВЫ БЕЗОТВЕТСТВЕННЫЕ РОДИТЕЛИ!</a:t>
            </a:r>
            <a:endParaRPr sz="10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79"/>
          <p:cNvSpPr txBox="1">
            <a:spLocks noGrp="1"/>
          </p:cNvSpPr>
          <p:nvPr>
            <p:ph type="title" idx="4294967295"/>
          </p:nvPr>
        </p:nvSpPr>
        <p:spPr>
          <a:xfrm>
            <a:off x="417900" y="2888865"/>
            <a:ext cx="17452200" cy="1988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400"/>
              <a:t>ВЫ ПОСТОЯННО НАРУШАЕТЕ </a:t>
            </a:r>
            <a:endParaRPr sz="7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400"/>
              <a:t>НАШИ ДОГОВОРЁННОСТИ, </a:t>
            </a:r>
            <a:endParaRPr sz="7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7000">
                <a:solidFill>
                  <a:srgbClr val="990000"/>
                </a:solidFill>
              </a:rPr>
              <a:t>Я НЕ МОГУ ДОВЕРЯТЬ ВАМ ПОЛНОСТЬЮ</a:t>
            </a:r>
            <a:r>
              <a:rPr lang="ru-RU" sz="7000"/>
              <a:t>.</a:t>
            </a:r>
            <a:endParaRPr sz="7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80"/>
          <p:cNvSpPr txBox="1">
            <a:spLocks noGrp="1"/>
          </p:cNvSpPr>
          <p:nvPr>
            <p:ph type="title" idx="4294967295"/>
          </p:nvPr>
        </p:nvSpPr>
        <p:spPr>
          <a:xfrm>
            <a:off x="417900" y="2582178"/>
            <a:ext cx="17452200" cy="1988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900"/>
              <a:t>ВЫ УВЕЗЛИ РЕБЁНКА НА 2 НЕДЕЛИ В УЧЕБНОЕ ВРЕМЯ, ТЕПЕРЬ У НЕГО НАКОПИЛИСЬ ЗАДОЛЖЕННОСТИ.</a:t>
            </a:r>
            <a:endParaRPr sz="6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500">
                <a:solidFill>
                  <a:srgbClr val="990000"/>
                </a:solidFill>
              </a:rPr>
              <a:t>МНЕ ТРУДНО НА ВАС ПОЛАГАТЬСЯ</a:t>
            </a:r>
            <a:endParaRPr sz="6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81"/>
          <p:cNvSpPr txBox="1">
            <a:spLocks noGrp="1"/>
          </p:cNvSpPr>
          <p:nvPr>
            <p:ph type="title" idx="4294967295"/>
          </p:nvPr>
        </p:nvSpPr>
        <p:spPr>
          <a:xfrm>
            <a:off x="417900" y="2506767"/>
            <a:ext cx="17452200" cy="1988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200">
                <a:latin typeface="Proxima Nova"/>
                <a:ea typeface="Proxima Nova"/>
                <a:cs typeface="Proxima Nova"/>
                <a:sym typeface="Proxima Nova"/>
              </a:rPr>
              <a:t>ЕСЛИ ВЫ НЕ ВЫПОЛНЯЕТЕ СВОИ ОБЯЗАТЕЛЬСТВА</a:t>
            </a:r>
            <a:r>
              <a:rPr lang="ru-RU"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500">
                <a:solidFill>
                  <a:srgbClr val="85200C"/>
                </a:solidFill>
                <a:latin typeface="Proxima Nova"/>
                <a:ea typeface="Proxima Nova"/>
                <a:cs typeface="Proxima Nova"/>
                <a:sym typeface="Proxima Nova"/>
              </a:rPr>
              <a:t>Я ЧУВСТВУЮ, ЧТО МОИ УСИЛИЯ ТЕРЯЮТ СМЫСЛ.</a:t>
            </a:r>
            <a:endParaRPr sz="5500">
              <a:solidFill>
                <a:srgbClr val="85200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100">
                <a:solidFill>
                  <a:srgbClr val="274E13"/>
                </a:solidFill>
                <a:latin typeface="Proxima Nova"/>
                <a:ea typeface="Proxima Nova"/>
                <a:cs typeface="Proxima Nova"/>
                <a:sym typeface="Proxima Nova"/>
              </a:rPr>
              <a:t>ДАВАЙТЕ ВПРЕДЬ БУДЕМ СОБЛЮДАТЬ </a:t>
            </a:r>
            <a:endParaRPr sz="6100">
              <a:solidFill>
                <a:srgbClr val="274E1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100">
                <a:solidFill>
                  <a:srgbClr val="274E13"/>
                </a:solidFill>
              </a:rPr>
              <a:t>ПРАВИЛА И</a:t>
            </a:r>
            <a:r>
              <a:rPr lang="ru-RU" sz="6100">
                <a:solidFill>
                  <a:srgbClr val="274E13"/>
                </a:solidFill>
                <a:latin typeface="Proxima Nova"/>
                <a:ea typeface="Proxima Nova"/>
                <a:cs typeface="Proxima Nova"/>
                <a:sym typeface="Proxima Nova"/>
              </a:rPr>
              <a:t> ДОГОВОРЁННОСТИ. </a:t>
            </a:r>
            <a:endParaRPr sz="6100">
              <a:solidFill>
                <a:srgbClr val="274E1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100">
                <a:solidFill>
                  <a:srgbClr val="274E13"/>
                </a:solidFill>
                <a:latin typeface="Proxima Nova"/>
                <a:ea typeface="Proxima Nova"/>
                <a:cs typeface="Proxima Nova"/>
                <a:sym typeface="Proxima Nova"/>
              </a:rPr>
              <a:t>ЭТО В ИНТЕРЕСАХ ВАШЕГО РЕБЁНКА.</a:t>
            </a:r>
            <a:endParaRPr sz="6100">
              <a:solidFill>
                <a:srgbClr val="274E1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5"/>
          <p:cNvSpPr txBox="1">
            <a:spLocks noGrp="1"/>
          </p:cNvSpPr>
          <p:nvPr>
            <p:ph type="body" idx="4294967295"/>
          </p:nvPr>
        </p:nvSpPr>
        <p:spPr>
          <a:xfrm>
            <a:off x="1223125" y="2712850"/>
            <a:ext cx="16040700" cy="58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3600" rIns="91425" bIns="91425" anchor="t" anchorCtr="0">
            <a:noAutofit/>
          </a:bodyPr>
          <a:lstStyle/>
          <a:p>
            <a:pPr marL="4572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ru-RU" sz="3600" b="1"/>
              <a:t>Сложные родители - какие они? Типичные претензии и “наезды”.</a:t>
            </a:r>
            <a:endParaRPr sz="3600" b="1"/>
          </a:p>
          <a:p>
            <a:pPr marL="4572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ru-RU" sz="3600" b="1"/>
              <a:t>Что делать? Алгоритм конструктивной обратной связи.</a:t>
            </a:r>
            <a:endParaRPr sz="3600" b="1"/>
          </a:p>
          <a:p>
            <a:pPr marL="4572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ru-RU" sz="3600" b="1"/>
              <a:t>Только факты! Учимся общаться безоценочно.</a:t>
            </a:r>
            <a:endParaRPr sz="3600" b="1"/>
          </a:p>
          <a:p>
            <a:pPr marL="4572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ru-RU" sz="3600" b="1"/>
              <a:t>Другие правила успешной коммуникации: “сэндвич”, ПОПС, FeedForward и др.</a:t>
            </a:r>
            <a:endParaRPr sz="3600" b="1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/>
          </a:p>
        </p:txBody>
      </p:sp>
      <p:sp>
        <p:nvSpPr>
          <p:cNvPr id="542" name="Google Shape;542;p55"/>
          <p:cNvSpPr/>
          <p:nvPr/>
        </p:nvSpPr>
        <p:spPr>
          <a:xfrm rot="882162" flipH="1">
            <a:off x="13158911" y="1473983"/>
            <a:ext cx="10856657" cy="108585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CEEE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3" name="Google Shape;543;p55"/>
          <p:cNvSpPr txBox="1">
            <a:spLocks noGrp="1"/>
          </p:cNvSpPr>
          <p:nvPr>
            <p:ph type="sldNum" idx="12"/>
          </p:nvPr>
        </p:nvSpPr>
        <p:spPr>
          <a:xfrm>
            <a:off x="8969273" y="9812467"/>
            <a:ext cx="3402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lang="ru-RU"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</a:t>
            </a:fld>
            <a:endParaRPr sz="1800" b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44" name="Google Shape;544;p55"/>
          <p:cNvSpPr txBox="1">
            <a:spLocks noGrp="1"/>
          </p:cNvSpPr>
          <p:nvPr>
            <p:ph type="title" idx="4294967295"/>
          </p:nvPr>
        </p:nvSpPr>
        <p:spPr>
          <a:xfrm>
            <a:off x="2038200" y="714116"/>
            <a:ext cx="14506800" cy="11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ru-RU"/>
              <a:t>О чем мы поговорим сегодня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ECDB"/>
            </a:gs>
            <a:gs pos="50000">
              <a:srgbClr val="EFEFEF"/>
            </a:gs>
            <a:gs pos="75000">
              <a:srgbClr val="CCCCCC"/>
            </a:gs>
            <a:gs pos="100000">
              <a:srgbClr val="F0A963"/>
            </a:gs>
          </a:gsLst>
          <a:lin ang="5400012" scaled="0"/>
        </a:gra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82"/>
          <p:cNvSpPr txBox="1">
            <a:spLocks noGrp="1"/>
          </p:cNvSpPr>
          <p:nvPr>
            <p:ph type="title" idx="4294967295"/>
          </p:nvPr>
        </p:nvSpPr>
        <p:spPr>
          <a:xfrm>
            <a:off x="1027850" y="3677850"/>
            <a:ext cx="13668900" cy="986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400"/>
              <a:t>Правила успешной коммуникации</a:t>
            </a:r>
            <a:endParaRPr sz="6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83"/>
          <p:cNvSpPr txBox="1">
            <a:spLocks noGrp="1"/>
          </p:cNvSpPr>
          <p:nvPr>
            <p:ph type="title" idx="4294967295"/>
          </p:nvPr>
        </p:nvSpPr>
        <p:spPr>
          <a:xfrm>
            <a:off x="2038200" y="713991"/>
            <a:ext cx="14506800" cy="1145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4"/>
                </a:solidFill>
              </a:rPr>
              <a:t>ПОПС</a:t>
            </a:r>
            <a:endParaRPr sz="8000">
              <a:solidFill>
                <a:schemeClr val="accent4"/>
              </a:solidFill>
            </a:endParaRPr>
          </a:p>
        </p:txBody>
      </p:sp>
      <p:sp>
        <p:nvSpPr>
          <p:cNvPr id="743" name="Google Shape;743;p83"/>
          <p:cNvSpPr txBox="1">
            <a:spLocks noGrp="1"/>
          </p:cNvSpPr>
          <p:nvPr>
            <p:ph type="body" idx="4294967295"/>
          </p:nvPr>
        </p:nvSpPr>
        <p:spPr>
          <a:xfrm>
            <a:off x="1239750" y="1475675"/>
            <a:ext cx="15969000" cy="69267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5400" b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lang="ru-RU" sz="4200">
                <a:latin typeface="Arial"/>
                <a:ea typeface="Arial"/>
                <a:cs typeface="Arial"/>
                <a:sym typeface="Arial"/>
              </a:rPr>
              <a:t> – позиция: «Я считаю, что…»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5400" b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О</a:t>
            </a:r>
            <a:r>
              <a:rPr lang="ru-RU" sz="4200">
                <a:latin typeface="Arial"/>
                <a:ea typeface="Arial"/>
                <a:cs typeface="Arial"/>
                <a:sym typeface="Arial"/>
              </a:rPr>
              <a:t> – объяснение (или обоснование): «Потому что …»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5400" b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lang="ru-RU" sz="4200">
                <a:latin typeface="Arial"/>
                <a:ea typeface="Arial"/>
                <a:cs typeface="Arial"/>
                <a:sym typeface="Arial"/>
              </a:rPr>
              <a:t> – пример: «Я могу это доказать это на примере …»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ru-RU" sz="5400" b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lang="ru-RU" sz="4200">
                <a:latin typeface="Arial"/>
                <a:ea typeface="Arial"/>
                <a:cs typeface="Arial"/>
                <a:sym typeface="Arial"/>
              </a:rPr>
              <a:t> – следствие (или суждение): «Следовательно…  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4200">
                <a:latin typeface="Arial"/>
                <a:ea typeface="Arial"/>
                <a:cs typeface="Arial"/>
                <a:sym typeface="Arial"/>
              </a:rPr>
              <a:t>        Значит… Получается...».     </a:t>
            </a:r>
            <a:endParaRPr sz="4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000" y="2676082"/>
            <a:ext cx="6877951" cy="5152442"/>
          </a:xfrm>
          <a:prstGeom prst="rect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49" name="Google Shape;749;p84"/>
          <p:cNvSpPr txBox="1"/>
          <p:nvPr/>
        </p:nvSpPr>
        <p:spPr>
          <a:xfrm>
            <a:off x="8616500" y="1345800"/>
            <a:ext cx="8670900" cy="7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704850" algn="l" rtl="0">
              <a:spcBef>
                <a:spcPts val="0"/>
              </a:spcBef>
              <a:spcAft>
                <a:spcPts val="0"/>
              </a:spcAft>
              <a:buSzPts val="3900"/>
              <a:buFont typeface="Proxima Nova"/>
              <a:buAutoNum type="arabicParenR"/>
            </a:pPr>
            <a:r>
              <a:rPr lang="ru-RU" sz="3900" b="1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Ретроспектива</a:t>
            </a:r>
            <a:r>
              <a:rPr lang="ru-RU" sz="3900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 (плюсы - минусы - “дельта” (идеи) - план);</a:t>
            </a:r>
            <a:endParaRPr sz="3900">
              <a:solidFill>
                <a:srgbClr val="3333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704850" algn="l" rtl="0">
              <a:spcBef>
                <a:spcPts val="0"/>
              </a:spcBef>
              <a:spcAft>
                <a:spcPts val="0"/>
              </a:spcAft>
              <a:buSzPts val="3900"/>
              <a:buFont typeface="Proxima Nova"/>
              <a:buAutoNum type="arabicParenR"/>
            </a:pPr>
            <a:r>
              <a:rPr lang="ru-RU" sz="3900" b="1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Stop-continue-start</a:t>
            </a:r>
            <a:r>
              <a:rPr lang="ru-RU" sz="3900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 (остановись - продолжи - начни);</a:t>
            </a:r>
            <a:endParaRPr sz="3900">
              <a:solidFill>
                <a:srgbClr val="3333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704850" algn="l" rtl="0">
              <a:spcBef>
                <a:spcPts val="0"/>
              </a:spcBef>
              <a:spcAft>
                <a:spcPts val="0"/>
              </a:spcAft>
              <a:buSzPts val="3900"/>
              <a:buFont typeface="Proxima Nova"/>
              <a:buAutoNum type="arabicParenR"/>
            </a:pPr>
            <a:r>
              <a:rPr lang="ru-RU" sz="3900" b="1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Feed Forward</a:t>
            </a:r>
            <a:r>
              <a:rPr lang="ru-RU" sz="3900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 для быстрой обратной связи с целью изменений (“в следующий раз будем делать так”);</a:t>
            </a:r>
            <a:endParaRPr sz="3900">
              <a:solidFill>
                <a:srgbClr val="33333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704850" algn="l" rtl="0">
              <a:spcBef>
                <a:spcPts val="0"/>
              </a:spcBef>
              <a:spcAft>
                <a:spcPts val="0"/>
              </a:spcAft>
              <a:buSzPts val="3900"/>
              <a:buFont typeface="Proxima Nova"/>
              <a:buAutoNum type="arabicParenR"/>
            </a:pPr>
            <a:r>
              <a:rPr lang="ru-RU" sz="3900" b="1">
                <a:latin typeface="Proxima Nova"/>
                <a:ea typeface="Proxima Nova"/>
                <a:cs typeface="Proxima Nova"/>
                <a:sym typeface="Proxima Nova"/>
              </a:rPr>
              <a:t>“СЭНДВИЧ”</a:t>
            </a:r>
            <a:r>
              <a:rPr lang="ru-RU" sz="3900">
                <a:latin typeface="Proxima Nova"/>
                <a:ea typeface="Proxima Nova"/>
                <a:cs typeface="Proxima Nova"/>
                <a:sym typeface="Proxima Nova"/>
              </a:rPr>
              <a:t> (негативная ОС между двумя частями позитивной).</a:t>
            </a:r>
            <a:endParaRPr sz="3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85"/>
          <p:cNvPicPr preferRelativeResize="0"/>
          <p:nvPr/>
        </p:nvPicPr>
        <p:blipFill>
          <a:blip r:embed="rId3">
            <a:alphaModFix amt="96000"/>
          </a:blip>
          <a:stretch>
            <a:fillRect/>
          </a:stretch>
        </p:blipFill>
        <p:spPr>
          <a:xfrm>
            <a:off x="1570625" y="879663"/>
            <a:ext cx="15146750" cy="903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9771" flipH="1">
            <a:off x="15498063" y="8961210"/>
            <a:ext cx="1829600" cy="1775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6"/>
          <p:cNvSpPr txBox="1">
            <a:spLocks noGrp="1"/>
          </p:cNvSpPr>
          <p:nvPr>
            <p:ph type="title" idx="4294967295"/>
          </p:nvPr>
        </p:nvSpPr>
        <p:spPr>
          <a:xfrm>
            <a:off x="4855350" y="720114"/>
            <a:ext cx="8282100" cy="1185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100">
                <a:solidFill>
                  <a:schemeClr val="accent1"/>
                </a:solidFill>
              </a:rPr>
              <a:t>КАК ПОРАБОТАЛИ?</a:t>
            </a:r>
            <a:endParaRPr sz="5100">
              <a:solidFill>
                <a:schemeClr val="accent1"/>
              </a:solidFill>
            </a:endParaRPr>
          </a:p>
        </p:txBody>
      </p:sp>
      <p:sp>
        <p:nvSpPr>
          <p:cNvPr id="761" name="Google Shape;761;p86"/>
          <p:cNvSpPr txBox="1">
            <a:spLocks noGrp="1"/>
          </p:cNvSpPr>
          <p:nvPr>
            <p:ph type="body" idx="4294967295"/>
          </p:nvPr>
        </p:nvSpPr>
        <p:spPr>
          <a:xfrm rot="165491">
            <a:off x="4174161" y="4107745"/>
            <a:ext cx="9644473" cy="1603854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351C75"/>
                </a:solidFill>
              </a:rPr>
              <a:t>-</a:t>
            </a:r>
            <a:r>
              <a:rPr lang="ru-RU" sz="6000">
                <a:solidFill>
                  <a:srgbClr val="351C75"/>
                </a:solidFill>
              </a:rPr>
              <a:t> </a:t>
            </a:r>
            <a:r>
              <a:rPr lang="ru-RU" sz="4800"/>
              <a:t>не хватило, не понравилось</a:t>
            </a:r>
            <a:r>
              <a:rPr lang="ru-RU" sz="6000" b="1">
                <a:solidFill>
                  <a:srgbClr val="351C75"/>
                </a:solidFill>
              </a:rPr>
              <a:t>    </a:t>
            </a:r>
            <a:endParaRPr sz="4800"/>
          </a:p>
          <a:p>
            <a:pPr marL="914400" lvl="0" indent="0" algn="ctr" rtl="0">
              <a:spcBef>
                <a:spcPts val="3200"/>
              </a:spcBef>
              <a:spcAft>
                <a:spcPts val="3200"/>
              </a:spcAft>
              <a:buNone/>
            </a:pPr>
            <a:endParaRPr sz="3200"/>
          </a:p>
        </p:txBody>
      </p:sp>
      <p:sp>
        <p:nvSpPr>
          <p:cNvPr id="762" name="Google Shape;762;p86"/>
          <p:cNvSpPr txBox="1">
            <a:spLocks noGrp="1"/>
          </p:cNvSpPr>
          <p:nvPr>
            <p:ph type="body" idx="4294967295"/>
          </p:nvPr>
        </p:nvSpPr>
        <p:spPr>
          <a:xfrm rot="-220650">
            <a:off x="4174209" y="2246857"/>
            <a:ext cx="9644459" cy="1603804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CC4125"/>
                </a:solidFill>
              </a:rPr>
              <a:t>+ </a:t>
            </a:r>
            <a:r>
              <a:rPr lang="ru-RU" sz="4800"/>
              <a:t>понравилось, буду применять</a:t>
            </a:r>
            <a:endParaRPr sz="4800"/>
          </a:p>
          <a:p>
            <a:pPr marL="0" lvl="0" indent="0" algn="l" rtl="0">
              <a:spcBef>
                <a:spcPts val="3200"/>
              </a:spcBef>
              <a:spcAft>
                <a:spcPts val="3200"/>
              </a:spcAft>
              <a:buNone/>
            </a:pPr>
            <a:endParaRPr sz="6000" b="1">
              <a:solidFill>
                <a:srgbClr val="CC4125"/>
              </a:solidFill>
            </a:endParaRPr>
          </a:p>
        </p:txBody>
      </p:sp>
      <p:sp>
        <p:nvSpPr>
          <p:cNvPr id="763" name="Google Shape;763;p86"/>
          <p:cNvSpPr txBox="1">
            <a:spLocks noGrp="1"/>
          </p:cNvSpPr>
          <p:nvPr>
            <p:ph type="body" idx="4294967295"/>
          </p:nvPr>
        </p:nvSpPr>
        <p:spPr>
          <a:xfrm>
            <a:off x="4174200" y="5942717"/>
            <a:ext cx="9644400" cy="16038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FF0000"/>
                </a:solidFill>
              </a:rPr>
              <a:t>? </a:t>
            </a:r>
            <a:r>
              <a:rPr lang="ru-RU" sz="3200"/>
              <a:t> </a:t>
            </a:r>
            <a:r>
              <a:rPr lang="ru-RU" sz="4800"/>
              <a:t>вопросы</a:t>
            </a:r>
            <a:endParaRPr sz="4800"/>
          </a:p>
          <a:p>
            <a:pPr marL="0" lvl="0" indent="0" algn="l" rtl="0">
              <a:spcBef>
                <a:spcPts val="3200"/>
              </a:spcBef>
              <a:spcAft>
                <a:spcPts val="3200"/>
              </a:spcAft>
              <a:buNone/>
            </a:pPr>
            <a:endParaRPr/>
          </a:p>
        </p:txBody>
      </p:sp>
      <p:sp>
        <p:nvSpPr>
          <p:cNvPr id="764" name="Google Shape;764;p86"/>
          <p:cNvSpPr txBox="1">
            <a:spLocks noGrp="1"/>
          </p:cNvSpPr>
          <p:nvPr>
            <p:ph type="body" idx="4294967295"/>
          </p:nvPr>
        </p:nvSpPr>
        <p:spPr>
          <a:xfrm rot="-211225">
            <a:off x="4321842" y="7499477"/>
            <a:ext cx="9644299" cy="1603821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>
                <a:solidFill>
                  <a:srgbClr val="3C78D8"/>
                </a:solidFill>
              </a:rPr>
              <a:t>! </a:t>
            </a:r>
            <a:r>
              <a:rPr lang="ru-RU" sz="3200"/>
              <a:t> </a:t>
            </a:r>
            <a:r>
              <a:rPr lang="ru-RU" sz="4800"/>
              <a:t> идеи, предложения</a:t>
            </a:r>
            <a:endParaRPr sz="4800"/>
          </a:p>
          <a:p>
            <a:pPr marL="0" lvl="0" indent="0" algn="l" rtl="0">
              <a:spcBef>
                <a:spcPts val="3200"/>
              </a:spcBef>
              <a:spcAft>
                <a:spcPts val="3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87"/>
          <p:cNvSpPr/>
          <p:nvPr/>
        </p:nvSpPr>
        <p:spPr>
          <a:xfrm>
            <a:off x="933563" y="548187"/>
            <a:ext cx="166914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ВАШИ ВОПРОСЫ</a:t>
            </a:r>
            <a:endParaRPr sz="60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70" name="Google Shape;770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7453" y="2759962"/>
            <a:ext cx="3833100" cy="57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87"/>
          <p:cNvSpPr txBox="1">
            <a:spLocks noGrp="1"/>
          </p:cNvSpPr>
          <p:nvPr>
            <p:ph type="sldNum" idx="12"/>
          </p:nvPr>
        </p:nvSpPr>
        <p:spPr>
          <a:xfrm>
            <a:off x="8969273" y="9812467"/>
            <a:ext cx="3402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lang="ru-RU"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35</a:t>
            </a:fld>
            <a:endParaRPr sz="1800" b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6"/>
          <p:cNvSpPr/>
          <p:nvPr/>
        </p:nvSpPr>
        <p:spPr>
          <a:xfrm>
            <a:off x="1466963" y="548187"/>
            <a:ext cx="166914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Helvetica Neue Light"/>
              <a:buNone/>
            </a:pPr>
            <a:r>
              <a:rPr lang="ru-RU" sz="6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Два основных типа</a:t>
            </a:r>
            <a:endParaRPr sz="60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58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0" name="Google Shape;550;p56"/>
          <p:cNvSpPr txBox="1">
            <a:spLocks noGrp="1"/>
          </p:cNvSpPr>
          <p:nvPr>
            <p:ph type="sldNum" idx="12"/>
          </p:nvPr>
        </p:nvSpPr>
        <p:spPr>
          <a:xfrm>
            <a:off x="8969273" y="9812467"/>
            <a:ext cx="3402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lang="ru-RU"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4</a:t>
            </a:fld>
            <a:endParaRPr sz="1800" b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51" name="Google Shape;55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375" y="1770962"/>
            <a:ext cx="7620000" cy="5715000"/>
          </a:xfrm>
          <a:prstGeom prst="rect">
            <a:avLst/>
          </a:prstGeom>
          <a:noFill/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52" name="Google Shape;55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43800" y="1770962"/>
            <a:ext cx="7620000" cy="57150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53" name="Google Shape;553;p56"/>
          <p:cNvSpPr txBox="1"/>
          <p:nvPr/>
        </p:nvSpPr>
        <p:spPr>
          <a:xfrm>
            <a:off x="1840375" y="7710625"/>
            <a:ext cx="74847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Proxima Nova"/>
                <a:ea typeface="Proxima Nova"/>
                <a:cs typeface="Proxima Nova"/>
                <a:sym typeface="Proxima Nova"/>
              </a:rPr>
              <a:t>Пассивный родитель</a:t>
            </a:r>
            <a:r>
              <a:rPr lang="ru-RU" sz="2400">
                <a:latin typeface="Proxima Nova"/>
                <a:ea typeface="Proxima Nova"/>
                <a:cs typeface="Proxima Nova"/>
                <a:sym typeface="Proxima Nova"/>
              </a:rPr>
              <a:t>: не вступает в контакт, игнорирует просьбы и требования, не включён в школьную жизнь ребёнка.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4" name="Google Shape;554;p56"/>
          <p:cNvSpPr txBox="1"/>
          <p:nvPr/>
        </p:nvSpPr>
        <p:spPr>
          <a:xfrm>
            <a:off x="9711450" y="7728000"/>
            <a:ext cx="74847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Proxima Nova"/>
                <a:ea typeface="Proxima Nova"/>
                <a:cs typeface="Proxima Nova"/>
                <a:sym typeface="Proxima Nova"/>
              </a:rPr>
              <a:t>Конфликтный родитель</a:t>
            </a:r>
            <a:r>
              <a:rPr lang="ru-RU" sz="2400">
                <a:latin typeface="Proxima Nova"/>
                <a:ea typeface="Proxima Nova"/>
                <a:cs typeface="Proxima Nova"/>
                <a:sym typeface="Proxima Nova"/>
              </a:rPr>
              <a:t>: постоянно вмешивается, всем недоволен, предъявляет претензии, пишет в органы управления и пр.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5" name="Google Shape;555;p56"/>
          <p:cNvSpPr/>
          <p:nvPr/>
        </p:nvSpPr>
        <p:spPr>
          <a:xfrm rot="877705">
            <a:off x="8843637" y="1376003"/>
            <a:ext cx="1364812" cy="6882096"/>
          </a:xfrm>
          <a:prstGeom prst="lightningBolt">
            <a:avLst/>
          </a:prstGeom>
          <a:solidFill>
            <a:srgbClr val="FF9900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7"/>
          <p:cNvSpPr/>
          <p:nvPr/>
        </p:nvSpPr>
        <p:spPr>
          <a:xfrm>
            <a:off x="1466963" y="548187"/>
            <a:ext cx="166914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Helvetica Neue Light"/>
              <a:buNone/>
            </a:pPr>
            <a:r>
              <a:rPr lang="ru-RU" sz="6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Какой тип хуже?</a:t>
            </a:r>
            <a:endParaRPr sz="60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58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1" name="Google Shape;561;p57"/>
          <p:cNvSpPr txBox="1">
            <a:spLocks noGrp="1"/>
          </p:cNvSpPr>
          <p:nvPr>
            <p:ph type="sldNum" idx="12"/>
          </p:nvPr>
        </p:nvSpPr>
        <p:spPr>
          <a:xfrm>
            <a:off x="8969273" y="9812467"/>
            <a:ext cx="3402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lang="ru-RU"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</a:t>
            </a:fld>
            <a:endParaRPr sz="1800" b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2" name="Google Shape;562;p57"/>
          <p:cNvSpPr txBox="1"/>
          <p:nvPr/>
        </p:nvSpPr>
        <p:spPr>
          <a:xfrm>
            <a:off x="1466975" y="2212425"/>
            <a:ext cx="9384900" cy="6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50">
                <a:latin typeface="Proxima Nova"/>
                <a:ea typeface="Proxima Nova"/>
                <a:cs typeface="Proxima Nova"/>
                <a:sym typeface="Proxima Nova"/>
              </a:rPr>
              <a:t>Агрессивные, конфликтующие родители неравнодушны к своим детям и к своему родительскому статусу. Их можно и нужно «переключать» в режим конструктивного диалога, хотя иногда это непросто. </a:t>
            </a:r>
            <a:endParaRPr sz="395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950">
                <a:latin typeface="Proxima Nova"/>
                <a:ea typeface="Proxima Nova"/>
                <a:cs typeface="Proxima Nova"/>
                <a:sym typeface="Proxima Nova"/>
              </a:rPr>
              <a:t>Гораздо сложнее добиться чего-то от равнодушного, избегающего родителя. </a:t>
            </a:r>
            <a:r>
              <a:rPr lang="ru-RU" sz="3950" b="1">
                <a:latin typeface="Proxima Nova"/>
                <a:ea typeface="Proxima Nova"/>
                <a:cs typeface="Proxima Nova"/>
                <a:sym typeface="Proxima Nova"/>
              </a:rPr>
              <a:t>Включенность — позитивная сторона конфликтности</a:t>
            </a:r>
            <a:r>
              <a:rPr lang="ru-RU" sz="3950">
                <a:latin typeface="Proxima Nova"/>
                <a:ea typeface="Proxima Nova"/>
                <a:cs typeface="Proxima Nova"/>
                <a:sym typeface="Proxima Nova"/>
              </a:rPr>
              <a:t>!</a:t>
            </a:r>
            <a:endParaRPr sz="395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63" name="Google Shape;563;p57"/>
          <p:cNvPicPr preferRelativeResize="0"/>
          <p:nvPr/>
        </p:nvPicPr>
        <p:blipFill rotWithShape="1">
          <a:blip r:embed="rId3">
            <a:alphaModFix/>
          </a:blip>
          <a:srcRect l="21154" r="21154"/>
          <a:stretch/>
        </p:blipFill>
        <p:spPr>
          <a:xfrm>
            <a:off x="11640325" y="2211886"/>
            <a:ext cx="5845500" cy="67509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0" y="54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8"/>
          <p:cNvSpPr/>
          <p:nvPr/>
        </p:nvSpPr>
        <p:spPr>
          <a:xfrm>
            <a:off x="933563" y="548187"/>
            <a:ext cx="166914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-RU" sz="6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Типичные претензии</a:t>
            </a:r>
            <a:endParaRPr sz="60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9" name="Google Shape;569;p58"/>
          <p:cNvSpPr txBox="1"/>
          <p:nvPr/>
        </p:nvSpPr>
        <p:spPr>
          <a:xfrm>
            <a:off x="1495175" y="2493300"/>
            <a:ext cx="15568200" cy="57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Char char="●"/>
            </a:pPr>
            <a:r>
              <a:rPr lang="ru-RU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 моему ребёнку несправедливы (придираются, не видят его достоинств, не могут “раскрыть”, занижают оценки и пр.)</a:t>
            </a:r>
            <a:endParaRPr sz="4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Char char="●"/>
            </a:pPr>
            <a:r>
              <a:rPr lang="ru-RU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Учитель некомпетентен: плохо преподаёт предмет, не держит дисциплину;</a:t>
            </a:r>
            <a:endParaRPr sz="4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Char char="●"/>
            </a:pPr>
            <a:r>
              <a:rPr lang="ru-RU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 школе не созданы условия (плохо кормят, не следят, нет медика, режим не устраивает…)</a:t>
            </a:r>
            <a:endParaRPr sz="4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Char char="●"/>
            </a:pPr>
            <a:r>
              <a:rPr lang="ru-RU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Одноклассники травят, подставляют, врут  и т.п.</a:t>
            </a:r>
            <a:endParaRPr sz="4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sz="4600">
                <a:latin typeface="Roboto"/>
                <a:ea typeface="Roboto"/>
                <a:cs typeface="Roboto"/>
                <a:sym typeface="Roboto"/>
              </a:rPr>
            </a:br>
            <a:endParaRPr sz="4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0" name="Google Shape;570;p58"/>
          <p:cNvSpPr txBox="1">
            <a:spLocks noGrp="1"/>
          </p:cNvSpPr>
          <p:nvPr>
            <p:ph type="sldNum" idx="12"/>
          </p:nvPr>
        </p:nvSpPr>
        <p:spPr>
          <a:xfrm>
            <a:off x="8969273" y="9812467"/>
            <a:ext cx="3402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lang="ru-RU"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6</a:t>
            </a:fld>
            <a:endParaRPr sz="1800" b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9"/>
          <p:cNvSpPr/>
          <p:nvPr/>
        </p:nvSpPr>
        <p:spPr>
          <a:xfrm>
            <a:off x="933563" y="548187"/>
            <a:ext cx="166914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-RU" sz="6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Коллекция претензий</a:t>
            </a:r>
            <a:endParaRPr sz="58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6" name="Google Shape;576;p59"/>
          <p:cNvSpPr txBox="1">
            <a:spLocks noGrp="1"/>
          </p:cNvSpPr>
          <p:nvPr>
            <p:ph type="sldNum" idx="12"/>
          </p:nvPr>
        </p:nvSpPr>
        <p:spPr>
          <a:xfrm>
            <a:off x="8969273" y="9812467"/>
            <a:ext cx="3402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lang="ru-RU"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7</a:t>
            </a:fld>
            <a:endParaRPr sz="1800" b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7" name="Google Shape;577;p59"/>
          <p:cNvSpPr txBox="1"/>
          <p:nvPr/>
        </p:nvSpPr>
        <p:spPr>
          <a:xfrm>
            <a:off x="1457550" y="2120425"/>
            <a:ext cx="15372900" cy="7180500"/>
          </a:xfrm>
          <a:prstGeom prst="rect">
            <a:avLst/>
          </a:prstGeom>
          <a:gradFill>
            <a:gsLst>
              <a:gs pos="0">
                <a:srgbClr val="FDECDB"/>
              </a:gs>
              <a:gs pos="50000">
                <a:srgbClr val="EFEFEF"/>
              </a:gs>
              <a:gs pos="75000">
                <a:srgbClr val="CCCCCC"/>
              </a:gs>
              <a:gs pos="100000">
                <a:srgbClr val="F0A963"/>
              </a:gs>
            </a:gsLst>
            <a:lin ang="5400012" scaled="0"/>
          </a:gradFill>
          <a:ln w="19050" cap="flat" cmpd="sng">
            <a:solidFill>
              <a:srgbClr val="7F6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53975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4900"/>
              <a:buFont typeface="Proxima Nova"/>
              <a:buChar char="●"/>
            </a:pPr>
            <a:r>
              <a:rPr lang="ru-RU" sz="4900" i="1">
                <a:solidFill>
                  <a:srgbClr val="292929"/>
                </a:solidFill>
                <a:latin typeface="Proxima Nova"/>
                <a:ea typeface="Proxima Nova"/>
                <a:cs typeface="Proxima Nova"/>
                <a:sym typeface="Proxima Nova"/>
              </a:rPr>
              <a:t>почему классный руководитель не может находиться с учениками все перемены?</a:t>
            </a:r>
            <a:endParaRPr sz="4900" i="1">
              <a:solidFill>
                <a:srgbClr val="29292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53975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4900"/>
              <a:buFont typeface="Proxima Nova"/>
              <a:buChar char="●"/>
            </a:pPr>
            <a:r>
              <a:rPr lang="ru-RU" sz="4900" i="1">
                <a:solidFill>
                  <a:srgbClr val="292929"/>
                </a:solidFill>
                <a:latin typeface="Proxima Nova"/>
                <a:ea typeface="Proxima Nova"/>
                <a:cs typeface="Proxima Nova"/>
                <a:sym typeface="Proxima Nova"/>
              </a:rPr>
              <a:t>нужно помогать ребенку делать уроки; </a:t>
            </a:r>
            <a:endParaRPr sz="4900" i="1">
              <a:solidFill>
                <a:srgbClr val="29292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53975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4900"/>
              <a:buFont typeface="Proxima Nova"/>
              <a:buChar char="●"/>
            </a:pPr>
            <a:r>
              <a:rPr lang="ru-RU" sz="4900" i="1">
                <a:solidFill>
                  <a:srgbClr val="292929"/>
                </a:solidFill>
                <a:latin typeface="Proxima Nova"/>
                <a:ea typeface="Proxima Nova"/>
                <a:cs typeface="Proxima Nova"/>
                <a:sym typeface="Proxima Nova"/>
              </a:rPr>
              <a:t>вы плохо воспитываете наших детей!</a:t>
            </a:r>
            <a:endParaRPr sz="4900" i="1">
              <a:solidFill>
                <a:srgbClr val="29292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53975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4900"/>
              <a:buFont typeface="Proxima Nova"/>
              <a:buChar char="●"/>
            </a:pPr>
            <a:r>
              <a:rPr lang="ru-RU" sz="4900" i="1">
                <a:solidFill>
                  <a:srgbClr val="292929"/>
                </a:solidFill>
                <a:latin typeface="Proxima Nova"/>
                <a:ea typeface="Proxima Nova"/>
                <a:cs typeface="Proxima Nova"/>
                <a:sym typeface="Proxima Nova"/>
              </a:rPr>
              <a:t>ставить двойки - это преступление! вы всю жизнь моему мальчику испортите;</a:t>
            </a:r>
            <a:endParaRPr sz="4900" i="1">
              <a:solidFill>
                <a:srgbClr val="29292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53975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4900"/>
              <a:buFont typeface="Proxima Nova"/>
              <a:buChar char="●"/>
            </a:pPr>
            <a:r>
              <a:rPr lang="ru-RU" sz="4900" i="1">
                <a:solidFill>
                  <a:srgbClr val="292929"/>
                </a:solidFill>
                <a:latin typeface="Proxima Nova"/>
                <a:ea typeface="Proxima Nova"/>
                <a:cs typeface="Proxima Nova"/>
                <a:sym typeface="Proxima Nova"/>
              </a:rPr>
              <a:t>вы должны поставить моему ребенку пятерку;</a:t>
            </a:r>
            <a:endParaRPr sz="4900" i="1">
              <a:solidFill>
                <a:srgbClr val="29292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0" indent="-539750" algn="l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4900"/>
              <a:buFont typeface="Proxima Nova"/>
              <a:buChar char="●"/>
            </a:pPr>
            <a:r>
              <a:rPr lang="ru-RU" sz="4900" i="1">
                <a:solidFill>
                  <a:srgbClr val="292929"/>
                </a:solidFill>
                <a:latin typeface="Proxima Nova"/>
                <a:ea typeface="Proxima Nova"/>
                <a:cs typeface="Proxima Nova"/>
                <a:sym typeface="Proxima Nova"/>
              </a:rPr>
              <a:t>я не могу забирать дочь раньше 19 часов - школа обязана за ней присмотреть...</a:t>
            </a:r>
            <a:endParaRPr sz="4900" i="1">
              <a:solidFill>
                <a:srgbClr val="29292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0"/>
          <p:cNvSpPr/>
          <p:nvPr/>
        </p:nvSpPr>
        <p:spPr>
          <a:xfrm>
            <a:off x="933563" y="548187"/>
            <a:ext cx="166914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-RU" sz="60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Главные претензии педагогов</a:t>
            </a:r>
            <a:endParaRPr sz="6000" b="1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3" name="Google Shape;583;p60"/>
          <p:cNvSpPr txBox="1"/>
          <p:nvPr/>
        </p:nvSpPr>
        <p:spPr>
          <a:xfrm>
            <a:off x="1495175" y="2493301"/>
            <a:ext cx="15568200" cy="5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Char char="●"/>
            </a:pPr>
            <a:r>
              <a:rPr lang="ru-RU" sz="4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Родители не уделяют должного внимания своим детям;</a:t>
            </a:r>
            <a:endParaRPr sz="4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88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Proxima Nova"/>
              <a:buChar char="●"/>
            </a:pPr>
            <a:r>
              <a:rPr lang="ru-RU" sz="4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Родители перекладывают ответственность за воспитание на школу и учителя;</a:t>
            </a:r>
            <a:endParaRPr sz="4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Char char="●"/>
            </a:pPr>
            <a:r>
              <a:rPr lang="ru-RU" sz="4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К учителю они выдвигают необоснованные требования, нередко превышающие его служебные обязанности;</a:t>
            </a:r>
            <a:endParaRPr sz="4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88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Proxima Nova"/>
              <a:buChar char="●"/>
            </a:pPr>
            <a:r>
              <a:rPr lang="ru-RU" sz="4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Родители берутся судить о профессиональных аспектах работы учителя, хотя не являются специалистами;</a:t>
            </a:r>
            <a:endParaRPr sz="4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Char char="●"/>
            </a:pPr>
            <a:r>
              <a:rPr lang="ru-RU" sz="4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Они узурпируют личное время учителя, нагнетают эмоции и распространяют искажённую информацию в чатах.</a:t>
            </a:r>
            <a:endParaRPr sz="4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00"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sz="4600">
                <a:latin typeface="Roboto"/>
                <a:ea typeface="Roboto"/>
                <a:cs typeface="Roboto"/>
                <a:sym typeface="Roboto"/>
              </a:rPr>
            </a:br>
            <a:endParaRPr sz="4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4" name="Google Shape;584;p60"/>
          <p:cNvSpPr txBox="1">
            <a:spLocks noGrp="1"/>
          </p:cNvSpPr>
          <p:nvPr>
            <p:ph type="sldNum" idx="12"/>
          </p:nvPr>
        </p:nvSpPr>
        <p:spPr>
          <a:xfrm>
            <a:off x="8969273" y="9812467"/>
            <a:ext cx="3402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fld id="{00000000-1234-1234-1234-123412341234}" type="slidenum">
              <a:rPr lang="ru-RU" sz="18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8</a:t>
            </a:fld>
            <a:endParaRPr sz="1800" b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1"/>
          <p:cNvSpPr txBox="1">
            <a:spLocks noGrp="1"/>
          </p:cNvSpPr>
          <p:nvPr>
            <p:ph type="title" idx="4294967295"/>
          </p:nvPr>
        </p:nvSpPr>
        <p:spPr>
          <a:xfrm>
            <a:off x="932400" y="902575"/>
            <a:ext cx="16585200" cy="346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FFFFFF"/>
                </a:solidFill>
              </a:rPr>
              <a:t>Конструктивная о</a:t>
            </a:r>
            <a:r>
              <a:rPr lang="ru-RU" sz="4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братная связь - это отклик, ответная реакция на какое-либо сообщение, действие или событие. Благодаря ей коммуникация превращается в двусторонний процесс, при котором возможна корректировка целей и поведения участников коммуникации. </a:t>
            </a:r>
            <a:endParaRPr sz="9500" b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Фоксфорд 2020 Ф.Учителю">
  <a:themeElements>
    <a:clrScheme name="Simple Light">
      <a:dk1>
        <a:srgbClr val="333333"/>
      </a:dk1>
      <a:lt1>
        <a:srgbClr val="FFFFFF"/>
      </a:lt1>
      <a:dk2>
        <a:srgbClr val="333333"/>
      </a:dk2>
      <a:lt2>
        <a:srgbClr val="EEEEEE"/>
      </a:lt2>
      <a:accent1>
        <a:srgbClr val="FF732B"/>
      </a:accent1>
      <a:accent2>
        <a:srgbClr val="212121"/>
      </a:accent2>
      <a:accent3>
        <a:srgbClr val="78909C"/>
      </a:accent3>
      <a:accent4>
        <a:srgbClr val="FFAB40"/>
      </a:accent4>
      <a:accent5>
        <a:srgbClr val="76B9EC"/>
      </a:accent5>
      <a:accent6>
        <a:srgbClr val="EC4D13"/>
      </a:accent6>
      <a:hlink>
        <a:srgbClr val="47A0E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1747</Words>
  <Application>Microsoft Office PowerPoint</Application>
  <PresentationFormat>Произвольный</PresentationFormat>
  <Paragraphs>197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Proxima Nova Extrabold</vt:lpstr>
      <vt:lpstr>Proxima Nova</vt:lpstr>
      <vt:lpstr>Times New Roman</vt:lpstr>
      <vt:lpstr>Calibri</vt:lpstr>
      <vt:lpstr>Roboto</vt:lpstr>
      <vt:lpstr>Proxima Nova Semibold</vt:lpstr>
      <vt:lpstr>Arial</vt:lpstr>
      <vt:lpstr>Helvetica Neue</vt:lpstr>
      <vt:lpstr>Helvetica Neue Light</vt:lpstr>
      <vt:lpstr>Titillium Web</vt:lpstr>
      <vt:lpstr>Шаблон Фоксфорд 2020 Ф.Учителю</vt:lpstr>
      <vt:lpstr>Как правильно строить отношения со “сложными” родителями?</vt:lpstr>
      <vt:lpstr>  “Из-за того, что, пытаясь помогать другим, мы не получаем обратной связи, мы не можем ощутить, приносим ли настоящую пользу”.   Уильям Макаскилл  </vt:lpstr>
      <vt:lpstr>О чем мы поговорим сегодня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Конструктивная обратная связь - это отклик, ответная реакция на какое-либо сообщение, действие или событие. Благодаря ей коммуникация превращается в двусторонний процесс, при котором возможна корректировка целей и поведения участников коммуникации. </vt:lpstr>
      <vt:lpstr>Принципы конструктивной обратной связи</vt:lpstr>
      <vt:lpstr>Презентация PowerPoint</vt:lpstr>
      <vt:lpstr>Презентация PowerPoint</vt:lpstr>
      <vt:lpstr>Презентация PowerPoint</vt:lpstr>
      <vt:lpstr>ПОЛЕЗНЫЕ СОВЕТЫ:</vt:lpstr>
      <vt:lpstr>Только факты! Учимся общаться безоценочно</vt:lpstr>
      <vt:lpstr>Презентация PowerPoint</vt:lpstr>
      <vt:lpstr>РИЧАРД БРЭНСОН В ЮБКЕ</vt:lpstr>
      <vt:lpstr>Уровни обратной связи</vt:lpstr>
      <vt:lpstr>Чистая обратная связь</vt:lpstr>
      <vt:lpstr>Факт   Мы договаривались, что Ваш сын извинится перед педагогом. Но от этого не сделал. </vt:lpstr>
      <vt:lpstr>Интерпретация   Ваш сын не стал извиняться. Он не сдержал обещания, данного в этом кабинете. Возможно, он до сих отказывается признавать свою вину. </vt:lpstr>
      <vt:lpstr>Эффект   Меня это огорчает. Я буду вынужден(а) вынести ему дисциплинарное взыскание. (Либо: обратиться в службу медиации и т.п.)</vt:lpstr>
      <vt:lpstr>Что происходит для вас?   Как Вы видите ситуацию?  Как видит ситуацию Ваш сын? Что он чувствует? Как будете действовать? </vt:lpstr>
      <vt:lpstr>Формула успеха</vt:lpstr>
      <vt:lpstr>Презентация PowerPoint</vt:lpstr>
      <vt:lpstr>ВЫ БЕЗОТВЕТСТВЕННЫЕ РОДИТЕЛИ!</vt:lpstr>
      <vt:lpstr>ВЫ ПОСТОЯННО НАРУШАЕТЕ  НАШИ ДОГОВОРЁННОСТИ,  Я НЕ МОГУ ДОВЕРЯТЬ ВАМ ПОЛНОСТЬЮ. </vt:lpstr>
      <vt:lpstr>ВЫ УВЕЗЛИ РЕБЁНКА НА 2 НЕДЕЛИ В УЧЕБНОЕ ВРЕМЯ, ТЕПЕРЬ У НЕГО НАКОПИЛИСЬ ЗАДОЛЖЕННОСТИ. МНЕ ТРУДНО НА ВАС ПОЛАГАТЬСЯ</vt:lpstr>
      <vt:lpstr>ЕСЛИ ВЫ НЕ ВЫПОЛНЯЕТЕ СВОИ ОБЯЗАТЕЛЬСТВА,  Я ЧУВСТВУЮ, ЧТО МОИ УСИЛИЯ ТЕРЯЮТ СМЫСЛ. ДАВАЙТЕ ВПРЕДЬ БУДЕМ СОБЛЮДАТЬ  ПРАВИЛА И ДОГОВОРЁННОСТИ.  ЭТО В ИНТЕРЕСАХ ВАШЕГО РЕБЁНКА.</vt:lpstr>
      <vt:lpstr>Правила успешной коммуникации</vt:lpstr>
      <vt:lpstr>ПОПС</vt:lpstr>
      <vt:lpstr>Презентация PowerPoint</vt:lpstr>
      <vt:lpstr>Презентация PowerPoint</vt:lpstr>
      <vt:lpstr>КАК ПОРАБОТАЛИ?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правильно строить отношения со “сложными” родителями?</dc:title>
  <dc:creator>Светлана Геннадьевна Петрова</dc:creator>
  <cp:lastModifiedBy>Светлана Геннадьевна Петрова</cp:lastModifiedBy>
  <cp:revision>1</cp:revision>
  <dcterms:modified xsi:type="dcterms:W3CDTF">2021-03-24T05:09:49Z</dcterms:modified>
</cp:coreProperties>
</file>