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546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619722"/>
          </a:xfrm>
        </p:spPr>
        <p:txBody>
          <a:bodyPr>
            <a:normAutofit/>
          </a:bodyPr>
          <a:lstStyle/>
          <a:p>
            <a:r>
              <a:rPr lang="ru-RU" dirty="0"/>
              <a:t>Финансовая грамотность на уроках истории. История Древнего мира. 5 класс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886200"/>
            <a:ext cx="6264696" cy="1343000"/>
          </a:xfrm>
        </p:spPr>
        <p:txBody>
          <a:bodyPr/>
          <a:lstStyle/>
          <a:p>
            <a:r>
              <a:rPr lang="ru-RU" dirty="0"/>
              <a:t>ИЛИ «Минутка с поросенком Фунтиком»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47864" y="5517232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err="1"/>
              <a:t>Митряшкина</a:t>
            </a:r>
            <a:r>
              <a:rPr lang="ru-RU" dirty="0"/>
              <a:t> Ольга Геннадьевна, </a:t>
            </a:r>
          </a:p>
          <a:p>
            <a:pPr algn="r"/>
            <a:r>
              <a:rPr lang="ru-RU" dirty="0"/>
              <a:t>учитель истории МАОУ СОШ № 11 г. Березники</a:t>
            </a:r>
          </a:p>
        </p:txBody>
      </p:sp>
      <p:pic>
        <p:nvPicPr>
          <p:cNvPr id="1026" name="Picture 2" descr="247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861048"/>
            <a:ext cx="1979712" cy="2503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7543" y="152001"/>
            <a:ext cx="5256585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400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Цель: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Повышение уровня финансовой грамотности через интегрирование знаний по финансовой грамотности в систему знаний по истории.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zh-CN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altLang="zh-CN" sz="20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Задачи: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Знакомство и формирование понимания основных экономических понятий, через сравнение исторических событий и современности;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zh-CN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Формирование навыков финансовой грамоты через изучение опыта разных народов на протяжении всего курса истории.</a:t>
            </a:r>
            <a:endParaRPr kumimoji="0" lang="ru-RU" altLang="zh-CN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AutoShape 3" descr="https://im0-tub-ru.yandex.net/i?id=dc6afd785ad6fef0efa158487a11b97b&amp;ref=rim&amp;n=33&amp;w=86&amp;h=13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3" name="AutoShape 5" descr="https://im0-tub-ru.yandex.net/i?id=dc6afd785ad6fef0efa158487a11b97b&amp;ref=rim&amp;n=33&amp;w=86&amp;h=13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7" name="Picture 9" descr="https://im0-tub-ru.yandex.net/i?id=4c13cd900ffae8da0e0b3d6951443b0c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2852936"/>
            <a:ext cx="194310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3568" y="1092016"/>
          <a:ext cx="7920879" cy="5073286"/>
        </p:xfrm>
        <a:graphic>
          <a:graphicData uri="http://schemas.openxmlformats.org/drawingml/2006/table">
            <a:tbl>
              <a:tblPr/>
              <a:tblGrid>
                <a:gridCol w="8884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34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119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370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81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i="1">
                          <a:latin typeface="Times New Roman"/>
                          <a:ea typeface="Calibri"/>
                          <a:cs typeface="Times New Roman"/>
                        </a:rPr>
                        <a:t>Номер урока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i="1">
                          <a:latin typeface="Times New Roman"/>
                          <a:ea typeface="Calibri"/>
                          <a:cs typeface="Times New Roman"/>
                        </a:rPr>
                        <a:t>Модуль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i="1">
                          <a:latin typeface="Times New Roman"/>
                          <a:ea typeface="Calibri"/>
                          <a:cs typeface="Times New Roman"/>
                        </a:rPr>
                        <a:t>Тема урока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i="1">
                          <a:latin typeface="Times New Roman"/>
                          <a:ea typeface="Calibri"/>
                          <a:cs typeface="Times New Roman"/>
                        </a:rPr>
                        <a:t>Элементы урока для ФГ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Введение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Что изучает история Древнего мира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5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90500" algn="l"/>
                          <a:tab pos="291465" algn="ctr"/>
                        </a:tabLs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		2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71450" algn="l"/>
                          <a:tab pos="513715" algn="ctr"/>
                        </a:tabLs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71450" algn="l"/>
                          <a:tab pos="513715" algn="ctr"/>
                        </a:tabLs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Жизнь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первобытных людей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Древнейшие люди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Родовые общины охотников и собирателей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Возникновение искусства и религиозных верований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62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Возникновение земледелия и скотоводства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Переход от присваивающего хозяйства к производящему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9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Появление неравенства и знати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Причины появления социального расслоения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2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i="1">
                          <a:latin typeface="Times New Roman"/>
                          <a:ea typeface="Calibri"/>
                          <a:cs typeface="Times New Roman"/>
                        </a:rPr>
                        <a:t>Контрольная работа по теме «Жизнь первобытных людей»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9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Древний Египет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Государство на берегах Нила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9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Социальная структура Древнего Египта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Возникновение налогов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9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Военные походы фараонов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99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Религия древних египтян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81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Культура Древнего Египта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2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i="1">
                          <a:latin typeface="Times New Roman"/>
                          <a:ea typeface="Calibri"/>
                          <a:cs typeface="Times New Roman"/>
                        </a:rPr>
                        <a:t>Контрольный урок по теме «Древний Египет»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9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Западная Азия в древности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Древнее Междуречье (Двуречья)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9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Вавилонский царь Хаммурапи и его законы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9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Финикийские мореплаватели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Развитие торговли и создание колоний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99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Ассирийская держава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99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Персидская держава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740" marR="327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2400" dirty="0"/>
              <a:t>Календарно-тематический план по истории  Древнего мира. 5 класс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Возникновение земледелия и скотоводства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u="sng" dirty="0"/>
              <a:t>В рамках истории: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Переход от присваивающего хозяйства к производящему</a:t>
            </a:r>
          </a:p>
          <a:p>
            <a:pPr>
              <a:buNone/>
            </a:pPr>
            <a:r>
              <a:rPr lang="ru-RU" u="sng" dirty="0"/>
              <a:t>В рамках финансовой грамотности: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Значимость труда и самоорганизации человека для достижения поставленной цели</a:t>
            </a:r>
            <a:r>
              <a:rPr lang="ru-RU" u="sng" dirty="0"/>
              <a:t> </a:t>
            </a:r>
          </a:p>
        </p:txBody>
      </p:sp>
      <p:sp>
        <p:nvSpPr>
          <p:cNvPr id="17410" name="AutoShape 2" descr="https://s.fishki.net/upload/users/2020/11/23/1046236/f51f4ffa09b2edfd72fbdecd26d6af1c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wx10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4797152"/>
            <a:ext cx="3602278" cy="20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Появление неравенства и знати</a:t>
            </a:r>
          </a:p>
        </p:txBody>
      </p:sp>
      <p:pic>
        <p:nvPicPr>
          <p:cNvPr id="11" name="Содержимое 10" descr="1594024266_0003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581128"/>
            <a:ext cx="3419872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Содержимое 11" descr="f51f4ffa09b2edfd72fbdecd26d6af1c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825480" y="1268760"/>
            <a:ext cx="3318520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251520" y="1700808"/>
            <a:ext cx="51845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3200" u="sng" dirty="0"/>
              <a:t>В рамках истории: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/>
              <a:t>Социальное расслоение в обществе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63888" y="3933056"/>
            <a:ext cx="540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u="sng" dirty="0"/>
              <a:t>В рамках финансовой грамотности: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/>
              <a:t>Способность человека к накопительству и самообогащению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Социальная структура Древнего Египта</a:t>
            </a:r>
          </a:p>
        </p:txBody>
      </p:sp>
      <p:pic>
        <p:nvPicPr>
          <p:cNvPr id="5" name="Содержимое 4" descr="2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916833"/>
            <a:ext cx="4464496" cy="3237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u="sng" dirty="0"/>
              <a:t>В рамках истории: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Социальные группы и их права и обязанности</a:t>
            </a:r>
          </a:p>
          <a:p>
            <a:pPr>
              <a:buNone/>
            </a:pPr>
            <a:r>
              <a:rPr lang="ru-RU" u="sng" dirty="0"/>
              <a:t>В рамках финансовой грамотности: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Налоги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Финикийские мореплаватели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u="sng" dirty="0"/>
              <a:t>В рамках истории:</a:t>
            </a:r>
          </a:p>
          <a:p>
            <a:pPr>
              <a:buNone/>
            </a:pPr>
            <a:r>
              <a:rPr lang="ru-RU" dirty="0"/>
              <a:t>Развитие международной торговли и возникновение колоний</a:t>
            </a:r>
          </a:p>
          <a:p>
            <a:pPr>
              <a:buNone/>
            </a:pPr>
            <a:r>
              <a:rPr lang="ru-RU" u="sng" dirty="0"/>
              <a:t>В рамках финансовой грамотности:</a:t>
            </a:r>
          </a:p>
          <a:p>
            <a:pPr>
              <a:buNone/>
            </a:pPr>
            <a:r>
              <a:rPr lang="ru-RU" dirty="0"/>
              <a:t>Торговля – как одна из </a:t>
            </a:r>
            <a:r>
              <a:rPr lang="ru-RU"/>
              <a:t>отраслей экономики</a:t>
            </a:r>
            <a:endParaRPr lang="ru-RU" dirty="0"/>
          </a:p>
        </p:txBody>
      </p:sp>
      <p:pic>
        <p:nvPicPr>
          <p:cNvPr id="5" name="Содержимое 4" descr="nc-snapshot158575078315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772816"/>
            <a:ext cx="4316288" cy="333186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СПАСИБО ЗА ВНИМАНИЕ!!!</a:t>
            </a:r>
          </a:p>
          <a:p>
            <a:r>
              <a:rPr lang="ru-RU" sz="3600" dirty="0"/>
              <a:t> С ВАМИ БЫЛ ПОРОСЕНОК ФУНТИК </a:t>
            </a:r>
          </a:p>
          <a:p>
            <a:endParaRPr lang="ru-RU" sz="3600" dirty="0"/>
          </a:p>
        </p:txBody>
      </p:sp>
      <p:pic>
        <p:nvPicPr>
          <p:cNvPr id="1026" name="Picture 2" descr="https://privl.ru/wp-content/uploads/2019/04/b26485460f3ecc0b22e1bd2b54a45ed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132856"/>
            <a:ext cx="4176464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333</Words>
  <Application>Microsoft Office PowerPoint</Application>
  <PresentationFormat>Экран (4:3)</PresentationFormat>
  <Paragraphs>102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Wingdings</vt:lpstr>
      <vt:lpstr>Тема Office</vt:lpstr>
      <vt:lpstr>Финансовая грамотность на уроках истории. История Древнего мира. 5 класс</vt:lpstr>
      <vt:lpstr>Презентация PowerPoint</vt:lpstr>
      <vt:lpstr>Календарно-тематический план по истории  Древнего мира. 5 класс</vt:lpstr>
      <vt:lpstr>Возникновение земледелия и скотоводства</vt:lpstr>
      <vt:lpstr>Появление неравенства и знати</vt:lpstr>
      <vt:lpstr>Социальная структура Древнего Египта</vt:lpstr>
      <vt:lpstr>Финикийские мореплаватели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МИНУТКА ФИНАНСОВОЙ ГРАМОТНОСТИ НА УРОКАХ ИСТОРИИ (Проектная работа)</dc:title>
  <dc:creator>Admin</dc:creator>
  <cp:lastModifiedBy>Надежда</cp:lastModifiedBy>
  <cp:revision>52</cp:revision>
  <dcterms:created xsi:type="dcterms:W3CDTF">2021-07-08T07:29:24Z</dcterms:created>
  <dcterms:modified xsi:type="dcterms:W3CDTF">2023-04-13T09:25:03Z</dcterms:modified>
</cp:coreProperties>
</file>