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7" r:id="rId5"/>
    <p:sldId id="265" r:id="rId6"/>
    <p:sldId id="260" r:id="rId7"/>
    <p:sldId id="259" r:id="rId8"/>
    <p:sldId id="264" r:id="rId9"/>
    <p:sldId id="261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CC6EB-5BCC-4863-7D18-7B9C120CD3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80C14C-AC65-3D40-C256-557EC8A10C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29783C-CAB5-E0E8-76A9-1A8F67A01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EDB6A9-4F4C-72F6-DBCC-0B9758A97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D37882-73D1-A454-78D8-69C29DDC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588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37DCB-A71C-A074-1FFE-C1567756A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E9B9DE-2CA6-B855-3C01-65D603A0F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142183-69F5-CB71-71B4-61A73E181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C928E9-F72E-DAF2-ED61-11B4C8BBD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A4B088-3091-8E4E-3510-7B0471B2E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5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9F73CD-215A-5CCA-6EAF-65E811078F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0846F3-57D8-ADD4-3FD6-0FA8169F6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9BD8AB-C98C-B0AD-F7CD-4144F051C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9BF4DE-133A-A4F7-C2EA-2334D8C57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316002-8944-03D0-1283-4B6B336D1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619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C0E60-D6FB-1592-0861-FE9FB77F7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AEC6BE-AA03-7415-523D-A2DB4B80D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FA4C58-065A-475E-8785-BC533F9B2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F835ED-BBDB-1AC9-F988-C6D70CCD4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D88628-4708-A496-1A0C-BE3BEDD80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55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50D512-E4DF-B8DE-8399-E9747A641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D13227-AB4D-1BC8-A525-067DEAC83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0B3162-1FA1-FF26-DC36-2DB1ADCDD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2B391F-8739-EBD5-4A4B-2521046FF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ECB813-7CC3-E451-C535-FB2B25893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05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8922C-79C1-8748-F5D1-F8C51A025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362418-E995-97CA-44F2-C1E33B7CF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6DA070-B382-B2AB-D318-F61FA77B1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8CD7DF-D5E4-3F65-4D7A-CB0639CD3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51235B-8D34-ED48-5A40-47FF5C35D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F6E1E9-8BAE-9780-D2CB-AA716CD8B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72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BE850E-A3B6-BADF-17A1-1E4F9FFE1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B9173C-F2BF-616F-A739-D792E0FFD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5D3967-A1A5-C5BD-CA7A-1E31ACDE9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D87C62A-9512-98D2-2AEF-1ADA1019CB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8024F1-1087-DDC0-299B-3A82092B52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4F19628-3243-6473-F31F-C95A5A8A7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3EC9360-168A-EEC5-12C1-3FE601FBC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39DEF19-CE25-BB71-1512-45EC58972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156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A33E1-6043-C04E-6149-A521332B5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E61BBB-5F95-8055-88D9-D0E456AD9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807A9D6-C260-3EC5-B733-60D086C21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1552D55-6286-3580-BF58-A47B54784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67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7B87A6-A6A0-4C04-2D5E-C5EB9406A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12F3D3-76CC-5F53-37CA-4155CD559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20C2988-146F-2E10-4B50-85462555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89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F2C99-AF61-5DF0-DB5F-925CD2405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AB7AF3-7AF4-C1D0-D621-B6CC8FE37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A6849D-8B34-98F6-069B-039595549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CF4D79-C6A3-B872-9A64-ADECCB0A6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27DB11-305D-BDA7-A38D-B74C6321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447B65-4166-1B3A-5FB1-5FCB40F65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3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ECCD1-097E-27D0-8A91-48EB601BD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E7C2E3-CAF8-AB49-7E85-6EE332631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B79ECF-D01C-E22B-DC86-EB5AFDBDF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2A9C25-B343-1A0A-0997-44673B458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4BE007-A0B1-FD3B-0C90-844BCDB0A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1B5AF6-86A7-AF69-32AE-F0D2D8B87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44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5DA6B-0E9C-9BBC-091D-401E62373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35B8EB-05C0-ED3D-E320-DB46028DD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B76C8A-C924-2622-5218-BA6DF4F1A0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541B1-03D4-4F34-A7E0-C74D97EFCC23}" type="datetimeFigureOut">
              <a:rPr lang="ru-RU" smtClean="0"/>
              <a:t>12.04.2023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3B4429-412F-D919-60AC-E9BECAAA8F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131EB1-00E3-9491-1151-1AC7467F0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01D25-8ED8-451F-BF2A-CAE9CAAE30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6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ub.iro.perm.ru/event/registration/63d8e292ad85e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2A7FF5-BD38-1F25-ECAF-267834570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6571" y="-322280"/>
            <a:ext cx="10271760" cy="657968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F9E555-93BB-2505-7360-AC9225DCF2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53640" y="2590145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ru-RU" b="1" i="0" dirty="0">
                <a:effectLst/>
                <a:latin typeface="var(--text-subheader-size-m-font-family)"/>
              </a:rPr>
            </a:br>
            <a:br>
              <a:rPr lang="ru-RU" b="1" i="0" dirty="0">
                <a:effectLst/>
                <a:latin typeface="var(--text-subheader-size-m-font-family)"/>
              </a:rPr>
            </a:br>
            <a:br>
              <a:rPr lang="ru-RU" b="1" i="0" dirty="0">
                <a:effectLst/>
                <a:latin typeface="var(--text-subheader-size-m-font-family)"/>
              </a:rPr>
            </a:br>
            <a:br>
              <a:rPr lang="ru-RU" b="1" i="0" dirty="0">
                <a:effectLst/>
                <a:latin typeface="var(--text-subheader-size-m-font-family)"/>
              </a:rPr>
            </a:br>
            <a:r>
              <a:rPr lang="ru-RU" b="1" i="0" dirty="0">
                <a:effectLst/>
                <a:latin typeface="Bahnschrift Condensed" panose="020B0502040204020203" pitchFamily="34" charset="0"/>
              </a:rPr>
              <a:t>Вебинар по предъявлению опыта педагогов участников СГ по формированию финансовой грамотности.</a:t>
            </a:r>
            <a:br>
              <a:rPr lang="ru-RU" b="1" i="0" dirty="0">
                <a:effectLst/>
                <a:latin typeface="Bahnschrift Condensed" panose="020B0502040204020203" pitchFamily="34" charset="0"/>
              </a:rPr>
            </a:br>
            <a:endParaRPr lang="ru-RU" dirty="0">
              <a:latin typeface="Bahnschrift Condensed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8AC1BF-7863-985C-2FBC-C45CFB0E19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7485" y="4429919"/>
            <a:ext cx="8103325" cy="1655762"/>
          </a:xfrm>
        </p:spPr>
        <p:txBody>
          <a:bodyPr/>
          <a:lstStyle/>
          <a:p>
            <a:r>
              <a:rPr lang="ru-RU" sz="2400" b="1" dirty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</a:rPr>
              <a:t>Яковлева Надежда Геннадьевна, старший преподаватель кафедры общего образования ГАУ ДПО "Институт развития образования Пермского края"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901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00CF9-463A-884B-B446-B82E0BE25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ahnschrift Condensed" panose="020B0502040204020203" pitchFamily="34" charset="0"/>
              </a:rPr>
              <a:t>Анонс мероприятия.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41E234-15C6-B21F-2C89-0A0F9F61068F}"/>
              </a:ext>
            </a:extLst>
          </p:cNvPr>
          <p:cNvSpPr txBox="1"/>
          <p:nvPr/>
        </p:nvSpPr>
        <p:spPr>
          <a:xfrm>
            <a:off x="838201" y="1690688"/>
            <a:ext cx="1051559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Вебинар «Образовательные возможности онлайн сервиса «Joyteka» (создание квестов, викторин, тестов и т.д.) состоится 18 апреля 2023 года в 15.00 местного времени.</a:t>
            </a: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Ссылка для регистрации: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http://cub.iro.perm.ru/event/registration/63d8e292ad85e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54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6FB98-AFD0-A96F-D1D0-F808DAB4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ahnschrift Condensed" panose="020B0502040204020203" pitchFamily="34" charset="0"/>
              </a:rPr>
              <a:t>План вебинара.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F6D6A0-65C5-CD52-9B14-7D95DC0E7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90"/>
            <a:ext cx="10890380" cy="4971985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3800" dirty="0">
                <a:latin typeface="Cambria" panose="02040503050406030204" pitchFamily="18" charset="0"/>
                <a:ea typeface="Cambria" panose="02040503050406030204" pitchFamily="18" charset="0"/>
              </a:rPr>
              <a:t>Финансовая грамотность: система = результат.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380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Представления о финансовом мире на уроках литературного чтения.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40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Финансовая грамотность на уроках истории: 5 класс</a:t>
            </a:r>
            <a:endParaRPr lang="ru-RU" sz="3800" i="0" dirty="0">
              <a:solidFill>
                <a:srgbClr val="333333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38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Формирования основ финансовой грамотности у учащихся начальных классов средствами авторских ЦОР при реализации программы  внеурочной деятельности  «Финансовая грамотность.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38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Обобщение опыта преподавания финансовой грамотности в рамках курса внеурочной деятельности.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38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Олимпиада по финансовой грамотности для младших школьников «Финансовый триатлон».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380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Финансовое просвещение в летнем лагере.</a:t>
            </a:r>
            <a:br>
              <a:rPr lang="ru-RU" sz="380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br>
              <a:rPr lang="ru-RU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</a:br>
            <a:endParaRPr lang="ru-RU" dirty="0">
              <a:latin typeface="Bahnschrift Condensed" panose="020B0502040204020203" pitchFamily="34" charset="0"/>
            </a:endParaRPr>
          </a:p>
          <a:p>
            <a:pPr marL="514350" indent="-514350">
              <a:buFont typeface="+mj-lt"/>
              <a:buAutoNum type="arabicPeriod" startAt="2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796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869258-24B2-BCDA-F58D-CEB27FAC9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898"/>
          <a:stretch/>
        </p:blipFill>
        <p:spPr>
          <a:xfrm>
            <a:off x="9115794" y="1027906"/>
            <a:ext cx="2722768" cy="541653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7017285-88BC-DE73-97C0-3265E02AD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Bahnschrift Condensed" panose="020B0502040204020203" pitchFamily="34" charset="0"/>
              </a:rPr>
              <a:t>Финансовая грамотность: система = результат.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392DB09-A632-4369-63B3-21AC78B26F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04" y="1873239"/>
            <a:ext cx="3496811" cy="435133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08A3C5-5D72-579E-CD8C-F09F56E0E27D}"/>
              </a:ext>
            </a:extLst>
          </p:cNvPr>
          <p:cNvSpPr txBox="1"/>
          <p:nvPr/>
        </p:nvSpPr>
        <p:spPr>
          <a:xfrm>
            <a:off x="4858656" y="1823372"/>
            <a:ext cx="490116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Чистякова Надежда Геннадьевна, учитель обществознания МАОУ «СОШ № 32» г. Перми. Стаж 30 лет, высшая категория. </a:t>
            </a:r>
          </a:p>
          <a:p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2 года является куратором направления по формированию финансовой грамотности в школе. </a:t>
            </a:r>
          </a:p>
        </p:txBody>
      </p:sp>
    </p:spTree>
    <p:extLst>
      <p:ext uri="{BB962C8B-B14F-4D97-AF65-F5344CB8AC3E}">
        <p14:creationId xmlns:p14="http://schemas.microsoft.com/office/powerpoint/2010/main" val="1857010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770856-A846-B548-EA31-86D36FAC8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08"/>
          <a:stretch/>
        </p:blipFill>
        <p:spPr>
          <a:xfrm>
            <a:off x="276093" y="533400"/>
            <a:ext cx="2948147" cy="588449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FBB2B6C0-9C30-D4FA-F62F-EC0F43AF0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51" y="586006"/>
            <a:ext cx="10199914" cy="1325563"/>
          </a:xfrm>
        </p:spPr>
        <p:txBody>
          <a:bodyPr>
            <a:no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Bahnschrift Condensed" panose="020B0502040204020203" pitchFamily="34" charset="0"/>
              </a:rPr>
              <a:t>Представления о финансовом мире на уроках литературного чтения.</a:t>
            </a:r>
            <a:br>
              <a:rPr lang="ru-RU" b="1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</a:b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208718DD-A050-123F-07A5-010740C887A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110203" y="1910362"/>
            <a:ext cx="4854575" cy="4265613"/>
          </a:xfrm>
        </p:spPr>
        <p:txBody>
          <a:bodyPr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Дураченко Ольга Петровна, учитель начальных классов МАОУ «СОШ № 16», г. Березники.</a:t>
            </a:r>
          </a:p>
          <a:p>
            <a:pPr marL="0" indent="0" algn="r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Победитель II Всероссийского педагогического конкурса «Современное воспитание подрастающего поколения».</a:t>
            </a:r>
          </a:p>
          <a:p>
            <a:pPr marL="0" indent="0" algn="r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Основами финансовой грамотности занимается 2 года.</a:t>
            </a:r>
            <a:endParaRPr lang="ru-RU" sz="2400" b="0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YS Text"/>
              </a:rPr>
              <a:t> </a:t>
            </a:r>
          </a:p>
          <a:p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3077D5-4EE3-1BEE-3CD8-E30346E5F2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74"/>
          <a:stretch/>
        </p:blipFill>
        <p:spPr>
          <a:xfrm>
            <a:off x="8276948" y="1964175"/>
            <a:ext cx="3026771" cy="4053887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D7A13C7F-4B00-FFEA-5228-5AB84F84A5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153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770856-A846-B548-EA31-86D36FAC8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08"/>
          <a:stretch/>
        </p:blipFill>
        <p:spPr>
          <a:xfrm>
            <a:off x="9084191" y="486754"/>
            <a:ext cx="2948147" cy="5884492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208718DD-A050-123F-07A5-010740C887A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251906" y="1787256"/>
            <a:ext cx="4351176" cy="402676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Митряшкина Ольга Геннадьевна, учитель истории МАОУ «СОШ № 11» г. Березники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Формированием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финансовой грамотности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 занимается несколько лет. 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95D5-213E-B4B8-0602-6528AF1CC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  <a:ea typeface="Cambria" panose="02040503050406030204" pitchFamily="18" charset="0"/>
              </a:rPr>
              <a:t>Финансовая грамотность на уроках истории: 5 класс</a:t>
            </a:r>
            <a:endParaRPr lang="ru-RU" b="1" dirty="0">
              <a:latin typeface="Bahnschrift Condensed" panose="020B0502040204020203" pitchFamily="34" charset="0"/>
              <a:ea typeface="Cambria" panose="0204050305040603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D096CC-4B99-D652-8E0C-E8EE11075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64" y="1787256"/>
            <a:ext cx="2773003" cy="415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69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869258-24B2-BCDA-F58D-CEB27FAC9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37" t="718" r="67451" b="-718"/>
          <a:stretch/>
        </p:blipFill>
        <p:spPr>
          <a:xfrm>
            <a:off x="93306" y="842894"/>
            <a:ext cx="2839500" cy="54165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B53758-2FA5-9DDB-A543-F30D01B20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7394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br>
              <a:rPr lang="ru-RU" sz="3600" b="0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</a:br>
            <a:r>
              <a:rPr lang="ru-RU" sz="3600" b="1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  <a:t>Формирования основ финансовой грамотности у учащихся начальных классов средствами авторских ЦОР при реализации программы  внеурочной деятельности  «Финансовая грамотность.</a:t>
            </a:r>
            <a:br>
              <a:rPr lang="ru-RU" sz="4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endParaRPr lang="ru-RU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A81CD7C-56A9-4BA6-9929-81C0A092D5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8"/>
          <a:stretch/>
        </p:blipFill>
        <p:spPr>
          <a:xfrm>
            <a:off x="8086648" y="2119763"/>
            <a:ext cx="3052238" cy="378125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A83AFE-4F66-5D28-ECB9-4E50C940AE79}"/>
              </a:ext>
            </a:extLst>
          </p:cNvPr>
          <p:cNvSpPr txBox="1"/>
          <p:nvPr/>
        </p:nvSpPr>
        <p:spPr>
          <a:xfrm>
            <a:off x="3711379" y="2238110"/>
            <a:ext cx="4079809" cy="354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1000"/>
              </a:spcAft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Китаева Ольга Павловна, учитель начальных классов МАОУ "Суксунская СОШ №2" </a:t>
            </a:r>
          </a:p>
          <a:p>
            <a:pPr algn="r">
              <a:spcAft>
                <a:spcPts val="1000"/>
              </a:spcAft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С 2019 года  во 2-4 классах  школы  в рамках внеурочной деятельности преподаёт финансовую грамотность.</a:t>
            </a:r>
          </a:p>
        </p:txBody>
      </p:sp>
    </p:spTree>
    <p:extLst>
      <p:ext uri="{BB962C8B-B14F-4D97-AF65-F5344CB8AC3E}">
        <p14:creationId xmlns:p14="http://schemas.microsoft.com/office/powerpoint/2010/main" val="3223630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1DE08A-73E7-83DB-FD11-F812F96AC8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08"/>
          <a:stretch/>
        </p:blipFill>
        <p:spPr>
          <a:xfrm>
            <a:off x="8839131" y="486754"/>
            <a:ext cx="2948147" cy="5884492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1288FD5-B57E-90C5-B969-0CA59664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  <a:t>Обобщение опыта преподавания финансовой грамотности в рамках курса внеурочной деятельности.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D7BA97-6801-F3E0-7CE1-3BF45DA37C24}"/>
              </a:ext>
            </a:extLst>
          </p:cNvPr>
          <p:cNvSpPr txBox="1"/>
          <p:nvPr/>
        </p:nvSpPr>
        <p:spPr>
          <a:xfrm>
            <a:off x="4429723" y="2155447"/>
            <a:ext cx="426597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Пельц Наталия Алексеевна, учитель математики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МАОУ "СОШ № 7"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г. Соликамска</a:t>
            </a:r>
          </a:p>
          <a:p>
            <a:endParaRPr lang="ru-RU" sz="2800" b="0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В 2021 году заняла 3 место в муниципальной олимпиаде "Цифра"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8A21A4-D0E5-3D5A-F2EC-80D8CA676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54" y="1852266"/>
            <a:ext cx="3153284" cy="420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80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770856-A846-B548-EA31-86D36FAC8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908"/>
          <a:stretch/>
        </p:blipFill>
        <p:spPr>
          <a:xfrm>
            <a:off x="0" y="486754"/>
            <a:ext cx="2948147" cy="588449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FBB2B6C0-9C30-D4FA-F62F-EC0F43AF0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51" y="586006"/>
            <a:ext cx="10199914" cy="1325563"/>
          </a:xfrm>
        </p:spPr>
        <p:txBody>
          <a:bodyPr>
            <a:no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Bahnschrift Condensed" panose="020B0502040204020203" pitchFamily="34" charset="0"/>
              </a:rPr>
              <a:t>Олимпиада по финансовой грамотности для младших школьников «Финансовый триатлон».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208718DD-A050-123F-07A5-010740C887A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508070" y="2128026"/>
            <a:ext cx="4351176" cy="4026762"/>
          </a:xfrm>
        </p:spPr>
        <p:txBody>
          <a:bodyPr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Малюкова Светлана Николаевна, учитель начальных классов МАОУ «Гимназия № 9», г. Березники.</a:t>
            </a:r>
          </a:p>
          <a:p>
            <a:pPr marL="0" indent="0" algn="r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Основами финансовой грамотности занимается 3 года.</a:t>
            </a:r>
            <a:endParaRPr lang="ru-RU" sz="2400" b="0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YS Text"/>
              </a:rPr>
              <a:t> </a:t>
            </a:r>
          </a:p>
          <a:p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1BFECB-57E9-CE59-DE6D-9B759F9D53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59" t="10756" r="17348" b="21718"/>
          <a:stretch/>
        </p:blipFill>
        <p:spPr>
          <a:xfrm>
            <a:off x="8316533" y="2128026"/>
            <a:ext cx="2844107" cy="378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08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1158BA-F03E-1F15-FEB9-67C2B1F0DB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8140"/>
          <a:stretch/>
        </p:blipFill>
        <p:spPr>
          <a:xfrm>
            <a:off x="9200104" y="1076346"/>
            <a:ext cx="2693585" cy="5416530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6CEC07DC-1A3D-3DFF-1889-91B3CB528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3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Bahnschrift Condensed" panose="020B0502040204020203" pitchFamily="34" charset="0"/>
              </a:rPr>
              <a:t>Финансовое просвещение в летнем лагере.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042A033B-8732-4A74-418A-B4169E5A14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31" t="11161" r="8831" b="-11161"/>
          <a:stretch/>
        </p:blipFill>
        <p:spPr>
          <a:xfrm>
            <a:off x="418336" y="1745132"/>
            <a:ext cx="3470987" cy="4627984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7A48131-FF63-545E-D00D-FA0BDFB81DBF}"/>
              </a:ext>
            </a:extLst>
          </p:cNvPr>
          <p:cNvSpPr txBox="1"/>
          <p:nvPr/>
        </p:nvSpPr>
        <p:spPr>
          <a:xfrm>
            <a:off x="5131837" y="2248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1A9FD-A5F2-3DEC-7D85-F86AE8ABF85D}"/>
              </a:ext>
            </a:extLst>
          </p:cNvPr>
          <p:cNvSpPr txBox="1"/>
          <p:nvPr/>
        </p:nvSpPr>
        <p:spPr>
          <a:xfrm>
            <a:off x="4404048" y="1690687"/>
            <a:ext cx="495657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Смолягина Наталья Анатольевна, учитель музыки МБОУ «ООШ № 4» г. Красновишерска</a:t>
            </a:r>
            <a:b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Преподаёт финансовую грамотность в рамках внеурочной деятельности в 5 - 7 классах. </a:t>
            </a:r>
          </a:p>
          <a:p>
            <a:endParaRPr lang="ru-RU" sz="2400" b="0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Призёр регионального этапа Всероссийского конкурса "Финансовая перемена" - 2023г.</a:t>
            </a:r>
            <a:b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32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3577</TotalTime>
  <Words>457</Words>
  <Application>Microsoft Office PowerPoint</Application>
  <PresentationFormat>Широкоэкранный</PresentationFormat>
  <Paragraphs>43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Bahnschrift Condensed</vt:lpstr>
      <vt:lpstr>Calibri</vt:lpstr>
      <vt:lpstr>Calibri</vt:lpstr>
      <vt:lpstr>Calibri Light</vt:lpstr>
      <vt:lpstr>Cambria</vt:lpstr>
      <vt:lpstr>var(--text-subheader-size-m-font-family)</vt:lpstr>
      <vt:lpstr>YS Text</vt:lpstr>
      <vt:lpstr>Тема Office</vt:lpstr>
      <vt:lpstr>    Вебинар по предъявлению опыта педагогов участников СГ по формированию финансовой грамотности. </vt:lpstr>
      <vt:lpstr>План вебинара.</vt:lpstr>
      <vt:lpstr>Финансовая грамотность: система = результат.</vt:lpstr>
      <vt:lpstr>Представления о финансовом мире на уроках литературного чтения. </vt:lpstr>
      <vt:lpstr>Финансовая грамотность на уроках истории: 5 класс</vt:lpstr>
      <vt:lpstr> Формирования основ финансовой грамотности у учащихся начальных классов средствами авторских ЦОР при реализации программы  внеурочной деятельности  «Финансовая грамотность. </vt:lpstr>
      <vt:lpstr>Обобщение опыта преподавания финансовой грамотности в рамках курса внеурочной деятельности.</vt:lpstr>
      <vt:lpstr>Олимпиада по финансовой грамотности для младших школьников «Финансовый триатлон».</vt:lpstr>
      <vt:lpstr>Финансовое просвещение в летнем лагере.</vt:lpstr>
      <vt:lpstr>Анонс мероприятия.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Вебинар по предъявлению опыта педагогов участников СГ по формированию финансовой грамотности.</dc:title>
  <dc:creator>Надежда</dc:creator>
  <cp:lastModifiedBy>Надежда</cp:lastModifiedBy>
  <cp:revision>12</cp:revision>
  <dcterms:created xsi:type="dcterms:W3CDTF">2023-04-09T10:06:48Z</dcterms:created>
  <dcterms:modified xsi:type="dcterms:W3CDTF">2023-04-13T11:21:38Z</dcterms:modified>
</cp:coreProperties>
</file>