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8" r:id="rId7"/>
    <p:sldId id="260" r:id="rId8"/>
    <p:sldId id="262" r:id="rId9"/>
    <p:sldId id="269" r:id="rId10"/>
    <p:sldId id="263" r:id="rId11"/>
    <p:sldId id="267" r:id="rId12"/>
    <p:sldId id="266" r:id="rId13"/>
    <p:sldId id="264" r:id="rId14"/>
    <p:sldId id="265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F7A7-B32B-4F3D-92BE-D41A9746B62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AB1C5-FEDE-4C12-8E66-E57E07AB6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71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F7A7-B32B-4F3D-92BE-D41A9746B62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AB1C5-FEDE-4C12-8E66-E57E07AB6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03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F7A7-B32B-4F3D-92BE-D41A9746B62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AB1C5-FEDE-4C12-8E66-E57E07AB6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260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F7A7-B32B-4F3D-92BE-D41A9746B62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AB1C5-FEDE-4C12-8E66-E57E07AB6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789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F7A7-B32B-4F3D-92BE-D41A9746B62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AB1C5-FEDE-4C12-8E66-E57E07AB6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21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F7A7-B32B-4F3D-92BE-D41A9746B62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AB1C5-FEDE-4C12-8E66-E57E07AB6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63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F7A7-B32B-4F3D-92BE-D41A9746B62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AB1C5-FEDE-4C12-8E66-E57E07AB6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6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F7A7-B32B-4F3D-92BE-D41A9746B62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AB1C5-FEDE-4C12-8E66-E57E07AB6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088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F7A7-B32B-4F3D-92BE-D41A9746B62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AB1C5-FEDE-4C12-8E66-E57E07AB6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658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F7A7-B32B-4F3D-92BE-D41A9746B62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AB1C5-FEDE-4C12-8E66-E57E07AB6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19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F7A7-B32B-4F3D-92BE-D41A9746B62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AB1C5-FEDE-4C12-8E66-E57E07AB6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237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8F7A7-B32B-4F3D-92BE-D41A9746B62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AB1C5-FEDE-4C12-8E66-E57E07AB6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73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02860" y="2878574"/>
            <a:ext cx="9802042" cy="1938992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ru-RU" sz="6000" b="1" dirty="0" smtClean="0">
                <a:solidFill>
                  <a:schemeClr val="accent5">
                    <a:lumMod val="50000"/>
                  </a:schemeClr>
                </a:solidFill>
              </a:rPr>
              <a:t>Программы летнего чтения. </a:t>
            </a:r>
            <a:endParaRPr lang="en-US" sz="6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r>
              <a:rPr lang="ru-RU" sz="6000" b="1" dirty="0" smtClean="0">
                <a:solidFill>
                  <a:schemeClr val="accent5">
                    <a:lumMod val="50000"/>
                  </a:schemeClr>
                </a:solidFill>
              </a:rPr>
              <a:t>Методика и практика</a:t>
            </a:r>
            <a:endParaRPr lang="ru-RU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Квашнина Елена Сергеевна, </a:t>
            </a:r>
            <a:r>
              <a:rPr lang="ru-RU" sz="2800" b="1" dirty="0" err="1" smtClean="0">
                <a:solidFill>
                  <a:schemeClr val="accent5">
                    <a:lumMod val="50000"/>
                  </a:schemeClr>
                </a:solidFill>
              </a:rPr>
              <a:t>г.Екатеринбург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4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3716" y="0"/>
            <a:ext cx="4278284" cy="646331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Идеи для програм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м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Летнее чтение с удовольствием и пользой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163" y="194375"/>
            <a:ext cx="4206241" cy="59557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77" y="1004238"/>
            <a:ext cx="4239492" cy="498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5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Летнее чтение с удовольствием и пользой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55" y="389015"/>
            <a:ext cx="3881829" cy="54963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126" y="389015"/>
            <a:ext cx="3881830" cy="54963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398" y="389015"/>
            <a:ext cx="3862675" cy="549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0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3716" y="0"/>
            <a:ext cx="4278284" cy="646331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Идеи для програм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м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Летнее чтение с удовольствием и пользой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014" y="789645"/>
            <a:ext cx="3684616" cy="5217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075" y="185440"/>
            <a:ext cx="4111336" cy="58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9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3716" y="0"/>
            <a:ext cx="4278284" cy="646331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Идеи для програм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м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Летнее чтение с удовольствием и пользой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3003"/>
            <a:ext cx="4124983" cy="58406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382" y="1112932"/>
            <a:ext cx="3899276" cy="457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7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3716" y="0"/>
            <a:ext cx="4278284" cy="646331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Идеи для програм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м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Летнее чтение с удовольствием и пользой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02" y="260926"/>
            <a:ext cx="4322620" cy="57634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808" y="936501"/>
            <a:ext cx="3692582" cy="492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4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61564" y="6013636"/>
            <a:ext cx="6305265" cy="707886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До встречи в сети!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89" y="368490"/>
            <a:ext cx="3587087" cy="53806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61045" y="750305"/>
            <a:ext cx="3399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kvashnina_elena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826" y="655063"/>
            <a:ext cx="766122" cy="7661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1682" t="13575" r="23132" b="18003"/>
          <a:stretch/>
        </p:blipFill>
        <p:spPr>
          <a:xfrm>
            <a:off x="5873826" y="3898400"/>
            <a:ext cx="793533" cy="61881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761045" y="3932261"/>
            <a:ext cx="45679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ekvahnina@gmail.com</a:t>
            </a:r>
            <a:endParaRPr lang="ru-RU" dirty="0"/>
          </a:p>
        </p:txBody>
      </p:sp>
      <p:pic>
        <p:nvPicPr>
          <p:cNvPr id="1026" name="Picture 2" descr="Приложения в Google Play – Facebo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454" y="2354571"/>
            <a:ext cx="704234" cy="7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761045" y="2412474"/>
            <a:ext cx="3518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smtClean="0">
                <a:solidFill>
                  <a:srgbClr val="4472C4">
                    <a:lumMod val="50000"/>
                  </a:srgbClr>
                </a:solidFill>
              </a:rPr>
              <a:t>Елена Квашнина</a:t>
            </a:r>
            <a:endParaRPr lang="ru-RU" sz="3600" b="1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9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1149" y="2435629"/>
            <a:ext cx="10874431" cy="1938992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5">
                    <a:lumMod val="50000"/>
                  </a:schemeClr>
                </a:solidFill>
              </a:rPr>
              <a:t>Для кого и для чего мы придумываем программы?</a:t>
            </a:r>
            <a:endParaRPr lang="ru-RU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7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3716" y="0"/>
            <a:ext cx="4278284" cy="646331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Идеи для програм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м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027003"/>
            <a:ext cx="7232073" cy="707886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Настольный театр по книге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24" y="206786"/>
            <a:ext cx="4219055" cy="5625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073" y="884196"/>
            <a:ext cx="3857105" cy="514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9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30095" y="0"/>
            <a:ext cx="4161905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Идеи для программ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027003"/>
            <a:ext cx="7232073" cy="707886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Настольный театр по книге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037" y="292387"/>
            <a:ext cx="4322618" cy="57634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374" y="584775"/>
            <a:ext cx="4379769" cy="583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4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3716" y="0"/>
            <a:ext cx="4278284" cy="646331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Идеи для програм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м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150114"/>
            <a:ext cx="12036829" cy="707886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Литературное творчество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52" y="199506"/>
            <a:ext cx="4266507" cy="5688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570" t="18034" r="1831" b="9679"/>
          <a:stretch/>
        </p:blipFill>
        <p:spPr>
          <a:xfrm>
            <a:off x="6118168" y="795566"/>
            <a:ext cx="5602778" cy="570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2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3716" y="0"/>
            <a:ext cx="4278284" cy="646331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Идеи для програм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м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Игры литературных героев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675" y="746076"/>
            <a:ext cx="4289368" cy="5859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215" y="190595"/>
            <a:ext cx="3963439" cy="595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9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3716" y="0"/>
            <a:ext cx="4278284" cy="646331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Идеи для програм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м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Игры литературных героев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r="23086" b="1240"/>
          <a:stretch/>
        </p:blipFill>
        <p:spPr>
          <a:xfrm>
            <a:off x="2344188" y="2500601"/>
            <a:ext cx="3208713" cy="34333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16" y="374982"/>
            <a:ext cx="2984845" cy="38189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197" t="1170" r="2938" b="3085"/>
          <a:stretch/>
        </p:blipFill>
        <p:spPr>
          <a:xfrm>
            <a:off x="6251642" y="1156740"/>
            <a:ext cx="2909662" cy="40759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1222" t="2194" r="-1153" b="18683"/>
          <a:stretch/>
        </p:blipFill>
        <p:spPr>
          <a:xfrm>
            <a:off x="8895090" y="3112573"/>
            <a:ext cx="2825856" cy="331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3716" y="0"/>
            <a:ext cx="4278284" cy="646331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Идеи для програм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м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150114"/>
            <a:ext cx="5453149" cy="707886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Лингвистические бои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355" t="7828" r="5067" b="20363"/>
          <a:stretch/>
        </p:blipFill>
        <p:spPr>
          <a:xfrm>
            <a:off x="532687" y="206787"/>
            <a:ext cx="4920462" cy="5379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-1" r="-358" b="29638"/>
          <a:stretch/>
        </p:blipFill>
        <p:spPr>
          <a:xfrm>
            <a:off x="6134792" y="970279"/>
            <a:ext cx="5684692" cy="53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8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3716" y="0"/>
            <a:ext cx="4278284" cy="646331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Идеи для програм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м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150114"/>
            <a:ext cx="7738281" cy="707886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Л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итературоведческие состязания 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810" y="696323"/>
            <a:ext cx="3537304" cy="53130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716" y="687130"/>
            <a:ext cx="3483737" cy="53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113</Words>
  <Application>Microsoft Office PowerPoint</Application>
  <PresentationFormat>Широкоэкранный</PresentationFormat>
  <Paragraphs>31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Udachin-av</dc:creator>
  <cp:lastModifiedBy>Udachin-av</cp:lastModifiedBy>
  <cp:revision>18</cp:revision>
  <dcterms:created xsi:type="dcterms:W3CDTF">2020-06-09T05:42:30Z</dcterms:created>
  <dcterms:modified xsi:type="dcterms:W3CDTF">2020-06-09T08:28:23Z</dcterms:modified>
</cp:coreProperties>
</file>