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8" r:id="rId4"/>
    <p:sldId id="257" r:id="rId5"/>
    <p:sldId id="267" r:id="rId6"/>
    <p:sldId id="264" r:id="rId7"/>
    <p:sldId id="260" r:id="rId8"/>
    <p:sldId id="265" r:id="rId9"/>
    <p:sldId id="261" r:id="rId10"/>
    <p:sldId id="263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619" y="1726005"/>
            <a:ext cx="8210244" cy="354743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2800" dirty="0"/>
              <a:t>«Внедрение заданий для оценки математической грамотности обучающихся в образовательный процесс с учётом реализации обновленного ФГОС ООО и ФГОС/СОО</a:t>
            </a:r>
            <a:r>
              <a:rPr lang="ru-RU" sz="2800" dirty="0" smtClean="0"/>
              <a:t>»</a:t>
            </a: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непрерывного повышения профессионального мастерства ГАУ ДПО «ИРО ПК»</a:t>
            </a:r>
          </a:p>
          <a:p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семинара: Е.О. Новикова, ст. преподаватель кафедры общего образования ЦНППМПР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320" y="-27384"/>
            <a:ext cx="846184" cy="943251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980728"/>
            <a:ext cx="9108504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068267"/>
            <a:ext cx="9108504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9552" y="26064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КВАЗИАЛЬНАЯ СИТУАЦИЯ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68267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Образование/профессия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деятельность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(практико-ориентированные задания – Банки заданий для подготовки к ГИА,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формата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открытых банков по формированию и диагностики функциональной грамотности)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сюжете присутствует проблема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847" y="4005064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обязательно связаны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каждой задачи используется для создания итогового продукта. Форма ответа: множественный выбор, краткий ответ развернутый ответ и др.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 задач. Итоговое задание - итоговый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эскиз, схема, диаграмма, видео, чертеж, книга, реклама и др.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продукт=цель проектной задачи </a:t>
            </a:r>
          </a:p>
        </p:txBody>
      </p:sp>
    </p:spTree>
    <p:extLst>
      <p:ext uri="{BB962C8B-B14F-4D97-AF65-F5344CB8AC3E}">
        <p14:creationId xmlns:p14="http://schemas.microsoft.com/office/powerpoint/2010/main" val="396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5496" y="788804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860812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136664"/>
            <a:ext cx="542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6027"/>
              </p:ext>
            </p:extLst>
          </p:nvPr>
        </p:nvGraphicFramePr>
        <p:xfrm>
          <a:off x="215516" y="1124744"/>
          <a:ext cx="867645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841"/>
                <a:gridCol w="2377643"/>
                <a:gridCol w="2160240"/>
                <a:gridCol w="21597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</a:p>
                    <a:p>
                      <a:pPr algn="ctr"/>
                      <a:endParaRPr lang="ru-RU" sz="2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предметный результат</a:t>
                      </a:r>
                    </a:p>
                    <a:p>
                      <a:pPr algn="just"/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чтение графиков реальных зависимостей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</a:p>
                    <a:p>
                      <a:pPr algn="ctr"/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низкий, </a:t>
                      </a:r>
                    </a:p>
                    <a:p>
                      <a:pPr algn="just"/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средний</a:t>
                      </a:r>
                    </a:p>
                    <a:p>
                      <a:pPr algn="just"/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повышенный</a:t>
                      </a:r>
                      <a:endParaRPr lang="ru-RU" sz="26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</a:t>
                      </a:r>
                    </a:p>
                    <a:p>
                      <a:pPr algn="ctr"/>
                      <a:endParaRPr lang="ru-RU" sz="2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развёрнутым ответом; 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выбором ответа; 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кратким ответом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</a:p>
                    <a:p>
                      <a:pPr algn="just"/>
                      <a:r>
                        <a:rPr lang="ru-RU" sz="28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или 2 балла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полный ответ – 2 балла, частично верный ответ – 1 балл.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541" y="620688"/>
            <a:ext cx="9129422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проектную задачу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класс, контекст и область содержания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Сочинить модельную ситуацию (обязательно проблема)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итоговый продукт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структуру проектной задачи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содержание задний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критерии  оценивания заданий итогового задания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30.04.2024 г.)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Представить проектную задачу</a:t>
            </a: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3752" y="1207399"/>
            <a:ext cx="9108504" cy="7200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8561" y="1135391"/>
            <a:ext cx="9108504" cy="72008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7784" y="12316"/>
            <a:ext cx="592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46434" r="26484" b="12361"/>
          <a:stretch/>
        </p:blipFill>
        <p:spPr bwMode="auto">
          <a:xfrm>
            <a:off x="707462" y="2780928"/>
            <a:ext cx="7696215" cy="36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9570" y="184482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9600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78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Идем в театр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2" y="2132856"/>
            <a:ext cx="73263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7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50376"/>
              </p:ext>
            </p:extLst>
          </p:nvPr>
        </p:nvGraphicFramePr>
        <p:xfrm>
          <a:off x="467544" y="476672"/>
          <a:ext cx="835292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456"/>
                <a:gridCol w="1328294"/>
                <a:gridCol w="1328294"/>
                <a:gridCol w="1328294"/>
                <a:gridCol w="1328294"/>
                <a:gridCol w="13282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 класс идет в театр</a:t>
                      </a:r>
                    </a:p>
                    <a:p>
                      <a:pPr algn="ctr"/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8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66"/>
                    </a:solidFill>
                  </a:tcPr>
                </a:tc>
              </a:tr>
              <a:tr h="743848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2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ИТОГОВОЕ ЗАДАНИЕ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Составьте объявление!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1331640" y="1268760"/>
            <a:ext cx="6840761" cy="4464496"/>
            <a:chOff x="1331640" y="1268760"/>
            <a:chExt cx="6840761" cy="4464496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1907704" y="1268760"/>
              <a:ext cx="576064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6876256" y="1448780"/>
              <a:ext cx="936104" cy="2700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1835696" y="2404770"/>
              <a:ext cx="720080" cy="65580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3203848" y="2404770"/>
              <a:ext cx="0" cy="92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4211960" y="2404770"/>
              <a:ext cx="0" cy="92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5436096" y="2404770"/>
              <a:ext cx="0" cy="92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6588224" y="2404770"/>
              <a:ext cx="0" cy="92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6984268" y="2268813"/>
              <a:ext cx="900100" cy="92771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331640" y="4437112"/>
              <a:ext cx="1728192" cy="11521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555348" y="4221088"/>
              <a:ext cx="720508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4211960" y="4077072"/>
              <a:ext cx="0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5436096" y="4149080"/>
              <a:ext cx="0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6230957" y="4197239"/>
              <a:ext cx="936104" cy="11759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6230957" y="4689140"/>
              <a:ext cx="1941444" cy="10441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3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84519" cy="59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56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3752" y="1207399"/>
            <a:ext cx="9108504" cy="7200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8561" y="1135391"/>
            <a:ext cx="9108504" cy="72008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7784" y="12316"/>
            <a:ext cx="592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46434" r="26484" b="12361"/>
          <a:stretch/>
        </p:blipFill>
        <p:spPr bwMode="auto">
          <a:xfrm>
            <a:off x="707462" y="2780928"/>
            <a:ext cx="7696215" cy="36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9570" y="184482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69013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76456" cy="477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4722" r="31719" b="5139"/>
          <a:stretch/>
        </p:blipFill>
        <p:spPr bwMode="auto">
          <a:xfrm>
            <a:off x="395536" y="404664"/>
            <a:ext cx="7776864" cy="63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-147593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96" y="476672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496" y="404664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1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84519" cy="59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24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287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Проектная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7</cp:revision>
  <dcterms:created xsi:type="dcterms:W3CDTF">2024-03-04T07:22:19Z</dcterms:created>
  <dcterms:modified xsi:type="dcterms:W3CDTF">2024-03-06T04:17:50Z</dcterms:modified>
</cp:coreProperties>
</file>