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9" r:id="rId3"/>
    <p:sldId id="257" r:id="rId4"/>
    <p:sldId id="262" r:id="rId5"/>
    <p:sldId id="258" r:id="rId6"/>
    <p:sldId id="263" r:id="rId7"/>
    <p:sldId id="259" r:id="rId8"/>
    <p:sldId id="264" r:id="rId9"/>
    <p:sldId id="260" r:id="rId10"/>
    <p:sldId id="267" r:id="rId11"/>
    <p:sldId id="271" r:id="rId12"/>
    <p:sldId id="272" r:id="rId13"/>
    <p:sldId id="273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98E905-C31C-40C9-AEBA-66B76CD8C2E4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4B2E52-0086-4D78-91DB-C2DCE5D41C36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КРИТИЧЕСКОЕ МЫШЛЕНИЕ</a:t>
          </a:r>
          <a:endParaRPr lang="ru-RU" dirty="0"/>
        </a:p>
      </dgm:t>
    </dgm:pt>
    <dgm:pt modelId="{964F2C9F-0DCC-4048-809A-6A20E738F15F}" type="parTrans" cxnId="{8F0BE2E5-044A-458D-8F6C-41224DA3629B}">
      <dgm:prSet/>
      <dgm:spPr/>
      <dgm:t>
        <a:bodyPr/>
        <a:lstStyle/>
        <a:p>
          <a:endParaRPr lang="ru-RU"/>
        </a:p>
      </dgm:t>
    </dgm:pt>
    <dgm:pt modelId="{B1D886C7-1F08-48A0-82CD-071AD4EC426C}" type="sibTrans" cxnId="{8F0BE2E5-044A-458D-8F6C-41224DA3629B}">
      <dgm:prSet/>
      <dgm:spPr/>
      <dgm:t>
        <a:bodyPr/>
        <a:lstStyle/>
        <a:p>
          <a:endParaRPr lang="ru-RU"/>
        </a:p>
      </dgm:t>
    </dgm:pt>
    <dgm:pt modelId="{ABD0CFB9-4B61-453E-8ADD-AD378084813B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Модель </a:t>
          </a:r>
          <a:r>
            <a:rPr lang="en-US" b="1" dirty="0" smtClean="0"/>
            <a:t>Q/TIPS</a:t>
          </a:r>
          <a:endParaRPr lang="ru-RU" b="1" dirty="0" smtClean="0"/>
        </a:p>
        <a:p>
          <a:pPr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2065C137-8254-4847-A001-187F33C02EBD}" type="parTrans" cxnId="{44AAFDCB-A0FB-4A8D-83B3-6096EFA0FC34}">
      <dgm:prSet/>
      <dgm:spPr/>
      <dgm:t>
        <a:bodyPr/>
        <a:lstStyle/>
        <a:p>
          <a:endParaRPr lang="ru-RU"/>
        </a:p>
      </dgm:t>
    </dgm:pt>
    <dgm:pt modelId="{31278E0A-9087-4F0C-AF6C-C17954F83103}" type="sibTrans" cxnId="{44AAFDCB-A0FB-4A8D-83B3-6096EFA0FC34}">
      <dgm:prSet/>
      <dgm:spPr/>
      <dgm:t>
        <a:bodyPr/>
        <a:lstStyle/>
        <a:p>
          <a:endParaRPr lang="ru-RU"/>
        </a:p>
      </dgm:t>
    </dgm:pt>
    <dgm:pt modelId="{2F7C34D8-F0A0-460A-A5ED-40FA27F4BE76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МАТРИЦА ОЦЕНКИ РАЗВИТИЯ МЕДИАГРАМОТНОСТИ (</a:t>
          </a:r>
          <a:r>
            <a:rPr lang="en-US" b="1" dirty="0" smtClean="0"/>
            <a:t>UNESCO</a:t>
          </a:r>
          <a:r>
            <a:rPr lang="ru-RU" b="1" dirty="0" smtClean="0"/>
            <a:t>)</a:t>
          </a:r>
        </a:p>
        <a:p>
          <a:pPr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59FAF81A-812C-46AB-944F-4EA18EDDF44F}" type="parTrans" cxnId="{6709DE01-1FCB-4F6B-806E-60E0F9F1884E}">
      <dgm:prSet/>
      <dgm:spPr/>
      <dgm:t>
        <a:bodyPr/>
        <a:lstStyle/>
        <a:p>
          <a:endParaRPr lang="ru-RU"/>
        </a:p>
      </dgm:t>
    </dgm:pt>
    <dgm:pt modelId="{B9E76FE6-0CA1-4E72-AC87-86EAD4013DA9}" type="sibTrans" cxnId="{6709DE01-1FCB-4F6B-806E-60E0F9F1884E}">
      <dgm:prSet/>
      <dgm:spPr/>
      <dgm:t>
        <a:bodyPr/>
        <a:lstStyle/>
        <a:p>
          <a:endParaRPr lang="ru-RU"/>
        </a:p>
      </dgm:t>
    </dgm:pt>
    <dgm:pt modelId="{A0FAA231-7BCA-49AE-BF85-BF4B331B0C31}">
      <dgm:prSet phldrT="[Текст]"/>
      <dgm:spPr/>
      <dgm:t>
        <a:bodyPr/>
        <a:lstStyle/>
        <a:p>
          <a:r>
            <a:rPr lang="ru-RU" dirty="0" smtClean="0"/>
            <a:t>Методика проведения исследовательской деятельности</a:t>
          </a:r>
          <a:endParaRPr lang="ru-RU" dirty="0"/>
        </a:p>
      </dgm:t>
    </dgm:pt>
    <dgm:pt modelId="{EBAD8DBC-E0A4-4140-A5A8-052E35078263}" type="parTrans" cxnId="{77EAC8A7-145E-4049-98A0-7FA0923870CC}">
      <dgm:prSet/>
      <dgm:spPr/>
      <dgm:t>
        <a:bodyPr/>
        <a:lstStyle/>
        <a:p>
          <a:endParaRPr lang="ru-RU"/>
        </a:p>
      </dgm:t>
    </dgm:pt>
    <dgm:pt modelId="{CAFB3C00-14E8-445D-89C0-BF0D422DA0E1}" type="sibTrans" cxnId="{77EAC8A7-145E-4049-98A0-7FA0923870CC}">
      <dgm:prSet/>
      <dgm:spPr/>
      <dgm:t>
        <a:bodyPr/>
        <a:lstStyle/>
        <a:p>
          <a:endParaRPr lang="ru-RU"/>
        </a:p>
      </dgm:t>
    </dgm:pt>
    <dgm:pt modelId="{84C45CC4-8460-4D96-B910-4CE37930283C}" type="pres">
      <dgm:prSet presAssocID="{F198E905-C31C-40C9-AEBA-66B76CD8C2E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473416-900B-4F9E-A3C6-4F72F25AC0D5}" type="pres">
      <dgm:prSet presAssocID="{C74B2E52-0086-4D78-91DB-C2DCE5D41C36}" presName="centerShape" presStyleLbl="node0" presStyleIdx="0" presStyleCnt="1"/>
      <dgm:spPr/>
      <dgm:t>
        <a:bodyPr/>
        <a:lstStyle/>
        <a:p>
          <a:endParaRPr lang="ru-RU"/>
        </a:p>
      </dgm:t>
    </dgm:pt>
    <dgm:pt modelId="{76ABC236-C73A-4FBD-B8B6-49F8B03FD68C}" type="pres">
      <dgm:prSet presAssocID="{2065C137-8254-4847-A001-187F33C02EBD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D75D4768-4E32-4684-85BC-0E251622CF0B}" type="pres">
      <dgm:prSet presAssocID="{ABD0CFB9-4B61-453E-8ADD-AD378084813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09D727-C3C1-43A0-87A0-23A1BEFC25D0}" type="pres">
      <dgm:prSet presAssocID="{59FAF81A-812C-46AB-944F-4EA18EDDF44F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CBA30A21-2E2E-4B32-B756-8AE0D93972BE}" type="pres">
      <dgm:prSet presAssocID="{2F7C34D8-F0A0-460A-A5ED-40FA27F4BE7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91E66E-EFD2-4AB4-9E4F-A319572A2987}" type="pres">
      <dgm:prSet presAssocID="{EBAD8DBC-E0A4-4140-A5A8-052E35078263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8B327670-E745-49AC-BDA6-26801E647CF5}" type="pres">
      <dgm:prSet presAssocID="{A0FAA231-7BCA-49AE-BF85-BF4B331B0C3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38DAF9-D76D-4BEC-8493-337950F4ED12}" type="presOf" srcId="{ABD0CFB9-4B61-453E-8ADD-AD378084813B}" destId="{D75D4768-4E32-4684-85BC-0E251622CF0B}" srcOrd="0" destOrd="0" presId="urn:microsoft.com/office/officeart/2005/8/layout/radial4"/>
    <dgm:cxn modelId="{44AAFDCB-A0FB-4A8D-83B3-6096EFA0FC34}" srcId="{C74B2E52-0086-4D78-91DB-C2DCE5D41C36}" destId="{ABD0CFB9-4B61-453E-8ADD-AD378084813B}" srcOrd="0" destOrd="0" parTransId="{2065C137-8254-4847-A001-187F33C02EBD}" sibTransId="{31278E0A-9087-4F0C-AF6C-C17954F83103}"/>
    <dgm:cxn modelId="{859CBE09-3177-4C91-975C-6D2D7E40CF06}" type="presOf" srcId="{59FAF81A-812C-46AB-944F-4EA18EDDF44F}" destId="{3809D727-C3C1-43A0-87A0-23A1BEFC25D0}" srcOrd="0" destOrd="0" presId="urn:microsoft.com/office/officeart/2005/8/layout/radial4"/>
    <dgm:cxn modelId="{AC166044-F3D3-4462-B64B-8AC61AF3EF8E}" type="presOf" srcId="{C74B2E52-0086-4D78-91DB-C2DCE5D41C36}" destId="{EA473416-900B-4F9E-A3C6-4F72F25AC0D5}" srcOrd="0" destOrd="0" presId="urn:microsoft.com/office/officeart/2005/8/layout/radial4"/>
    <dgm:cxn modelId="{77EAC8A7-145E-4049-98A0-7FA0923870CC}" srcId="{C74B2E52-0086-4D78-91DB-C2DCE5D41C36}" destId="{A0FAA231-7BCA-49AE-BF85-BF4B331B0C31}" srcOrd="2" destOrd="0" parTransId="{EBAD8DBC-E0A4-4140-A5A8-052E35078263}" sibTransId="{CAFB3C00-14E8-445D-89C0-BF0D422DA0E1}"/>
    <dgm:cxn modelId="{49824AB2-F783-412A-8DDB-195319972668}" type="presOf" srcId="{EBAD8DBC-E0A4-4140-A5A8-052E35078263}" destId="{1991E66E-EFD2-4AB4-9E4F-A319572A2987}" srcOrd="0" destOrd="0" presId="urn:microsoft.com/office/officeart/2005/8/layout/radial4"/>
    <dgm:cxn modelId="{8F0BE2E5-044A-458D-8F6C-41224DA3629B}" srcId="{F198E905-C31C-40C9-AEBA-66B76CD8C2E4}" destId="{C74B2E52-0086-4D78-91DB-C2DCE5D41C36}" srcOrd="0" destOrd="0" parTransId="{964F2C9F-0DCC-4048-809A-6A20E738F15F}" sibTransId="{B1D886C7-1F08-48A0-82CD-071AD4EC426C}"/>
    <dgm:cxn modelId="{3907EA85-09E2-4C1C-9292-FAB2D8C8FB48}" type="presOf" srcId="{A0FAA231-7BCA-49AE-BF85-BF4B331B0C31}" destId="{8B327670-E745-49AC-BDA6-26801E647CF5}" srcOrd="0" destOrd="0" presId="urn:microsoft.com/office/officeart/2005/8/layout/radial4"/>
    <dgm:cxn modelId="{6709DE01-1FCB-4F6B-806E-60E0F9F1884E}" srcId="{C74B2E52-0086-4D78-91DB-C2DCE5D41C36}" destId="{2F7C34D8-F0A0-460A-A5ED-40FA27F4BE76}" srcOrd="1" destOrd="0" parTransId="{59FAF81A-812C-46AB-944F-4EA18EDDF44F}" sibTransId="{B9E76FE6-0CA1-4E72-AC87-86EAD4013DA9}"/>
    <dgm:cxn modelId="{BC75B755-28D4-41C7-B4CC-DC1026210C30}" type="presOf" srcId="{2F7C34D8-F0A0-460A-A5ED-40FA27F4BE76}" destId="{CBA30A21-2E2E-4B32-B756-8AE0D93972BE}" srcOrd="0" destOrd="0" presId="urn:microsoft.com/office/officeart/2005/8/layout/radial4"/>
    <dgm:cxn modelId="{8BE107D7-64F9-4BCC-9C11-6FC46571D134}" type="presOf" srcId="{F198E905-C31C-40C9-AEBA-66B76CD8C2E4}" destId="{84C45CC4-8460-4D96-B910-4CE37930283C}" srcOrd="0" destOrd="0" presId="urn:microsoft.com/office/officeart/2005/8/layout/radial4"/>
    <dgm:cxn modelId="{F460BA84-176A-44C2-A676-946A1D3CB5E1}" type="presOf" srcId="{2065C137-8254-4847-A001-187F33C02EBD}" destId="{76ABC236-C73A-4FBD-B8B6-49F8B03FD68C}" srcOrd="0" destOrd="0" presId="urn:microsoft.com/office/officeart/2005/8/layout/radial4"/>
    <dgm:cxn modelId="{B7A02EBB-B076-4508-A64F-68CC44B30963}" type="presParOf" srcId="{84C45CC4-8460-4D96-B910-4CE37930283C}" destId="{EA473416-900B-4F9E-A3C6-4F72F25AC0D5}" srcOrd="0" destOrd="0" presId="urn:microsoft.com/office/officeart/2005/8/layout/radial4"/>
    <dgm:cxn modelId="{6EA6B09E-124F-4A0F-A329-7D7502396416}" type="presParOf" srcId="{84C45CC4-8460-4D96-B910-4CE37930283C}" destId="{76ABC236-C73A-4FBD-B8B6-49F8B03FD68C}" srcOrd="1" destOrd="0" presId="urn:microsoft.com/office/officeart/2005/8/layout/radial4"/>
    <dgm:cxn modelId="{2469AAA9-CFF9-4FB0-948E-DA0A57882143}" type="presParOf" srcId="{84C45CC4-8460-4D96-B910-4CE37930283C}" destId="{D75D4768-4E32-4684-85BC-0E251622CF0B}" srcOrd="2" destOrd="0" presId="urn:microsoft.com/office/officeart/2005/8/layout/radial4"/>
    <dgm:cxn modelId="{0CF7A08D-8D74-4E60-A22B-EF6454C36570}" type="presParOf" srcId="{84C45CC4-8460-4D96-B910-4CE37930283C}" destId="{3809D727-C3C1-43A0-87A0-23A1BEFC25D0}" srcOrd="3" destOrd="0" presId="urn:microsoft.com/office/officeart/2005/8/layout/radial4"/>
    <dgm:cxn modelId="{B31C63CA-9544-4F70-BDFD-42E3ECBB8F83}" type="presParOf" srcId="{84C45CC4-8460-4D96-B910-4CE37930283C}" destId="{CBA30A21-2E2E-4B32-B756-8AE0D93972BE}" srcOrd="4" destOrd="0" presId="urn:microsoft.com/office/officeart/2005/8/layout/radial4"/>
    <dgm:cxn modelId="{13CB7182-4A43-4CD3-B398-BEFD5A5C8DB7}" type="presParOf" srcId="{84C45CC4-8460-4D96-B910-4CE37930283C}" destId="{1991E66E-EFD2-4AB4-9E4F-A319572A2987}" srcOrd="5" destOrd="0" presId="urn:microsoft.com/office/officeart/2005/8/layout/radial4"/>
    <dgm:cxn modelId="{47AD3692-839E-4BE0-8317-B878021F4147}" type="presParOf" srcId="{84C45CC4-8460-4D96-B910-4CE37930283C}" destId="{8B327670-E745-49AC-BDA6-26801E647CF5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2F5987-AE86-4A07-A1B0-C1F32AC7F9EC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{F7282263-B9BD-4A4E-B94E-8E3401C4BFEF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31 ОО</a:t>
          </a:r>
          <a:endParaRPr lang="ru-RU" b="1" dirty="0">
            <a:solidFill>
              <a:schemeClr val="tx1"/>
            </a:solidFill>
          </a:endParaRPr>
        </a:p>
      </dgm:t>
    </dgm:pt>
    <dgm:pt modelId="{5371D32E-D5AE-4823-A09E-3688B10DA594}" type="parTrans" cxnId="{9EB7A4E4-2100-4C0B-8B9F-A00A3357C5ED}">
      <dgm:prSet/>
      <dgm:spPr/>
      <dgm:t>
        <a:bodyPr/>
        <a:lstStyle/>
        <a:p>
          <a:endParaRPr lang="ru-RU"/>
        </a:p>
      </dgm:t>
    </dgm:pt>
    <dgm:pt modelId="{380BFE2A-AEF4-4A4B-BF6D-7955F9148779}" type="sibTrans" cxnId="{9EB7A4E4-2100-4C0B-8B9F-A00A3357C5ED}">
      <dgm:prSet/>
      <dgm:spPr/>
      <dgm:t>
        <a:bodyPr/>
        <a:lstStyle/>
        <a:p>
          <a:endParaRPr lang="ru-RU"/>
        </a:p>
      </dgm:t>
    </dgm:pt>
    <dgm:pt modelId="{D2064FD3-2F40-4F38-AF5B-19D4C1C048EF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10 тер.</a:t>
          </a:r>
          <a:endParaRPr lang="ru-RU" b="1" dirty="0">
            <a:solidFill>
              <a:schemeClr val="tx1"/>
            </a:solidFill>
          </a:endParaRPr>
        </a:p>
      </dgm:t>
    </dgm:pt>
    <dgm:pt modelId="{AB975962-626E-49B2-B563-976DDB7128A0}" type="parTrans" cxnId="{7F34AC90-96A7-4908-B599-9F9452ED33E8}">
      <dgm:prSet/>
      <dgm:spPr/>
      <dgm:t>
        <a:bodyPr/>
        <a:lstStyle/>
        <a:p>
          <a:endParaRPr lang="ru-RU"/>
        </a:p>
      </dgm:t>
    </dgm:pt>
    <dgm:pt modelId="{E293FEF1-2ABC-4036-BD51-08AC1E10F6AD}" type="sibTrans" cxnId="{7F34AC90-96A7-4908-B599-9F9452ED33E8}">
      <dgm:prSet/>
      <dgm:spPr/>
      <dgm:t>
        <a:bodyPr/>
        <a:lstStyle/>
        <a:p>
          <a:endParaRPr lang="ru-RU"/>
        </a:p>
      </dgm:t>
    </dgm:pt>
    <dgm:pt modelId="{C18322C4-4578-4543-8454-A82068BCA909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41 чел.</a:t>
          </a:r>
          <a:endParaRPr lang="ru-RU" b="1" dirty="0">
            <a:solidFill>
              <a:schemeClr val="tx1"/>
            </a:solidFill>
          </a:endParaRPr>
        </a:p>
      </dgm:t>
    </dgm:pt>
    <dgm:pt modelId="{15CAEE0A-DB7C-4476-8EFD-C8C2F1B094BB}" type="parTrans" cxnId="{1FD6CE9F-415C-4176-8302-6D396CAD900E}">
      <dgm:prSet/>
      <dgm:spPr/>
      <dgm:t>
        <a:bodyPr/>
        <a:lstStyle/>
        <a:p>
          <a:endParaRPr lang="ru-RU"/>
        </a:p>
      </dgm:t>
    </dgm:pt>
    <dgm:pt modelId="{A5485274-4103-49F8-A683-067F1D55C390}" type="sibTrans" cxnId="{1FD6CE9F-415C-4176-8302-6D396CAD900E}">
      <dgm:prSet/>
      <dgm:spPr/>
      <dgm:t>
        <a:bodyPr/>
        <a:lstStyle/>
        <a:p>
          <a:endParaRPr lang="ru-RU"/>
        </a:p>
      </dgm:t>
    </dgm:pt>
    <dgm:pt modelId="{CDAEA7C6-AB21-4516-820C-8B1595ABE943}" type="pres">
      <dgm:prSet presAssocID="{AA2F5987-AE86-4A07-A1B0-C1F32AC7F9EC}" presName="Name0" presStyleCnt="0">
        <dgm:presLayoutVars>
          <dgm:dir/>
          <dgm:resizeHandles val="exact"/>
        </dgm:presLayoutVars>
      </dgm:prSet>
      <dgm:spPr/>
    </dgm:pt>
    <dgm:pt modelId="{A798E05B-152E-423C-971A-FC44B4D326D0}" type="pres">
      <dgm:prSet presAssocID="{AA2F5987-AE86-4A07-A1B0-C1F32AC7F9EC}" presName="bkgdShp" presStyleLbl="alignAccFollowNode1" presStyleIdx="0" presStyleCnt="1"/>
      <dgm:spPr/>
    </dgm:pt>
    <dgm:pt modelId="{4F86D5AA-42F7-40BC-B5E3-EC3FEFE31DC8}" type="pres">
      <dgm:prSet presAssocID="{AA2F5987-AE86-4A07-A1B0-C1F32AC7F9EC}" presName="linComp" presStyleCnt="0"/>
      <dgm:spPr/>
    </dgm:pt>
    <dgm:pt modelId="{7AB0AAA6-0D0A-468C-A94D-E9E1E2801C33}" type="pres">
      <dgm:prSet presAssocID="{F7282263-B9BD-4A4E-B94E-8E3401C4BFEF}" presName="compNode" presStyleCnt="0"/>
      <dgm:spPr/>
    </dgm:pt>
    <dgm:pt modelId="{D50DB92A-5AF3-44D8-A3DF-0B01A4FE1359}" type="pres">
      <dgm:prSet presAssocID="{F7282263-B9BD-4A4E-B94E-8E3401C4BFE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6A3491-01C0-4E73-8F40-4F9EC6D86B9C}" type="pres">
      <dgm:prSet presAssocID="{F7282263-B9BD-4A4E-B94E-8E3401C4BFEF}" presName="invisiNode" presStyleLbl="node1" presStyleIdx="0" presStyleCnt="3"/>
      <dgm:spPr/>
    </dgm:pt>
    <dgm:pt modelId="{BF57119A-ABB3-4FC8-9F6F-886CC10BCCC7}" type="pres">
      <dgm:prSet presAssocID="{F7282263-B9BD-4A4E-B94E-8E3401C4BFEF}" presName="imagNode" presStyleLbl="fgImgPlace1" presStyleIdx="0" presStyleCnt="3"/>
      <dgm:spPr/>
    </dgm:pt>
    <dgm:pt modelId="{611ACE33-7C45-4946-BE65-815C0E170FBA}" type="pres">
      <dgm:prSet presAssocID="{380BFE2A-AEF4-4A4B-BF6D-7955F9148779}" presName="sibTrans" presStyleLbl="sibTrans2D1" presStyleIdx="0" presStyleCnt="0"/>
      <dgm:spPr/>
    </dgm:pt>
    <dgm:pt modelId="{74456D63-DBDA-4F9B-BDD4-11FA7FD915F3}" type="pres">
      <dgm:prSet presAssocID="{D2064FD3-2F40-4F38-AF5B-19D4C1C048EF}" presName="compNode" presStyleCnt="0"/>
      <dgm:spPr/>
    </dgm:pt>
    <dgm:pt modelId="{C22E053A-8773-4CAB-B904-C4BB6F8B0184}" type="pres">
      <dgm:prSet presAssocID="{D2064FD3-2F40-4F38-AF5B-19D4C1C048EF}" presName="node" presStyleLbl="node1" presStyleIdx="1" presStyleCnt="3">
        <dgm:presLayoutVars>
          <dgm:bulletEnabled val="1"/>
        </dgm:presLayoutVars>
      </dgm:prSet>
      <dgm:spPr/>
    </dgm:pt>
    <dgm:pt modelId="{0ADC2418-8353-4536-91A3-CD16426A743D}" type="pres">
      <dgm:prSet presAssocID="{D2064FD3-2F40-4F38-AF5B-19D4C1C048EF}" presName="invisiNode" presStyleLbl="node1" presStyleIdx="1" presStyleCnt="3"/>
      <dgm:spPr/>
    </dgm:pt>
    <dgm:pt modelId="{A6CA60C4-E33D-4526-A11B-C0429C186D1C}" type="pres">
      <dgm:prSet presAssocID="{D2064FD3-2F40-4F38-AF5B-19D4C1C048EF}" presName="imagNode" presStyleLbl="fgImgPlace1" presStyleIdx="1" presStyleCnt="3"/>
      <dgm:spPr/>
    </dgm:pt>
    <dgm:pt modelId="{D69248F3-FC33-48B2-BABF-2DC2C516DE9E}" type="pres">
      <dgm:prSet presAssocID="{E293FEF1-2ABC-4036-BD51-08AC1E10F6AD}" presName="sibTrans" presStyleLbl="sibTrans2D1" presStyleIdx="0" presStyleCnt="0"/>
      <dgm:spPr/>
    </dgm:pt>
    <dgm:pt modelId="{7E99CBB3-2EF7-4898-A01C-EA8FEE7C1B78}" type="pres">
      <dgm:prSet presAssocID="{C18322C4-4578-4543-8454-A82068BCA909}" presName="compNode" presStyleCnt="0"/>
      <dgm:spPr/>
    </dgm:pt>
    <dgm:pt modelId="{72B23ADD-7CB6-448A-BE47-BF1F71EE5E54}" type="pres">
      <dgm:prSet presAssocID="{C18322C4-4578-4543-8454-A82068BCA90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4C469F-DB2D-4C9B-9858-BF0AB277FA31}" type="pres">
      <dgm:prSet presAssocID="{C18322C4-4578-4543-8454-A82068BCA909}" presName="invisiNode" presStyleLbl="node1" presStyleIdx="2" presStyleCnt="3"/>
      <dgm:spPr/>
    </dgm:pt>
    <dgm:pt modelId="{573A6AB4-E54B-4DA6-98DA-26BE7892E55D}" type="pres">
      <dgm:prSet presAssocID="{C18322C4-4578-4543-8454-A82068BCA909}" presName="imagNode" presStyleLbl="fgImgPlace1" presStyleIdx="2" presStyleCnt="3"/>
      <dgm:spPr/>
    </dgm:pt>
  </dgm:ptLst>
  <dgm:cxnLst>
    <dgm:cxn modelId="{50AE291A-D51F-4EBF-B5A4-8C69E556AD1C}" type="presOf" srcId="{C18322C4-4578-4543-8454-A82068BCA909}" destId="{72B23ADD-7CB6-448A-BE47-BF1F71EE5E54}" srcOrd="0" destOrd="0" presId="urn:microsoft.com/office/officeart/2005/8/layout/pList2"/>
    <dgm:cxn modelId="{A6E66157-5B19-47DF-9964-0B5B83C59BED}" type="presOf" srcId="{AA2F5987-AE86-4A07-A1B0-C1F32AC7F9EC}" destId="{CDAEA7C6-AB21-4516-820C-8B1595ABE943}" srcOrd="0" destOrd="0" presId="urn:microsoft.com/office/officeart/2005/8/layout/pList2"/>
    <dgm:cxn modelId="{C6E2EA4B-3AFD-417E-A793-5FC869FBB35D}" type="presOf" srcId="{D2064FD3-2F40-4F38-AF5B-19D4C1C048EF}" destId="{C22E053A-8773-4CAB-B904-C4BB6F8B0184}" srcOrd="0" destOrd="0" presId="urn:microsoft.com/office/officeart/2005/8/layout/pList2"/>
    <dgm:cxn modelId="{1FD6CE9F-415C-4176-8302-6D396CAD900E}" srcId="{AA2F5987-AE86-4A07-A1B0-C1F32AC7F9EC}" destId="{C18322C4-4578-4543-8454-A82068BCA909}" srcOrd="2" destOrd="0" parTransId="{15CAEE0A-DB7C-4476-8EFD-C8C2F1B094BB}" sibTransId="{A5485274-4103-49F8-A683-067F1D55C390}"/>
    <dgm:cxn modelId="{9EB7A4E4-2100-4C0B-8B9F-A00A3357C5ED}" srcId="{AA2F5987-AE86-4A07-A1B0-C1F32AC7F9EC}" destId="{F7282263-B9BD-4A4E-B94E-8E3401C4BFEF}" srcOrd="0" destOrd="0" parTransId="{5371D32E-D5AE-4823-A09E-3688B10DA594}" sibTransId="{380BFE2A-AEF4-4A4B-BF6D-7955F9148779}"/>
    <dgm:cxn modelId="{52E39CA5-E7E2-4BB8-BB21-829C66955F70}" type="presOf" srcId="{380BFE2A-AEF4-4A4B-BF6D-7955F9148779}" destId="{611ACE33-7C45-4946-BE65-815C0E170FBA}" srcOrd="0" destOrd="0" presId="urn:microsoft.com/office/officeart/2005/8/layout/pList2"/>
    <dgm:cxn modelId="{7F34AC90-96A7-4908-B599-9F9452ED33E8}" srcId="{AA2F5987-AE86-4A07-A1B0-C1F32AC7F9EC}" destId="{D2064FD3-2F40-4F38-AF5B-19D4C1C048EF}" srcOrd="1" destOrd="0" parTransId="{AB975962-626E-49B2-B563-976DDB7128A0}" sibTransId="{E293FEF1-2ABC-4036-BD51-08AC1E10F6AD}"/>
    <dgm:cxn modelId="{9E3F90A4-1484-40E5-A422-5CFE4C5D419D}" type="presOf" srcId="{F7282263-B9BD-4A4E-B94E-8E3401C4BFEF}" destId="{D50DB92A-5AF3-44D8-A3DF-0B01A4FE1359}" srcOrd="0" destOrd="0" presId="urn:microsoft.com/office/officeart/2005/8/layout/pList2"/>
    <dgm:cxn modelId="{C5E3E302-1993-4B43-B71D-6799F9C1D88B}" type="presOf" srcId="{E293FEF1-2ABC-4036-BD51-08AC1E10F6AD}" destId="{D69248F3-FC33-48B2-BABF-2DC2C516DE9E}" srcOrd="0" destOrd="0" presId="urn:microsoft.com/office/officeart/2005/8/layout/pList2"/>
    <dgm:cxn modelId="{FF8F01D0-5BBC-4837-B774-F22C8C2195AE}" type="presParOf" srcId="{CDAEA7C6-AB21-4516-820C-8B1595ABE943}" destId="{A798E05B-152E-423C-971A-FC44B4D326D0}" srcOrd="0" destOrd="0" presId="urn:microsoft.com/office/officeart/2005/8/layout/pList2"/>
    <dgm:cxn modelId="{F21B3DD0-7F63-4528-BF6B-7982197A096C}" type="presParOf" srcId="{CDAEA7C6-AB21-4516-820C-8B1595ABE943}" destId="{4F86D5AA-42F7-40BC-B5E3-EC3FEFE31DC8}" srcOrd="1" destOrd="0" presId="urn:microsoft.com/office/officeart/2005/8/layout/pList2"/>
    <dgm:cxn modelId="{F9F9FCF9-FAC6-424D-A369-8FAC2A6226FB}" type="presParOf" srcId="{4F86D5AA-42F7-40BC-B5E3-EC3FEFE31DC8}" destId="{7AB0AAA6-0D0A-468C-A94D-E9E1E2801C33}" srcOrd="0" destOrd="0" presId="urn:microsoft.com/office/officeart/2005/8/layout/pList2"/>
    <dgm:cxn modelId="{75E30DC3-AB23-4B1F-ABB5-34024F2EEA6B}" type="presParOf" srcId="{7AB0AAA6-0D0A-468C-A94D-E9E1E2801C33}" destId="{D50DB92A-5AF3-44D8-A3DF-0B01A4FE1359}" srcOrd="0" destOrd="0" presId="urn:microsoft.com/office/officeart/2005/8/layout/pList2"/>
    <dgm:cxn modelId="{4658E040-25FF-49F4-AE75-2C3BD0A0EA0E}" type="presParOf" srcId="{7AB0AAA6-0D0A-468C-A94D-E9E1E2801C33}" destId="{726A3491-01C0-4E73-8F40-4F9EC6D86B9C}" srcOrd="1" destOrd="0" presId="urn:microsoft.com/office/officeart/2005/8/layout/pList2"/>
    <dgm:cxn modelId="{901E253A-991C-410C-A7F2-A1F864AB4BEE}" type="presParOf" srcId="{7AB0AAA6-0D0A-468C-A94D-E9E1E2801C33}" destId="{BF57119A-ABB3-4FC8-9F6F-886CC10BCCC7}" srcOrd="2" destOrd="0" presId="urn:microsoft.com/office/officeart/2005/8/layout/pList2"/>
    <dgm:cxn modelId="{A92039EE-E443-42B7-B49D-11F972B0BC19}" type="presParOf" srcId="{4F86D5AA-42F7-40BC-B5E3-EC3FEFE31DC8}" destId="{611ACE33-7C45-4946-BE65-815C0E170FBA}" srcOrd="1" destOrd="0" presId="urn:microsoft.com/office/officeart/2005/8/layout/pList2"/>
    <dgm:cxn modelId="{7368CBAD-2603-4516-AF0E-800CB90E11BA}" type="presParOf" srcId="{4F86D5AA-42F7-40BC-B5E3-EC3FEFE31DC8}" destId="{74456D63-DBDA-4F9B-BDD4-11FA7FD915F3}" srcOrd="2" destOrd="0" presId="urn:microsoft.com/office/officeart/2005/8/layout/pList2"/>
    <dgm:cxn modelId="{74452958-DDE1-4A6D-94E6-490727D90655}" type="presParOf" srcId="{74456D63-DBDA-4F9B-BDD4-11FA7FD915F3}" destId="{C22E053A-8773-4CAB-B904-C4BB6F8B0184}" srcOrd="0" destOrd="0" presId="urn:microsoft.com/office/officeart/2005/8/layout/pList2"/>
    <dgm:cxn modelId="{BEFCDCF4-8E5C-47B9-ACC4-DC6C86F306E1}" type="presParOf" srcId="{74456D63-DBDA-4F9B-BDD4-11FA7FD915F3}" destId="{0ADC2418-8353-4536-91A3-CD16426A743D}" srcOrd="1" destOrd="0" presId="urn:microsoft.com/office/officeart/2005/8/layout/pList2"/>
    <dgm:cxn modelId="{405A1CEE-3F1E-474C-AECC-F77F881AD3B0}" type="presParOf" srcId="{74456D63-DBDA-4F9B-BDD4-11FA7FD915F3}" destId="{A6CA60C4-E33D-4526-A11B-C0429C186D1C}" srcOrd="2" destOrd="0" presId="urn:microsoft.com/office/officeart/2005/8/layout/pList2"/>
    <dgm:cxn modelId="{877A2C76-934C-4F6B-966F-770C6087348C}" type="presParOf" srcId="{4F86D5AA-42F7-40BC-B5E3-EC3FEFE31DC8}" destId="{D69248F3-FC33-48B2-BABF-2DC2C516DE9E}" srcOrd="3" destOrd="0" presId="urn:microsoft.com/office/officeart/2005/8/layout/pList2"/>
    <dgm:cxn modelId="{66205D9A-D683-4131-A10D-11F8D28C1BA7}" type="presParOf" srcId="{4F86D5AA-42F7-40BC-B5E3-EC3FEFE31DC8}" destId="{7E99CBB3-2EF7-4898-A01C-EA8FEE7C1B78}" srcOrd="4" destOrd="0" presId="urn:microsoft.com/office/officeart/2005/8/layout/pList2"/>
    <dgm:cxn modelId="{52484070-7858-4C34-BFE2-17BFBB1AB4D0}" type="presParOf" srcId="{7E99CBB3-2EF7-4898-A01C-EA8FEE7C1B78}" destId="{72B23ADD-7CB6-448A-BE47-BF1F71EE5E54}" srcOrd="0" destOrd="0" presId="urn:microsoft.com/office/officeart/2005/8/layout/pList2"/>
    <dgm:cxn modelId="{BABDD591-5F36-4C65-AFB4-55BEFF5FD043}" type="presParOf" srcId="{7E99CBB3-2EF7-4898-A01C-EA8FEE7C1B78}" destId="{E24C469F-DB2D-4C9B-9858-BF0AB277FA31}" srcOrd="1" destOrd="0" presId="urn:microsoft.com/office/officeart/2005/8/layout/pList2"/>
    <dgm:cxn modelId="{50F6F406-0137-4E76-BF1C-264D0E7E6F11}" type="presParOf" srcId="{7E99CBB3-2EF7-4898-A01C-EA8FEE7C1B78}" destId="{573A6AB4-E54B-4DA6-98DA-26BE7892E55D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BEF902-1FF5-4746-A080-D059263F2FF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1E487FC-89BE-40AE-B791-FB936020FEB9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FF0000"/>
              </a:solidFill>
            </a:rPr>
            <a:t>Презентации</a:t>
          </a:r>
          <a:endParaRPr lang="ru-RU" sz="2000" b="1" dirty="0">
            <a:solidFill>
              <a:srgbClr val="FF0000"/>
            </a:solidFill>
          </a:endParaRPr>
        </a:p>
      </dgm:t>
    </dgm:pt>
    <dgm:pt modelId="{4136F094-E970-48C9-A715-C5AF533786A9}" type="parTrans" cxnId="{542EC8CF-CA4F-415A-9318-28C841FC4718}">
      <dgm:prSet/>
      <dgm:spPr/>
      <dgm:t>
        <a:bodyPr/>
        <a:lstStyle/>
        <a:p>
          <a:endParaRPr lang="ru-RU"/>
        </a:p>
      </dgm:t>
    </dgm:pt>
    <dgm:pt modelId="{4C31C053-9AF7-4EF7-BA24-161F6F002AD3}" type="sibTrans" cxnId="{542EC8CF-CA4F-415A-9318-28C841FC4718}">
      <dgm:prSet/>
      <dgm:spPr/>
      <dgm:t>
        <a:bodyPr/>
        <a:lstStyle/>
        <a:p>
          <a:endParaRPr lang="ru-RU"/>
        </a:p>
      </dgm:t>
    </dgm:pt>
    <dgm:pt modelId="{58BA8BDC-7BAD-4C42-8938-9451EBC3B65E}">
      <dgm:prSet phldrT="[Текст]" custT="1"/>
      <dgm:spPr/>
      <dgm:t>
        <a:bodyPr/>
        <a:lstStyle/>
        <a:p>
          <a:r>
            <a:rPr lang="ru-RU" sz="1200" b="1" dirty="0" smtClean="0"/>
            <a:t>Этичное поведение в использовании информации (принципы академической честности)</a:t>
          </a:r>
          <a:endParaRPr lang="ru-RU" sz="1200" b="1" dirty="0"/>
        </a:p>
      </dgm:t>
    </dgm:pt>
    <dgm:pt modelId="{CA08F691-B0AC-4C9B-BEB6-396D0E27088D}" type="parTrans" cxnId="{9C532892-9E21-4515-8D22-6B7E02ED9DEB}">
      <dgm:prSet/>
      <dgm:spPr/>
      <dgm:t>
        <a:bodyPr/>
        <a:lstStyle/>
        <a:p>
          <a:endParaRPr lang="ru-RU"/>
        </a:p>
      </dgm:t>
    </dgm:pt>
    <dgm:pt modelId="{4FCFD81E-2D98-49B6-B50B-97EF3A7F8210}" type="sibTrans" cxnId="{9C532892-9E21-4515-8D22-6B7E02ED9DEB}">
      <dgm:prSet/>
      <dgm:spPr/>
      <dgm:t>
        <a:bodyPr/>
        <a:lstStyle/>
        <a:p>
          <a:endParaRPr lang="ru-RU"/>
        </a:p>
      </dgm:t>
    </dgm:pt>
    <dgm:pt modelId="{F7BD2995-D2DD-42E8-93F1-FED55F69A8B8}">
      <dgm:prSet phldrT="[Текст]" custT="1"/>
      <dgm:spPr/>
      <dgm:t>
        <a:bodyPr/>
        <a:lstStyle/>
        <a:p>
          <a:r>
            <a:rPr lang="ru-RU" sz="1400" b="1" dirty="0" smtClean="0"/>
            <a:t>Результаты реализации мероприятия 2.4. ФЦПРО</a:t>
          </a:r>
          <a:endParaRPr lang="ru-RU" sz="1400" b="1" dirty="0"/>
        </a:p>
      </dgm:t>
    </dgm:pt>
    <dgm:pt modelId="{3087C754-7C13-4B34-8480-D380306B0E90}" type="parTrans" cxnId="{F6D6D45E-7B46-4493-9979-9D8E4A8FF42C}">
      <dgm:prSet/>
      <dgm:spPr/>
      <dgm:t>
        <a:bodyPr/>
        <a:lstStyle/>
        <a:p>
          <a:endParaRPr lang="ru-RU"/>
        </a:p>
      </dgm:t>
    </dgm:pt>
    <dgm:pt modelId="{996E4905-FA6A-4951-9911-5748D7BE371E}" type="sibTrans" cxnId="{F6D6D45E-7B46-4493-9979-9D8E4A8FF42C}">
      <dgm:prSet/>
      <dgm:spPr/>
      <dgm:t>
        <a:bodyPr/>
        <a:lstStyle/>
        <a:p>
          <a:endParaRPr lang="ru-RU"/>
        </a:p>
      </dgm:t>
    </dgm:pt>
    <dgm:pt modelId="{77D6A7C7-33AF-4D4D-97D1-3CD13051CB2E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Смысловое чтение</a:t>
          </a:r>
          <a:endParaRPr lang="ru-RU" sz="1400" b="1" dirty="0">
            <a:solidFill>
              <a:schemeClr val="tx1"/>
            </a:solidFill>
          </a:endParaRPr>
        </a:p>
      </dgm:t>
    </dgm:pt>
    <dgm:pt modelId="{29D01BF1-8762-4A78-A1B4-4C96ED9B6C25}" type="parTrans" cxnId="{94DC686A-2E87-4360-80B1-5A249A1B53E4}">
      <dgm:prSet/>
      <dgm:spPr/>
      <dgm:t>
        <a:bodyPr/>
        <a:lstStyle/>
        <a:p>
          <a:endParaRPr lang="ru-RU"/>
        </a:p>
      </dgm:t>
    </dgm:pt>
    <dgm:pt modelId="{751BDE7E-B7FF-4E00-A84B-A1FAC488844A}" type="sibTrans" cxnId="{94DC686A-2E87-4360-80B1-5A249A1B53E4}">
      <dgm:prSet/>
      <dgm:spPr/>
      <dgm:t>
        <a:bodyPr/>
        <a:lstStyle/>
        <a:p>
          <a:endParaRPr lang="ru-RU"/>
        </a:p>
      </dgm:t>
    </dgm:pt>
    <dgm:pt modelId="{29DF6E8A-323E-470D-9197-DE4995071905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</a:rPr>
            <a:t>Компетентный читатель – активный исследователь: опыт участия в конкурсе ФЦПРО «Современная школьная библиотека: формирование инфраструктуры чтения»</a:t>
          </a:r>
          <a:endParaRPr lang="ru-RU" sz="1200" b="1" dirty="0">
            <a:solidFill>
              <a:schemeClr val="tx1"/>
            </a:solidFill>
          </a:endParaRPr>
        </a:p>
      </dgm:t>
    </dgm:pt>
    <dgm:pt modelId="{0822359C-30CB-48EA-82EA-7DD6F4A61333}" type="parTrans" cxnId="{AA022F00-6431-4DD7-9B08-F31BA4E7470C}">
      <dgm:prSet/>
      <dgm:spPr/>
      <dgm:t>
        <a:bodyPr/>
        <a:lstStyle/>
        <a:p>
          <a:endParaRPr lang="ru-RU"/>
        </a:p>
      </dgm:t>
    </dgm:pt>
    <dgm:pt modelId="{5D72EEE8-1D4F-4B18-AA7B-11AE7EE7763F}" type="sibTrans" cxnId="{AA022F00-6431-4DD7-9B08-F31BA4E7470C}">
      <dgm:prSet/>
      <dgm:spPr/>
      <dgm:t>
        <a:bodyPr/>
        <a:lstStyle/>
        <a:p>
          <a:endParaRPr lang="ru-RU"/>
        </a:p>
      </dgm:t>
    </dgm:pt>
    <dgm:pt modelId="{22079B6B-1494-4806-8DE6-903A847A7384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</a:rPr>
            <a:t>Технологии внедрения </a:t>
          </a:r>
          <a:r>
            <a:rPr lang="ru-RU" sz="1200" b="1" dirty="0" err="1" smtClean="0">
              <a:solidFill>
                <a:schemeClr val="tx1"/>
              </a:solidFill>
            </a:rPr>
            <a:t>компетентностной</a:t>
          </a:r>
          <a:r>
            <a:rPr lang="ru-RU" sz="1200" b="1" dirty="0" smtClean="0">
              <a:solidFill>
                <a:schemeClr val="tx1"/>
              </a:solidFill>
            </a:rPr>
            <a:t> модели «Компетентный читатель – активный исследователь» на уровне среднего образования</a:t>
          </a:r>
          <a:endParaRPr lang="ru-RU" sz="1200" b="1" dirty="0">
            <a:solidFill>
              <a:schemeClr val="tx1"/>
            </a:solidFill>
          </a:endParaRPr>
        </a:p>
      </dgm:t>
    </dgm:pt>
    <dgm:pt modelId="{F31E3A79-4CDA-4E68-90B5-221592E33C87}" type="parTrans" cxnId="{936B9D6B-A05B-49BD-BFCB-58CCC8F7D983}">
      <dgm:prSet/>
      <dgm:spPr/>
      <dgm:t>
        <a:bodyPr/>
        <a:lstStyle/>
        <a:p>
          <a:endParaRPr lang="ru-RU"/>
        </a:p>
      </dgm:t>
    </dgm:pt>
    <dgm:pt modelId="{95F3BAED-F0D6-48CE-9E31-B2CB0AE0FD0F}" type="sibTrans" cxnId="{936B9D6B-A05B-49BD-BFCB-58CCC8F7D983}">
      <dgm:prSet/>
      <dgm:spPr/>
      <dgm:t>
        <a:bodyPr/>
        <a:lstStyle/>
        <a:p>
          <a:endParaRPr lang="ru-RU"/>
        </a:p>
      </dgm:t>
    </dgm:pt>
    <dgm:pt modelId="{DD8DCC93-C273-4015-BA0F-4BB9204222B3}">
      <dgm:prSet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</a:rPr>
            <a:t>Библиографический поиск</a:t>
          </a:r>
          <a:br>
            <a:rPr lang="ru-RU" sz="1200" b="1" dirty="0" smtClean="0">
              <a:solidFill>
                <a:schemeClr val="tx1"/>
              </a:solidFill>
            </a:rPr>
          </a:br>
          <a:r>
            <a:rPr lang="ru-RU" sz="1200" b="1" dirty="0" smtClean="0">
              <a:solidFill>
                <a:schemeClr val="tx1"/>
              </a:solidFill>
            </a:rPr>
            <a:t>источников информации </a:t>
          </a:r>
          <a:br>
            <a:rPr lang="ru-RU" sz="1200" b="1" dirty="0" smtClean="0">
              <a:solidFill>
                <a:schemeClr val="tx1"/>
              </a:solidFill>
            </a:rPr>
          </a:br>
          <a:r>
            <a:rPr lang="ru-RU" sz="1200" b="1" dirty="0" smtClean="0">
              <a:solidFill>
                <a:schemeClr val="tx1"/>
              </a:solidFill>
            </a:rPr>
            <a:t>в процессе исследовательской деятельности обучающихся</a:t>
          </a:r>
          <a:endParaRPr lang="ru-RU" sz="1200" dirty="0">
            <a:solidFill>
              <a:schemeClr val="tx1"/>
            </a:solidFill>
          </a:endParaRPr>
        </a:p>
      </dgm:t>
    </dgm:pt>
    <dgm:pt modelId="{C9E82091-3381-420D-90AB-016E8018DC96}" type="parTrans" cxnId="{88745B80-5158-4D1B-86B4-532163A15BBC}">
      <dgm:prSet/>
      <dgm:spPr/>
      <dgm:t>
        <a:bodyPr/>
        <a:lstStyle/>
        <a:p>
          <a:endParaRPr lang="ru-RU"/>
        </a:p>
      </dgm:t>
    </dgm:pt>
    <dgm:pt modelId="{22C6EDE0-1897-48B1-AFF7-9C58E9A988A0}" type="sibTrans" cxnId="{88745B80-5158-4D1B-86B4-532163A15BBC}">
      <dgm:prSet/>
      <dgm:spPr/>
      <dgm:t>
        <a:bodyPr/>
        <a:lstStyle/>
        <a:p>
          <a:endParaRPr lang="ru-RU"/>
        </a:p>
      </dgm:t>
    </dgm:pt>
    <dgm:pt modelId="{FFFF867B-A96D-400A-8FEF-3928437599EF}">
      <dgm:prSet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Медиа-грамотность</a:t>
          </a:r>
          <a:endParaRPr lang="ru-RU" sz="1400" b="1" dirty="0">
            <a:solidFill>
              <a:schemeClr val="tx1"/>
            </a:solidFill>
          </a:endParaRPr>
        </a:p>
      </dgm:t>
    </dgm:pt>
    <dgm:pt modelId="{7BF4D4BF-E780-4A4C-BA9A-E4B54FE78EFE}" type="parTrans" cxnId="{F73E66D3-BBC7-48C6-826E-7C0302AC66DB}">
      <dgm:prSet/>
      <dgm:spPr/>
      <dgm:t>
        <a:bodyPr/>
        <a:lstStyle/>
        <a:p>
          <a:endParaRPr lang="ru-RU"/>
        </a:p>
      </dgm:t>
    </dgm:pt>
    <dgm:pt modelId="{0ADDC0A4-7895-41A2-83AC-7B115FA82E87}" type="sibTrans" cxnId="{F73E66D3-BBC7-48C6-826E-7C0302AC66DB}">
      <dgm:prSet/>
      <dgm:spPr/>
      <dgm:t>
        <a:bodyPr/>
        <a:lstStyle/>
        <a:p>
          <a:endParaRPr lang="ru-RU"/>
        </a:p>
      </dgm:t>
    </dgm:pt>
    <dgm:pt modelId="{3A5884E8-B508-4B79-BB2A-D4BF45072FBB}">
      <dgm:prSet phldrT="[Текст]" custT="1"/>
      <dgm:spPr/>
      <dgm:t>
        <a:bodyPr/>
        <a:lstStyle/>
        <a:p>
          <a:r>
            <a:rPr lang="ru-RU" sz="1400" b="1" dirty="0" smtClean="0"/>
            <a:t>Информационная культура</a:t>
          </a:r>
          <a:endParaRPr lang="ru-RU" sz="1400" b="1" dirty="0"/>
        </a:p>
      </dgm:t>
    </dgm:pt>
    <dgm:pt modelId="{DFEBB4C5-C5FA-4525-B105-5D404C8BD1AA}" type="parTrans" cxnId="{E37607C5-6C83-4C1A-ACA5-82F2E3BCEFC8}">
      <dgm:prSet/>
      <dgm:spPr/>
      <dgm:t>
        <a:bodyPr/>
        <a:lstStyle/>
        <a:p>
          <a:endParaRPr lang="ru-RU"/>
        </a:p>
      </dgm:t>
    </dgm:pt>
    <dgm:pt modelId="{D0DA7DD9-DDD2-4DEC-8CE3-24EB7A5FC280}" type="sibTrans" cxnId="{E37607C5-6C83-4C1A-ACA5-82F2E3BCEFC8}">
      <dgm:prSet/>
      <dgm:spPr/>
      <dgm:t>
        <a:bodyPr/>
        <a:lstStyle/>
        <a:p>
          <a:endParaRPr lang="ru-RU"/>
        </a:p>
      </dgm:t>
    </dgm:pt>
    <dgm:pt modelId="{E1EA2265-50B8-42C4-B36B-DBE93F6B0E81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</a:rPr>
            <a:t>Участие педагогов-библиотекарей в сетевом сообществе педагогов Пермского края</a:t>
          </a:r>
          <a:endParaRPr lang="ru-RU" sz="1200" b="1" dirty="0">
            <a:solidFill>
              <a:schemeClr val="tx1"/>
            </a:solidFill>
          </a:endParaRPr>
        </a:p>
      </dgm:t>
    </dgm:pt>
    <dgm:pt modelId="{655796A7-621B-42D1-BE1D-3F8CD737CAAA}" type="parTrans" cxnId="{2081A428-E5D3-4BCA-BE74-3BEF80AB9367}">
      <dgm:prSet/>
      <dgm:spPr/>
      <dgm:t>
        <a:bodyPr/>
        <a:lstStyle/>
        <a:p>
          <a:endParaRPr lang="ru-RU"/>
        </a:p>
      </dgm:t>
    </dgm:pt>
    <dgm:pt modelId="{98BA2054-5A8D-41DD-BD0B-A285BA260785}" type="sibTrans" cxnId="{2081A428-E5D3-4BCA-BE74-3BEF80AB9367}">
      <dgm:prSet/>
      <dgm:spPr/>
      <dgm:t>
        <a:bodyPr/>
        <a:lstStyle/>
        <a:p>
          <a:endParaRPr lang="ru-RU"/>
        </a:p>
      </dgm:t>
    </dgm:pt>
    <dgm:pt modelId="{CBD44E55-AEC2-4789-9E03-766BE7924D11}" type="pres">
      <dgm:prSet presAssocID="{C1BEF902-1FF5-4746-A080-D059263F2FF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C49134C-C9A0-469E-A457-B0B30CB80CE9}" type="pres">
      <dgm:prSet presAssocID="{E1E487FC-89BE-40AE-B791-FB936020FEB9}" presName="hierRoot1" presStyleCnt="0"/>
      <dgm:spPr/>
    </dgm:pt>
    <dgm:pt modelId="{2E5CC7DF-1252-4392-8524-C9CFA38CE4FF}" type="pres">
      <dgm:prSet presAssocID="{E1E487FC-89BE-40AE-B791-FB936020FEB9}" presName="composite" presStyleCnt="0"/>
      <dgm:spPr/>
    </dgm:pt>
    <dgm:pt modelId="{EF20FD1C-9F96-4F6D-8B35-5CBF2A7946DC}" type="pres">
      <dgm:prSet presAssocID="{E1E487FC-89BE-40AE-B791-FB936020FEB9}" presName="background" presStyleLbl="node0" presStyleIdx="0" presStyleCnt="4"/>
      <dgm:spPr/>
    </dgm:pt>
    <dgm:pt modelId="{E2524614-F54F-499A-A3AB-10A3DCA206DA}" type="pres">
      <dgm:prSet presAssocID="{E1E487FC-89BE-40AE-B791-FB936020FEB9}" presName="text" presStyleLbl="fgAcc0" presStyleIdx="0" presStyleCnt="4" custScaleX="280274" custScaleY="174494" custLinFactY="-7089" custLinFactNeighborX="-32628" custLinFactNeighborY="-100000">
        <dgm:presLayoutVars>
          <dgm:chPref val="3"/>
        </dgm:presLayoutVars>
      </dgm:prSet>
      <dgm:spPr/>
    </dgm:pt>
    <dgm:pt modelId="{24AB21A5-B2E9-4E6D-B52E-7569E0136B34}" type="pres">
      <dgm:prSet presAssocID="{E1E487FC-89BE-40AE-B791-FB936020FEB9}" presName="hierChild2" presStyleCnt="0"/>
      <dgm:spPr/>
    </dgm:pt>
    <dgm:pt modelId="{A6569E31-514F-40AA-9B34-7463477359F9}" type="pres">
      <dgm:prSet presAssocID="{CA08F691-B0AC-4C9B-BEB6-396D0E27088D}" presName="Name10" presStyleLbl="parChTrans1D2" presStyleIdx="0" presStyleCnt="3"/>
      <dgm:spPr/>
    </dgm:pt>
    <dgm:pt modelId="{76DF8421-7689-431B-8BF9-83B7A3C1F93B}" type="pres">
      <dgm:prSet presAssocID="{58BA8BDC-7BAD-4C42-8938-9451EBC3B65E}" presName="hierRoot2" presStyleCnt="0"/>
      <dgm:spPr/>
    </dgm:pt>
    <dgm:pt modelId="{8D7E2263-DB7E-40E9-A5EF-83015F0357F0}" type="pres">
      <dgm:prSet presAssocID="{58BA8BDC-7BAD-4C42-8938-9451EBC3B65E}" presName="composite2" presStyleCnt="0"/>
      <dgm:spPr/>
    </dgm:pt>
    <dgm:pt modelId="{9538CBF3-1ADF-4531-AFF1-17EDA36B431B}" type="pres">
      <dgm:prSet presAssocID="{58BA8BDC-7BAD-4C42-8938-9451EBC3B65E}" presName="background2" presStyleLbl="node2" presStyleIdx="0" presStyleCnt="3"/>
      <dgm:spPr/>
    </dgm:pt>
    <dgm:pt modelId="{7BBE93ED-2EBF-4350-BFD3-CE414FE40636}" type="pres">
      <dgm:prSet presAssocID="{58BA8BDC-7BAD-4C42-8938-9451EBC3B65E}" presName="text2" presStyleLbl="fgAcc2" presStyleIdx="0" presStyleCnt="3" custScaleX="255258" custScaleY="361036">
        <dgm:presLayoutVars>
          <dgm:chPref val="3"/>
        </dgm:presLayoutVars>
      </dgm:prSet>
      <dgm:spPr/>
    </dgm:pt>
    <dgm:pt modelId="{D7E43E24-3AF8-4654-BEAF-6797062ED1FA}" type="pres">
      <dgm:prSet presAssocID="{58BA8BDC-7BAD-4C42-8938-9451EBC3B65E}" presName="hierChild3" presStyleCnt="0"/>
      <dgm:spPr/>
    </dgm:pt>
    <dgm:pt modelId="{D6AD9B41-EB87-48EE-8A4F-576DA3C8F36D}" type="pres">
      <dgm:prSet presAssocID="{3087C754-7C13-4B34-8480-D380306B0E90}" presName="Name17" presStyleLbl="parChTrans1D3" presStyleIdx="0" presStyleCnt="3"/>
      <dgm:spPr/>
    </dgm:pt>
    <dgm:pt modelId="{0B8A9B26-2A2C-47D6-BC28-6A6D46E4C1E6}" type="pres">
      <dgm:prSet presAssocID="{F7BD2995-D2DD-42E8-93F1-FED55F69A8B8}" presName="hierRoot3" presStyleCnt="0"/>
      <dgm:spPr/>
    </dgm:pt>
    <dgm:pt modelId="{A56888A9-1A74-4524-A55D-345F60EDCAAB}" type="pres">
      <dgm:prSet presAssocID="{F7BD2995-D2DD-42E8-93F1-FED55F69A8B8}" presName="composite3" presStyleCnt="0"/>
      <dgm:spPr/>
    </dgm:pt>
    <dgm:pt modelId="{725B58EF-A6D9-4DB8-BB82-3556CC639101}" type="pres">
      <dgm:prSet presAssocID="{F7BD2995-D2DD-42E8-93F1-FED55F69A8B8}" presName="background3" presStyleLbl="node3" presStyleIdx="0" presStyleCnt="3"/>
      <dgm:spPr/>
    </dgm:pt>
    <dgm:pt modelId="{B17F209D-4750-4946-9F65-F1B7F63DE6D0}" type="pres">
      <dgm:prSet presAssocID="{F7BD2995-D2DD-42E8-93F1-FED55F69A8B8}" presName="text3" presStyleLbl="fgAcc3" presStyleIdx="0" presStyleCnt="3" custScaleX="241692" custScaleY="263466" custLinFactY="13651" custLinFactNeighborX="31127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B6273C-8339-4B6A-AEE8-B4A8F436DF62}" type="pres">
      <dgm:prSet presAssocID="{F7BD2995-D2DD-42E8-93F1-FED55F69A8B8}" presName="hierChild4" presStyleCnt="0"/>
      <dgm:spPr/>
    </dgm:pt>
    <dgm:pt modelId="{162F9C7F-54C6-4253-90BC-41E8010D108B}" type="pres">
      <dgm:prSet presAssocID="{29D01BF1-8762-4A78-A1B4-4C96ED9B6C25}" presName="Name17" presStyleLbl="parChTrans1D3" presStyleIdx="1" presStyleCnt="3"/>
      <dgm:spPr/>
    </dgm:pt>
    <dgm:pt modelId="{824E1572-6060-4253-9B07-96ECB09099E3}" type="pres">
      <dgm:prSet presAssocID="{77D6A7C7-33AF-4D4D-97D1-3CD13051CB2E}" presName="hierRoot3" presStyleCnt="0"/>
      <dgm:spPr/>
    </dgm:pt>
    <dgm:pt modelId="{B74F7CEE-B317-4642-83FD-D2807B3E5EA5}" type="pres">
      <dgm:prSet presAssocID="{77D6A7C7-33AF-4D4D-97D1-3CD13051CB2E}" presName="composite3" presStyleCnt="0"/>
      <dgm:spPr/>
    </dgm:pt>
    <dgm:pt modelId="{0310E4F8-EE06-4955-9A62-37F6B0BF8D47}" type="pres">
      <dgm:prSet presAssocID="{77D6A7C7-33AF-4D4D-97D1-3CD13051CB2E}" presName="background3" presStyleLbl="node3" presStyleIdx="1" presStyleCnt="3"/>
      <dgm:spPr/>
    </dgm:pt>
    <dgm:pt modelId="{4DCA3020-4A43-44EA-8DAB-437EF3D50A99}" type="pres">
      <dgm:prSet presAssocID="{77D6A7C7-33AF-4D4D-97D1-3CD13051CB2E}" presName="text3" presStyleLbl="fgAcc3" presStyleIdx="1" presStyleCnt="3" custScaleX="210366" custScaleY="187451">
        <dgm:presLayoutVars>
          <dgm:chPref val="3"/>
        </dgm:presLayoutVars>
      </dgm:prSet>
      <dgm:spPr/>
    </dgm:pt>
    <dgm:pt modelId="{D2F31BF5-8492-4F8C-8F21-C32B9A201A91}" type="pres">
      <dgm:prSet presAssocID="{77D6A7C7-33AF-4D4D-97D1-3CD13051CB2E}" presName="hierChild4" presStyleCnt="0"/>
      <dgm:spPr/>
    </dgm:pt>
    <dgm:pt modelId="{F21B90D9-5575-423D-B3BD-5A8EA876AF75}" type="pres">
      <dgm:prSet presAssocID="{0822359C-30CB-48EA-82EA-7DD6F4A61333}" presName="Name10" presStyleLbl="parChTrans1D2" presStyleIdx="1" presStyleCnt="3"/>
      <dgm:spPr/>
    </dgm:pt>
    <dgm:pt modelId="{9B82E860-4A19-4DCF-84A9-08EFC5ABE0A1}" type="pres">
      <dgm:prSet presAssocID="{29DF6E8A-323E-470D-9197-DE4995071905}" presName="hierRoot2" presStyleCnt="0"/>
      <dgm:spPr/>
    </dgm:pt>
    <dgm:pt modelId="{9C79E9A9-B6FE-48C6-80C1-9B638154EF7C}" type="pres">
      <dgm:prSet presAssocID="{29DF6E8A-323E-470D-9197-DE4995071905}" presName="composite2" presStyleCnt="0"/>
      <dgm:spPr/>
    </dgm:pt>
    <dgm:pt modelId="{526192B3-9051-47D2-98C2-671DF16055AD}" type="pres">
      <dgm:prSet presAssocID="{29DF6E8A-323E-470D-9197-DE4995071905}" presName="background2" presStyleLbl="node2" presStyleIdx="1" presStyleCnt="3"/>
      <dgm:spPr/>
    </dgm:pt>
    <dgm:pt modelId="{A39D3CAF-4821-464D-BA5F-B3536CD977EE}" type="pres">
      <dgm:prSet presAssocID="{29DF6E8A-323E-470D-9197-DE4995071905}" presName="text2" presStyleLbl="fgAcc2" presStyleIdx="1" presStyleCnt="3" custScaleX="335700" custScaleY="298601" custLinFactNeighborX="-40433" custLinFactNeighborY="26599">
        <dgm:presLayoutVars>
          <dgm:chPref val="3"/>
        </dgm:presLayoutVars>
      </dgm:prSet>
      <dgm:spPr/>
    </dgm:pt>
    <dgm:pt modelId="{96A404C2-4430-4DEC-B6FE-4A747589EA14}" type="pres">
      <dgm:prSet presAssocID="{29DF6E8A-323E-470D-9197-DE4995071905}" presName="hierChild3" presStyleCnt="0"/>
      <dgm:spPr/>
    </dgm:pt>
    <dgm:pt modelId="{093AC879-1034-483A-87F2-23AC5AE904B6}" type="pres">
      <dgm:prSet presAssocID="{F31E3A79-4CDA-4E68-90B5-221592E33C87}" presName="Name17" presStyleLbl="parChTrans1D3" presStyleIdx="2" presStyleCnt="3"/>
      <dgm:spPr/>
    </dgm:pt>
    <dgm:pt modelId="{1DBE440D-F952-4F1F-BCF2-B4DE084AA1FC}" type="pres">
      <dgm:prSet presAssocID="{22079B6B-1494-4806-8DE6-903A847A7384}" presName="hierRoot3" presStyleCnt="0"/>
      <dgm:spPr/>
    </dgm:pt>
    <dgm:pt modelId="{758DCB56-0B86-40D4-BDEB-9300FCED6364}" type="pres">
      <dgm:prSet presAssocID="{22079B6B-1494-4806-8DE6-903A847A7384}" presName="composite3" presStyleCnt="0"/>
      <dgm:spPr/>
    </dgm:pt>
    <dgm:pt modelId="{B634D672-961B-4987-8DF1-7FB82A9EC9F1}" type="pres">
      <dgm:prSet presAssocID="{22079B6B-1494-4806-8DE6-903A847A7384}" presName="background3" presStyleLbl="node3" presStyleIdx="2" presStyleCnt="3"/>
      <dgm:spPr/>
      <dgm:t>
        <a:bodyPr/>
        <a:lstStyle/>
        <a:p>
          <a:endParaRPr lang="ru-RU"/>
        </a:p>
      </dgm:t>
    </dgm:pt>
    <dgm:pt modelId="{CF0DB92F-E380-444B-9569-CCBECDE0224D}" type="pres">
      <dgm:prSet presAssocID="{22079B6B-1494-4806-8DE6-903A847A7384}" presName="text3" presStyleLbl="fgAcc3" presStyleIdx="2" presStyleCnt="3" custScaleX="281483" custScaleY="361270" custLinFactY="17966" custLinFactNeighborX="8944" custLinFactNeighborY="100000">
        <dgm:presLayoutVars>
          <dgm:chPref val="3"/>
        </dgm:presLayoutVars>
      </dgm:prSet>
      <dgm:spPr/>
    </dgm:pt>
    <dgm:pt modelId="{E925DB92-8C55-43AB-A5CC-5E6E2DF091D2}" type="pres">
      <dgm:prSet presAssocID="{22079B6B-1494-4806-8DE6-903A847A7384}" presName="hierChild4" presStyleCnt="0"/>
      <dgm:spPr/>
    </dgm:pt>
    <dgm:pt modelId="{B35E3A2C-CE08-449C-B496-63D88581249E}" type="pres">
      <dgm:prSet presAssocID="{C9E82091-3381-420D-90AB-016E8018DC96}" presName="Name10" presStyleLbl="parChTrans1D2" presStyleIdx="2" presStyleCnt="3"/>
      <dgm:spPr/>
    </dgm:pt>
    <dgm:pt modelId="{06A0A5ED-AC2F-46ED-9E20-D86C1FBF46B1}" type="pres">
      <dgm:prSet presAssocID="{DD8DCC93-C273-4015-BA0F-4BB9204222B3}" presName="hierRoot2" presStyleCnt="0"/>
      <dgm:spPr/>
    </dgm:pt>
    <dgm:pt modelId="{7A6922DB-E1FD-4A72-8CE5-F2E48D085593}" type="pres">
      <dgm:prSet presAssocID="{DD8DCC93-C273-4015-BA0F-4BB9204222B3}" presName="composite2" presStyleCnt="0"/>
      <dgm:spPr/>
    </dgm:pt>
    <dgm:pt modelId="{313325A3-FDE6-4545-9CCB-6383288E05F1}" type="pres">
      <dgm:prSet presAssocID="{DD8DCC93-C273-4015-BA0F-4BB9204222B3}" presName="background2" presStyleLbl="node2" presStyleIdx="2" presStyleCnt="3"/>
      <dgm:spPr/>
    </dgm:pt>
    <dgm:pt modelId="{C6D687AD-08A2-4D61-830D-DE46A24D8F74}" type="pres">
      <dgm:prSet presAssocID="{DD8DCC93-C273-4015-BA0F-4BB9204222B3}" presName="text2" presStyleLbl="fgAcc2" presStyleIdx="2" presStyleCnt="3" custFlipVert="0" custScaleX="217055" custScaleY="525965">
        <dgm:presLayoutVars>
          <dgm:chPref val="3"/>
        </dgm:presLayoutVars>
      </dgm:prSet>
      <dgm:spPr/>
    </dgm:pt>
    <dgm:pt modelId="{5D3B3B2F-693E-4039-ABC8-42A08E652ED6}" type="pres">
      <dgm:prSet presAssocID="{DD8DCC93-C273-4015-BA0F-4BB9204222B3}" presName="hierChild3" presStyleCnt="0"/>
      <dgm:spPr/>
    </dgm:pt>
    <dgm:pt modelId="{FDA533DE-A359-4CA3-AA2B-7CB734C276CF}" type="pres">
      <dgm:prSet presAssocID="{FFFF867B-A96D-400A-8FEF-3928437599EF}" presName="hierRoot1" presStyleCnt="0"/>
      <dgm:spPr/>
    </dgm:pt>
    <dgm:pt modelId="{72B89336-C7D0-4739-A1B1-F41A44A0A863}" type="pres">
      <dgm:prSet presAssocID="{FFFF867B-A96D-400A-8FEF-3928437599EF}" presName="composite" presStyleCnt="0"/>
      <dgm:spPr/>
    </dgm:pt>
    <dgm:pt modelId="{7EEC910F-14C6-448A-A9E1-2B3ADDCCE4B0}" type="pres">
      <dgm:prSet presAssocID="{FFFF867B-A96D-400A-8FEF-3928437599EF}" presName="background" presStyleLbl="node0" presStyleIdx="1" presStyleCnt="4"/>
      <dgm:spPr/>
    </dgm:pt>
    <dgm:pt modelId="{95D2706C-3384-427E-ACEB-23D2573769F2}" type="pres">
      <dgm:prSet presAssocID="{FFFF867B-A96D-400A-8FEF-3928437599EF}" presName="text" presStyleLbl="fgAcc0" presStyleIdx="1" presStyleCnt="4" custScaleX="196959" custScaleY="171149" custLinFactNeighborX="2683" custLinFactNeighborY="-1219">
        <dgm:presLayoutVars>
          <dgm:chPref val="3"/>
        </dgm:presLayoutVars>
      </dgm:prSet>
      <dgm:spPr/>
    </dgm:pt>
    <dgm:pt modelId="{FD9FF1E9-B17E-4794-B2DB-45F12D77B0C5}" type="pres">
      <dgm:prSet presAssocID="{FFFF867B-A96D-400A-8FEF-3928437599EF}" presName="hierChild2" presStyleCnt="0"/>
      <dgm:spPr/>
    </dgm:pt>
    <dgm:pt modelId="{410EB6CD-B6AF-48B9-A09E-ADD7C4ABB52B}" type="pres">
      <dgm:prSet presAssocID="{3A5884E8-B508-4B79-BB2A-D4BF45072FBB}" presName="hierRoot1" presStyleCnt="0"/>
      <dgm:spPr/>
    </dgm:pt>
    <dgm:pt modelId="{808DECDA-E255-477A-8A26-ADB703B636B0}" type="pres">
      <dgm:prSet presAssocID="{3A5884E8-B508-4B79-BB2A-D4BF45072FBB}" presName="composite" presStyleCnt="0"/>
      <dgm:spPr/>
    </dgm:pt>
    <dgm:pt modelId="{0ACD94E7-658A-4939-8219-1F63B12C5E38}" type="pres">
      <dgm:prSet presAssocID="{3A5884E8-B508-4B79-BB2A-D4BF45072FBB}" presName="background" presStyleLbl="node0" presStyleIdx="2" presStyleCnt="4"/>
      <dgm:spPr/>
    </dgm:pt>
    <dgm:pt modelId="{F17D7A5E-180B-4AB2-82B9-3507AB0B4562}" type="pres">
      <dgm:prSet presAssocID="{3A5884E8-B508-4B79-BB2A-D4BF45072FBB}" presName="text" presStyleLbl="fgAcc0" presStyleIdx="2" presStyleCnt="4" custScaleX="223163" custScaleY="237388" custLinFactNeighborX="13208" custLinFactNeighborY="-21800">
        <dgm:presLayoutVars>
          <dgm:chPref val="3"/>
        </dgm:presLayoutVars>
      </dgm:prSet>
      <dgm:spPr/>
    </dgm:pt>
    <dgm:pt modelId="{3C8E6176-8FC7-400A-A34E-B609479D55D0}" type="pres">
      <dgm:prSet presAssocID="{3A5884E8-B508-4B79-BB2A-D4BF45072FBB}" presName="hierChild2" presStyleCnt="0"/>
      <dgm:spPr/>
    </dgm:pt>
    <dgm:pt modelId="{95771961-5C44-458F-9054-3B3CAE24E301}" type="pres">
      <dgm:prSet presAssocID="{E1EA2265-50B8-42C4-B36B-DBE93F6B0E81}" presName="hierRoot1" presStyleCnt="0"/>
      <dgm:spPr/>
    </dgm:pt>
    <dgm:pt modelId="{B5065E0F-83CE-4D94-9A1A-F3B1F5522D03}" type="pres">
      <dgm:prSet presAssocID="{E1EA2265-50B8-42C4-B36B-DBE93F6B0E81}" presName="composite" presStyleCnt="0"/>
      <dgm:spPr/>
    </dgm:pt>
    <dgm:pt modelId="{F23764B6-5BCC-4D4D-BBAB-737C2C032894}" type="pres">
      <dgm:prSet presAssocID="{E1EA2265-50B8-42C4-B36B-DBE93F6B0E81}" presName="background" presStyleLbl="node0" presStyleIdx="3" presStyleCnt="4"/>
      <dgm:spPr/>
    </dgm:pt>
    <dgm:pt modelId="{398F6AED-9D1D-41C7-9FFC-6BAC6B5A86EF}" type="pres">
      <dgm:prSet presAssocID="{E1EA2265-50B8-42C4-B36B-DBE93F6B0E81}" presName="text" presStyleLbl="fgAcc0" presStyleIdx="3" presStyleCnt="4" custScaleX="202905" custScaleY="371234" custLinFactY="77155" custLinFactNeighborX="-69023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CFD5FC4-CB88-4C48-82AB-1C1F8948F183}" type="pres">
      <dgm:prSet presAssocID="{E1EA2265-50B8-42C4-B36B-DBE93F6B0E81}" presName="hierChild2" presStyleCnt="0"/>
      <dgm:spPr/>
    </dgm:pt>
  </dgm:ptLst>
  <dgm:cxnLst>
    <dgm:cxn modelId="{542EC8CF-CA4F-415A-9318-28C841FC4718}" srcId="{C1BEF902-1FF5-4746-A080-D059263F2FF7}" destId="{E1E487FC-89BE-40AE-B791-FB936020FEB9}" srcOrd="0" destOrd="0" parTransId="{4136F094-E970-48C9-A715-C5AF533786A9}" sibTransId="{4C31C053-9AF7-4EF7-BA24-161F6F002AD3}"/>
    <dgm:cxn modelId="{2C3F69FA-1713-42E8-BE6A-B8103C3EAFB8}" type="presOf" srcId="{3A5884E8-B508-4B79-BB2A-D4BF45072FBB}" destId="{F17D7A5E-180B-4AB2-82B9-3507AB0B4562}" srcOrd="0" destOrd="0" presId="urn:microsoft.com/office/officeart/2005/8/layout/hierarchy1"/>
    <dgm:cxn modelId="{19AEE264-E459-437D-B42A-BCF5253EF4E8}" type="presOf" srcId="{C1BEF902-1FF5-4746-A080-D059263F2FF7}" destId="{CBD44E55-AEC2-4789-9E03-766BE7924D11}" srcOrd="0" destOrd="0" presId="urn:microsoft.com/office/officeart/2005/8/layout/hierarchy1"/>
    <dgm:cxn modelId="{FA06093F-424A-4B93-A916-E0FAA7A79A5E}" type="presOf" srcId="{0822359C-30CB-48EA-82EA-7DD6F4A61333}" destId="{F21B90D9-5575-423D-B3BD-5A8EA876AF75}" srcOrd="0" destOrd="0" presId="urn:microsoft.com/office/officeart/2005/8/layout/hierarchy1"/>
    <dgm:cxn modelId="{3801F4E4-6B47-4989-BB68-B9D322BD77ED}" type="presOf" srcId="{29DF6E8A-323E-470D-9197-DE4995071905}" destId="{A39D3CAF-4821-464D-BA5F-B3536CD977EE}" srcOrd="0" destOrd="0" presId="urn:microsoft.com/office/officeart/2005/8/layout/hierarchy1"/>
    <dgm:cxn modelId="{F6D6D45E-7B46-4493-9979-9D8E4A8FF42C}" srcId="{58BA8BDC-7BAD-4C42-8938-9451EBC3B65E}" destId="{F7BD2995-D2DD-42E8-93F1-FED55F69A8B8}" srcOrd="0" destOrd="0" parTransId="{3087C754-7C13-4B34-8480-D380306B0E90}" sibTransId="{996E4905-FA6A-4951-9911-5748D7BE371E}"/>
    <dgm:cxn modelId="{9C532892-9E21-4515-8D22-6B7E02ED9DEB}" srcId="{E1E487FC-89BE-40AE-B791-FB936020FEB9}" destId="{58BA8BDC-7BAD-4C42-8938-9451EBC3B65E}" srcOrd="0" destOrd="0" parTransId="{CA08F691-B0AC-4C9B-BEB6-396D0E27088D}" sibTransId="{4FCFD81E-2D98-49B6-B50B-97EF3A7F8210}"/>
    <dgm:cxn modelId="{2081A428-E5D3-4BCA-BE74-3BEF80AB9367}" srcId="{C1BEF902-1FF5-4746-A080-D059263F2FF7}" destId="{E1EA2265-50B8-42C4-B36B-DBE93F6B0E81}" srcOrd="3" destOrd="0" parTransId="{655796A7-621B-42D1-BE1D-3F8CD737CAAA}" sibTransId="{98BA2054-5A8D-41DD-BD0B-A285BA260785}"/>
    <dgm:cxn modelId="{E37607C5-6C83-4C1A-ACA5-82F2E3BCEFC8}" srcId="{C1BEF902-1FF5-4746-A080-D059263F2FF7}" destId="{3A5884E8-B508-4B79-BB2A-D4BF45072FBB}" srcOrd="2" destOrd="0" parTransId="{DFEBB4C5-C5FA-4525-B105-5D404C8BD1AA}" sibTransId="{D0DA7DD9-DDD2-4DEC-8CE3-24EB7A5FC280}"/>
    <dgm:cxn modelId="{F73E66D3-BBC7-48C6-826E-7C0302AC66DB}" srcId="{C1BEF902-1FF5-4746-A080-D059263F2FF7}" destId="{FFFF867B-A96D-400A-8FEF-3928437599EF}" srcOrd="1" destOrd="0" parTransId="{7BF4D4BF-E780-4A4C-BA9A-E4B54FE78EFE}" sibTransId="{0ADDC0A4-7895-41A2-83AC-7B115FA82E87}"/>
    <dgm:cxn modelId="{E06139BC-5CC2-4550-8B63-A203185ACA6F}" type="presOf" srcId="{29D01BF1-8762-4A78-A1B4-4C96ED9B6C25}" destId="{162F9C7F-54C6-4253-90BC-41E8010D108B}" srcOrd="0" destOrd="0" presId="urn:microsoft.com/office/officeart/2005/8/layout/hierarchy1"/>
    <dgm:cxn modelId="{CE7428C6-C914-4DF5-9273-669D94FE6364}" type="presOf" srcId="{E1E487FC-89BE-40AE-B791-FB936020FEB9}" destId="{E2524614-F54F-499A-A3AB-10A3DCA206DA}" srcOrd="0" destOrd="0" presId="urn:microsoft.com/office/officeart/2005/8/layout/hierarchy1"/>
    <dgm:cxn modelId="{94DC686A-2E87-4360-80B1-5A249A1B53E4}" srcId="{58BA8BDC-7BAD-4C42-8938-9451EBC3B65E}" destId="{77D6A7C7-33AF-4D4D-97D1-3CD13051CB2E}" srcOrd="1" destOrd="0" parTransId="{29D01BF1-8762-4A78-A1B4-4C96ED9B6C25}" sibTransId="{751BDE7E-B7FF-4E00-A84B-A1FAC488844A}"/>
    <dgm:cxn modelId="{8453A16E-1AAA-464D-80D7-A4BCA2240C28}" type="presOf" srcId="{DD8DCC93-C273-4015-BA0F-4BB9204222B3}" destId="{C6D687AD-08A2-4D61-830D-DE46A24D8F74}" srcOrd="0" destOrd="0" presId="urn:microsoft.com/office/officeart/2005/8/layout/hierarchy1"/>
    <dgm:cxn modelId="{58BDAEB0-D6E3-4BE4-9218-29EA699B8ACA}" type="presOf" srcId="{FFFF867B-A96D-400A-8FEF-3928437599EF}" destId="{95D2706C-3384-427E-ACEB-23D2573769F2}" srcOrd="0" destOrd="0" presId="urn:microsoft.com/office/officeart/2005/8/layout/hierarchy1"/>
    <dgm:cxn modelId="{4E78C846-3086-46CB-BA4E-F3DD380BB5F2}" type="presOf" srcId="{F31E3A79-4CDA-4E68-90B5-221592E33C87}" destId="{093AC879-1034-483A-87F2-23AC5AE904B6}" srcOrd="0" destOrd="0" presId="urn:microsoft.com/office/officeart/2005/8/layout/hierarchy1"/>
    <dgm:cxn modelId="{936B9D6B-A05B-49BD-BFCB-58CCC8F7D983}" srcId="{29DF6E8A-323E-470D-9197-DE4995071905}" destId="{22079B6B-1494-4806-8DE6-903A847A7384}" srcOrd="0" destOrd="0" parTransId="{F31E3A79-4CDA-4E68-90B5-221592E33C87}" sibTransId="{95F3BAED-F0D6-48CE-9E31-B2CB0AE0FD0F}"/>
    <dgm:cxn modelId="{88745B80-5158-4D1B-86B4-532163A15BBC}" srcId="{E1E487FC-89BE-40AE-B791-FB936020FEB9}" destId="{DD8DCC93-C273-4015-BA0F-4BB9204222B3}" srcOrd="2" destOrd="0" parTransId="{C9E82091-3381-420D-90AB-016E8018DC96}" sibTransId="{22C6EDE0-1897-48B1-AFF7-9C58E9A988A0}"/>
    <dgm:cxn modelId="{1E00E874-B3BE-4FA2-B3CA-B587FAC478F7}" type="presOf" srcId="{F7BD2995-D2DD-42E8-93F1-FED55F69A8B8}" destId="{B17F209D-4750-4946-9F65-F1B7F63DE6D0}" srcOrd="0" destOrd="0" presId="urn:microsoft.com/office/officeart/2005/8/layout/hierarchy1"/>
    <dgm:cxn modelId="{D9A354C3-61AF-4DA5-89E6-F25654E5E9FB}" type="presOf" srcId="{3087C754-7C13-4B34-8480-D380306B0E90}" destId="{D6AD9B41-EB87-48EE-8A4F-576DA3C8F36D}" srcOrd="0" destOrd="0" presId="urn:microsoft.com/office/officeart/2005/8/layout/hierarchy1"/>
    <dgm:cxn modelId="{15FD176F-5586-4860-976C-987C1710D818}" type="presOf" srcId="{77D6A7C7-33AF-4D4D-97D1-3CD13051CB2E}" destId="{4DCA3020-4A43-44EA-8DAB-437EF3D50A99}" srcOrd="0" destOrd="0" presId="urn:microsoft.com/office/officeart/2005/8/layout/hierarchy1"/>
    <dgm:cxn modelId="{87B0442C-E755-40BF-BF4D-056811103F3A}" type="presOf" srcId="{C9E82091-3381-420D-90AB-016E8018DC96}" destId="{B35E3A2C-CE08-449C-B496-63D88581249E}" srcOrd="0" destOrd="0" presId="urn:microsoft.com/office/officeart/2005/8/layout/hierarchy1"/>
    <dgm:cxn modelId="{DECBB0EA-AD4F-4326-8741-7FB103A2AEB5}" type="presOf" srcId="{22079B6B-1494-4806-8DE6-903A847A7384}" destId="{CF0DB92F-E380-444B-9569-CCBECDE0224D}" srcOrd="0" destOrd="0" presId="urn:microsoft.com/office/officeart/2005/8/layout/hierarchy1"/>
    <dgm:cxn modelId="{AA022F00-6431-4DD7-9B08-F31BA4E7470C}" srcId="{E1E487FC-89BE-40AE-B791-FB936020FEB9}" destId="{29DF6E8A-323E-470D-9197-DE4995071905}" srcOrd="1" destOrd="0" parTransId="{0822359C-30CB-48EA-82EA-7DD6F4A61333}" sibTransId="{5D72EEE8-1D4F-4B18-AA7B-11AE7EE7763F}"/>
    <dgm:cxn modelId="{4011D730-3E1B-48D8-AB6B-5A264723D083}" type="presOf" srcId="{CA08F691-B0AC-4C9B-BEB6-396D0E27088D}" destId="{A6569E31-514F-40AA-9B34-7463477359F9}" srcOrd="0" destOrd="0" presId="urn:microsoft.com/office/officeart/2005/8/layout/hierarchy1"/>
    <dgm:cxn modelId="{79B28613-AB1C-4EB9-8416-4004E52D0AFB}" type="presOf" srcId="{58BA8BDC-7BAD-4C42-8938-9451EBC3B65E}" destId="{7BBE93ED-2EBF-4350-BFD3-CE414FE40636}" srcOrd="0" destOrd="0" presId="urn:microsoft.com/office/officeart/2005/8/layout/hierarchy1"/>
    <dgm:cxn modelId="{ECF8A5B3-AB70-4F05-B3AD-4ACE61E6E060}" type="presOf" srcId="{E1EA2265-50B8-42C4-B36B-DBE93F6B0E81}" destId="{398F6AED-9D1D-41C7-9FFC-6BAC6B5A86EF}" srcOrd="0" destOrd="0" presId="urn:microsoft.com/office/officeart/2005/8/layout/hierarchy1"/>
    <dgm:cxn modelId="{F5BE4599-3673-490A-A34D-F44242A684C4}" type="presParOf" srcId="{CBD44E55-AEC2-4789-9E03-766BE7924D11}" destId="{FC49134C-C9A0-469E-A457-B0B30CB80CE9}" srcOrd="0" destOrd="0" presId="urn:microsoft.com/office/officeart/2005/8/layout/hierarchy1"/>
    <dgm:cxn modelId="{6EAC1B0A-9BFA-41BC-B2BB-7CA5C3DEA691}" type="presParOf" srcId="{FC49134C-C9A0-469E-A457-B0B30CB80CE9}" destId="{2E5CC7DF-1252-4392-8524-C9CFA38CE4FF}" srcOrd="0" destOrd="0" presId="urn:microsoft.com/office/officeart/2005/8/layout/hierarchy1"/>
    <dgm:cxn modelId="{89C5F689-2D58-4C16-8750-B642F70E0BA3}" type="presParOf" srcId="{2E5CC7DF-1252-4392-8524-C9CFA38CE4FF}" destId="{EF20FD1C-9F96-4F6D-8B35-5CBF2A7946DC}" srcOrd="0" destOrd="0" presId="urn:microsoft.com/office/officeart/2005/8/layout/hierarchy1"/>
    <dgm:cxn modelId="{6CA12B39-DCB6-48E5-A700-0426B57BBE46}" type="presParOf" srcId="{2E5CC7DF-1252-4392-8524-C9CFA38CE4FF}" destId="{E2524614-F54F-499A-A3AB-10A3DCA206DA}" srcOrd="1" destOrd="0" presId="urn:microsoft.com/office/officeart/2005/8/layout/hierarchy1"/>
    <dgm:cxn modelId="{9433FA2F-C66F-4EA7-8A53-29A749B41682}" type="presParOf" srcId="{FC49134C-C9A0-469E-A457-B0B30CB80CE9}" destId="{24AB21A5-B2E9-4E6D-B52E-7569E0136B34}" srcOrd="1" destOrd="0" presId="urn:microsoft.com/office/officeart/2005/8/layout/hierarchy1"/>
    <dgm:cxn modelId="{9F171DE5-8302-4970-8C74-DA3A2CB31242}" type="presParOf" srcId="{24AB21A5-B2E9-4E6D-B52E-7569E0136B34}" destId="{A6569E31-514F-40AA-9B34-7463477359F9}" srcOrd="0" destOrd="0" presId="urn:microsoft.com/office/officeart/2005/8/layout/hierarchy1"/>
    <dgm:cxn modelId="{047BC86D-1143-419C-9BC3-90D326661000}" type="presParOf" srcId="{24AB21A5-B2E9-4E6D-B52E-7569E0136B34}" destId="{76DF8421-7689-431B-8BF9-83B7A3C1F93B}" srcOrd="1" destOrd="0" presId="urn:microsoft.com/office/officeart/2005/8/layout/hierarchy1"/>
    <dgm:cxn modelId="{E53FEF76-27CD-48AD-B091-6A947B79BF15}" type="presParOf" srcId="{76DF8421-7689-431B-8BF9-83B7A3C1F93B}" destId="{8D7E2263-DB7E-40E9-A5EF-83015F0357F0}" srcOrd="0" destOrd="0" presId="urn:microsoft.com/office/officeart/2005/8/layout/hierarchy1"/>
    <dgm:cxn modelId="{AF943F0C-9AC6-41B8-BE05-AA6DAC9B92C9}" type="presParOf" srcId="{8D7E2263-DB7E-40E9-A5EF-83015F0357F0}" destId="{9538CBF3-1ADF-4531-AFF1-17EDA36B431B}" srcOrd="0" destOrd="0" presId="urn:microsoft.com/office/officeart/2005/8/layout/hierarchy1"/>
    <dgm:cxn modelId="{98B24356-F2E1-4824-BE3C-C6037EECC54B}" type="presParOf" srcId="{8D7E2263-DB7E-40E9-A5EF-83015F0357F0}" destId="{7BBE93ED-2EBF-4350-BFD3-CE414FE40636}" srcOrd="1" destOrd="0" presId="urn:microsoft.com/office/officeart/2005/8/layout/hierarchy1"/>
    <dgm:cxn modelId="{52DFEE71-EC70-49C9-9655-04ED15DFFAF1}" type="presParOf" srcId="{76DF8421-7689-431B-8BF9-83B7A3C1F93B}" destId="{D7E43E24-3AF8-4654-BEAF-6797062ED1FA}" srcOrd="1" destOrd="0" presId="urn:microsoft.com/office/officeart/2005/8/layout/hierarchy1"/>
    <dgm:cxn modelId="{D28EAA5C-AA0D-4AE8-873B-7070FBE300D9}" type="presParOf" srcId="{D7E43E24-3AF8-4654-BEAF-6797062ED1FA}" destId="{D6AD9B41-EB87-48EE-8A4F-576DA3C8F36D}" srcOrd="0" destOrd="0" presId="urn:microsoft.com/office/officeart/2005/8/layout/hierarchy1"/>
    <dgm:cxn modelId="{0CE2EAA3-A3AE-4AB1-B13B-AE9C23E4D344}" type="presParOf" srcId="{D7E43E24-3AF8-4654-BEAF-6797062ED1FA}" destId="{0B8A9B26-2A2C-47D6-BC28-6A6D46E4C1E6}" srcOrd="1" destOrd="0" presId="urn:microsoft.com/office/officeart/2005/8/layout/hierarchy1"/>
    <dgm:cxn modelId="{BCB3A59F-BBB6-4578-9A69-4B58B4D93B76}" type="presParOf" srcId="{0B8A9B26-2A2C-47D6-BC28-6A6D46E4C1E6}" destId="{A56888A9-1A74-4524-A55D-345F60EDCAAB}" srcOrd="0" destOrd="0" presId="urn:microsoft.com/office/officeart/2005/8/layout/hierarchy1"/>
    <dgm:cxn modelId="{7326DBE3-519B-4619-A106-E999CA4DFD53}" type="presParOf" srcId="{A56888A9-1A74-4524-A55D-345F60EDCAAB}" destId="{725B58EF-A6D9-4DB8-BB82-3556CC639101}" srcOrd="0" destOrd="0" presId="urn:microsoft.com/office/officeart/2005/8/layout/hierarchy1"/>
    <dgm:cxn modelId="{82EF9152-9EAF-4428-BA25-9D856F77700F}" type="presParOf" srcId="{A56888A9-1A74-4524-A55D-345F60EDCAAB}" destId="{B17F209D-4750-4946-9F65-F1B7F63DE6D0}" srcOrd="1" destOrd="0" presId="urn:microsoft.com/office/officeart/2005/8/layout/hierarchy1"/>
    <dgm:cxn modelId="{A0085FED-F412-4E83-B247-674E338612EF}" type="presParOf" srcId="{0B8A9B26-2A2C-47D6-BC28-6A6D46E4C1E6}" destId="{E1B6273C-8339-4B6A-AEE8-B4A8F436DF62}" srcOrd="1" destOrd="0" presId="urn:microsoft.com/office/officeart/2005/8/layout/hierarchy1"/>
    <dgm:cxn modelId="{FBA71932-0824-4EE9-A9F0-726858951AE5}" type="presParOf" srcId="{D7E43E24-3AF8-4654-BEAF-6797062ED1FA}" destId="{162F9C7F-54C6-4253-90BC-41E8010D108B}" srcOrd="2" destOrd="0" presId="urn:microsoft.com/office/officeart/2005/8/layout/hierarchy1"/>
    <dgm:cxn modelId="{7A305B8B-93DB-4A40-A93E-8E1AD4AAF30F}" type="presParOf" srcId="{D7E43E24-3AF8-4654-BEAF-6797062ED1FA}" destId="{824E1572-6060-4253-9B07-96ECB09099E3}" srcOrd="3" destOrd="0" presId="urn:microsoft.com/office/officeart/2005/8/layout/hierarchy1"/>
    <dgm:cxn modelId="{637CAFC4-ECE1-4F79-ADEC-5645E0A35904}" type="presParOf" srcId="{824E1572-6060-4253-9B07-96ECB09099E3}" destId="{B74F7CEE-B317-4642-83FD-D2807B3E5EA5}" srcOrd="0" destOrd="0" presId="urn:microsoft.com/office/officeart/2005/8/layout/hierarchy1"/>
    <dgm:cxn modelId="{7B2E8D05-CE37-4EE9-89EB-4BF981E19350}" type="presParOf" srcId="{B74F7CEE-B317-4642-83FD-D2807B3E5EA5}" destId="{0310E4F8-EE06-4955-9A62-37F6B0BF8D47}" srcOrd="0" destOrd="0" presId="urn:microsoft.com/office/officeart/2005/8/layout/hierarchy1"/>
    <dgm:cxn modelId="{A017AC76-239E-4512-B7FB-F1B63472E21D}" type="presParOf" srcId="{B74F7CEE-B317-4642-83FD-D2807B3E5EA5}" destId="{4DCA3020-4A43-44EA-8DAB-437EF3D50A99}" srcOrd="1" destOrd="0" presId="urn:microsoft.com/office/officeart/2005/8/layout/hierarchy1"/>
    <dgm:cxn modelId="{76EBDCB9-EA7B-4B05-9A36-20D7245685EE}" type="presParOf" srcId="{824E1572-6060-4253-9B07-96ECB09099E3}" destId="{D2F31BF5-8492-4F8C-8F21-C32B9A201A91}" srcOrd="1" destOrd="0" presId="urn:microsoft.com/office/officeart/2005/8/layout/hierarchy1"/>
    <dgm:cxn modelId="{7147B9AF-3829-4441-ADAC-AFD50F79388E}" type="presParOf" srcId="{24AB21A5-B2E9-4E6D-B52E-7569E0136B34}" destId="{F21B90D9-5575-423D-B3BD-5A8EA876AF75}" srcOrd="2" destOrd="0" presId="urn:microsoft.com/office/officeart/2005/8/layout/hierarchy1"/>
    <dgm:cxn modelId="{D3F906BA-1A29-44A2-913C-D9C9A8A6765D}" type="presParOf" srcId="{24AB21A5-B2E9-4E6D-B52E-7569E0136B34}" destId="{9B82E860-4A19-4DCF-84A9-08EFC5ABE0A1}" srcOrd="3" destOrd="0" presId="urn:microsoft.com/office/officeart/2005/8/layout/hierarchy1"/>
    <dgm:cxn modelId="{83C413A3-008C-4A1B-BE85-147D567320A4}" type="presParOf" srcId="{9B82E860-4A19-4DCF-84A9-08EFC5ABE0A1}" destId="{9C79E9A9-B6FE-48C6-80C1-9B638154EF7C}" srcOrd="0" destOrd="0" presId="urn:microsoft.com/office/officeart/2005/8/layout/hierarchy1"/>
    <dgm:cxn modelId="{1D33B463-3DBE-4547-92DE-90627A7C413D}" type="presParOf" srcId="{9C79E9A9-B6FE-48C6-80C1-9B638154EF7C}" destId="{526192B3-9051-47D2-98C2-671DF16055AD}" srcOrd="0" destOrd="0" presId="urn:microsoft.com/office/officeart/2005/8/layout/hierarchy1"/>
    <dgm:cxn modelId="{67C88CED-8E38-4EB9-9273-56B1C31BD0AA}" type="presParOf" srcId="{9C79E9A9-B6FE-48C6-80C1-9B638154EF7C}" destId="{A39D3CAF-4821-464D-BA5F-B3536CD977EE}" srcOrd="1" destOrd="0" presId="urn:microsoft.com/office/officeart/2005/8/layout/hierarchy1"/>
    <dgm:cxn modelId="{169B730D-40F8-47F7-87CF-445EFF5C9BAE}" type="presParOf" srcId="{9B82E860-4A19-4DCF-84A9-08EFC5ABE0A1}" destId="{96A404C2-4430-4DEC-B6FE-4A747589EA14}" srcOrd="1" destOrd="0" presId="urn:microsoft.com/office/officeart/2005/8/layout/hierarchy1"/>
    <dgm:cxn modelId="{4591547F-1B1C-429F-AD15-2FDE5900A8E3}" type="presParOf" srcId="{96A404C2-4430-4DEC-B6FE-4A747589EA14}" destId="{093AC879-1034-483A-87F2-23AC5AE904B6}" srcOrd="0" destOrd="0" presId="urn:microsoft.com/office/officeart/2005/8/layout/hierarchy1"/>
    <dgm:cxn modelId="{8E3B67A4-9A3B-464C-BC30-B5274B74D6EA}" type="presParOf" srcId="{96A404C2-4430-4DEC-B6FE-4A747589EA14}" destId="{1DBE440D-F952-4F1F-BCF2-B4DE084AA1FC}" srcOrd="1" destOrd="0" presId="urn:microsoft.com/office/officeart/2005/8/layout/hierarchy1"/>
    <dgm:cxn modelId="{E3B7F036-06ED-406B-A595-9E2340444440}" type="presParOf" srcId="{1DBE440D-F952-4F1F-BCF2-B4DE084AA1FC}" destId="{758DCB56-0B86-40D4-BDEB-9300FCED6364}" srcOrd="0" destOrd="0" presId="urn:microsoft.com/office/officeart/2005/8/layout/hierarchy1"/>
    <dgm:cxn modelId="{C9E9FC1D-3A11-4E38-9C01-5592761F2790}" type="presParOf" srcId="{758DCB56-0B86-40D4-BDEB-9300FCED6364}" destId="{B634D672-961B-4987-8DF1-7FB82A9EC9F1}" srcOrd="0" destOrd="0" presId="urn:microsoft.com/office/officeart/2005/8/layout/hierarchy1"/>
    <dgm:cxn modelId="{6EA15448-D46A-4265-ADBE-B324042827EB}" type="presParOf" srcId="{758DCB56-0B86-40D4-BDEB-9300FCED6364}" destId="{CF0DB92F-E380-444B-9569-CCBECDE0224D}" srcOrd="1" destOrd="0" presId="urn:microsoft.com/office/officeart/2005/8/layout/hierarchy1"/>
    <dgm:cxn modelId="{7864A7DA-20B8-49DF-BA8A-9685E1F4A395}" type="presParOf" srcId="{1DBE440D-F952-4F1F-BCF2-B4DE084AA1FC}" destId="{E925DB92-8C55-43AB-A5CC-5E6E2DF091D2}" srcOrd="1" destOrd="0" presId="urn:microsoft.com/office/officeart/2005/8/layout/hierarchy1"/>
    <dgm:cxn modelId="{A7506C4E-A30A-4404-B437-57C975F2AEA4}" type="presParOf" srcId="{24AB21A5-B2E9-4E6D-B52E-7569E0136B34}" destId="{B35E3A2C-CE08-449C-B496-63D88581249E}" srcOrd="4" destOrd="0" presId="urn:microsoft.com/office/officeart/2005/8/layout/hierarchy1"/>
    <dgm:cxn modelId="{498D99CE-5F2E-4E4F-B6D5-CA72C3D79CBE}" type="presParOf" srcId="{24AB21A5-B2E9-4E6D-B52E-7569E0136B34}" destId="{06A0A5ED-AC2F-46ED-9E20-D86C1FBF46B1}" srcOrd="5" destOrd="0" presId="urn:microsoft.com/office/officeart/2005/8/layout/hierarchy1"/>
    <dgm:cxn modelId="{F9822944-AF91-4E4D-B873-91B5B4CAAD8E}" type="presParOf" srcId="{06A0A5ED-AC2F-46ED-9E20-D86C1FBF46B1}" destId="{7A6922DB-E1FD-4A72-8CE5-F2E48D085593}" srcOrd="0" destOrd="0" presId="urn:microsoft.com/office/officeart/2005/8/layout/hierarchy1"/>
    <dgm:cxn modelId="{99055852-49CC-43DE-809B-FAE463BBF182}" type="presParOf" srcId="{7A6922DB-E1FD-4A72-8CE5-F2E48D085593}" destId="{313325A3-FDE6-4545-9CCB-6383288E05F1}" srcOrd="0" destOrd="0" presId="urn:microsoft.com/office/officeart/2005/8/layout/hierarchy1"/>
    <dgm:cxn modelId="{22812C1C-12FD-4F85-998D-7FF338D1D538}" type="presParOf" srcId="{7A6922DB-E1FD-4A72-8CE5-F2E48D085593}" destId="{C6D687AD-08A2-4D61-830D-DE46A24D8F74}" srcOrd="1" destOrd="0" presId="urn:microsoft.com/office/officeart/2005/8/layout/hierarchy1"/>
    <dgm:cxn modelId="{74DEE89C-1369-4177-A0FD-CC865A5FBDFE}" type="presParOf" srcId="{06A0A5ED-AC2F-46ED-9E20-D86C1FBF46B1}" destId="{5D3B3B2F-693E-4039-ABC8-42A08E652ED6}" srcOrd="1" destOrd="0" presId="urn:microsoft.com/office/officeart/2005/8/layout/hierarchy1"/>
    <dgm:cxn modelId="{2B8E1BD1-60A8-4099-9FDB-525510DD86A4}" type="presParOf" srcId="{CBD44E55-AEC2-4789-9E03-766BE7924D11}" destId="{FDA533DE-A359-4CA3-AA2B-7CB734C276CF}" srcOrd="1" destOrd="0" presId="urn:microsoft.com/office/officeart/2005/8/layout/hierarchy1"/>
    <dgm:cxn modelId="{252FB979-3913-4E39-8565-49880433B418}" type="presParOf" srcId="{FDA533DE-A359-4CA3-AA2B-7CB734C276CF}" destId="{72B89336-C7D0-4739-A1B1-F41A44A0A863}" srcOrd="0" destOrd="0" presId="urn:microsoft.com/office/officeart/2005/8/layout/hierarchy1"/>
    <dgm:cxn modelId="{6FD6CF96-3A91-4E05-9304-5C3BF167F67E}" type="presParOf" srcId="{72B89336-C7D0-4739-A1B1-F41A44A0A863}" destId="{7EEC910F-14C6-448A-A9E1-2B3ADDCCE4B0}" srcOrd="0" destOrd="0" presId="urn:microsoft.com/office/officeart/2005/8/layout/hierarchy1"/>
    <dgm:cxn modelId="{A743BA25-BF98-4778-A385-43AE24B8FE06}" type="presParOf" srcId="{72B89336-C7D0-4739-A1B1-F41A44A0A863}" destId="{95D2706C-3384-427E-ACEB-23D2573769F2}" srcOrd="1" destOrd="0" presId="urn:microsoft.com/office/officeart/2005/8/layout/hierarchy1"/>
    <dgm:cxn modelId="{8FE1E791-571B-4DD3-AD07-46B555170860}" type="presParOf" srcId="{FDA533DE-A359-4CA3-AA2B-7CB734C276CF}" destId="{FD9FF1E9-B17E-4794-B2DB-45F12D77B0C5}" srcOrd="1" destOrd="0" presId="urn:microsoft.com/office/officeart/2005/8/layout/hierarchy1"/>
    <dgm:cxn modelId="{6377E4E3-956F-45FC-9794-AFDAE3BE1852}" type="presParOf" srcId="{CBD44E55-AEC2-4789-9E03-766BE7924D11}" destId="{410EB6CD-B6AF-48B9-A09E-ADD7C4ABB52B}" srcOrd="2" destOrd="0" presId="urn:microsoft.com/office/officeart/2005/8/layout/hierarchy1"/>
    <dgm:cxn modelId="{73DA870E-9B12-4FE0-B2B4-5AC26107E1AE}" type="presParOf" srcId="{410EB6CD-B6AF-48B9-A09E-ADD7C4ABB52B}" destId="{808DECDA-E255-477A-8A26-ADB703B636B0}" srcOrd="0" destOrd="0" presId="urn:microsoft.com/office/officeart/2005/8/layout/hierarchy1"/>
    <dgm:cxn modelId="{60F2C6D9-B764-4846-BF60-8BD3AA45F82C}" type="presParOf" srcId="{808DECDA-E255-477A-8A26-ADB703B636B0}" destId="{0ACD94E7-658A-4939-8219-1F63B12C5E38}" srcOrd="0" destOrd="0" presId="urn:microsoft.com/office/officeart/2005/8/layout/hierarchy1"/>
    <dgm:cxn modelId="{88E92AC1-21BC-47A9-9227-1F5EF6D9D99A}" type="presParOf" srcId="{808DECDA-E255-477A-8A26-ADB703B636B0}" destId="{F17D7A5E-180B-4AB2-82B9-3507AB0B4562}" srcOrd="1" destOrd="0" presId="urn:microsoft.com/office/officeart/2005/8/layout/hierarchy1"/>
    <dgm:cxn modelId="{A57AF1A0-1561-46DD-BF2F-15D1E19CE21F}" type="presParOf" srcId="{410EB6CD-B6AF-48B9-A09E-ADD7C4ABB52B}" destId="{3C8E6176-8FC7-400A-A34E-B609479D55D0}" srcOrd="1" destOrd="0" presId="urn:microsoft.com/office/officeart/2005/8/layout/hierarchy1"/>
    <dgm:cxn modelId="{0618CF22-D6AB-4292-9A25-D6008BD01008}" type="presParOf" srcId="{CBD44E55-AEC2-4789-9E03-766BE7924D11}" destId="{95771961-5C44-458F-9054-3B3CAE24E301}" srcOrd="3" destOrd="0" presId="urn:microsoft.com/office/officeart/2005/8/layout/hierarchy1"/>
    <dgm:cxn modelId="{BCF39101-D446-467B-B46A-D18320B185CA}" type="presParOf" srcId="{95771961-5C44-458F-9054-3B3CAE24E301}" destId="{B5065E0F-83CE-4D94-9A1A-F3B1F5522D03}" srcOrd="0" destOrd="0" presId="urn:microsoft.com/office/officeart/2005/8/layout/hierarchy1"/>
    <dgm:cxn modelId="{78F072E9-5FF1-4013-A43D-7DF3C437952E}" type="presParOf" srcId="{B5065E0F-83CE-4D94-9A1A-F3B1F5522D03}" destId="{F23764B6-5BCC-4D4D-BBAB-737C2C032894}" srcOrd="0" destOrd="0" presId="urn:microsoft.com/office/officeart/2005/8/layout/hierarchy1"/>
    <dgm:cxn modelId="{CB989202-D3CB-42FA-9A4E-29CFA388B9C1}" type="presParOf" srcId="{B5065E0F-83CE-4D94-9A1A-F3B1F5522D03}" destId="{398F6AED-9D1D-41C7-9FFC-6BAC6B5A86EF}" srcOrd="1" destOrd="0" presId="urn:microsoft.com/office/officeart/2005/8/layout/hierarchy1"/>
    <dgm:cxn modelId="{318DBA41-958C-444E-88E2-B3EC229B4E68}" type="presParOf" srcId="{95771961-5C44-458F-9054-3B3CAE24E301}" destId="{7CFD5FC4-CB88-4C48-82AB-1C1F8948F18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473416-900B-4F9E-A3C6-4F72F25AC0D5}">
      <dsp:nvSpPr>
        <dsp:cNvPr id="0" name=""/>
        <dsp:cNvSpPr/>
      </dsp:nvSpPr>
      <dsp:spPr>
        <a:xfrm>
          <a:off x="2685711" y="2440185"/>
          <a:ext cx="1986690" cy="1986690"/>
        </a:xfrm>
        <a:prstGeom prst="ellipse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КРИТИЧЕСКОЕ МЫШЛЕНИЕ</a:t>
          </a:r>
          <a:endParaRPr lang="ru-RU" sz="1700" kern="1200" dirty="0"/>
        </a:p>
      </dsp:txBody>
      <dsp:txXfrm>
        <a:off x="2976655" y="2731129"/>
        <a:ext cx="1404802" cy="1404802"/>
      </dsp:txXfrm>
    </dsp:sp>
    <dsp:sp modelId="{76ABC236-C73A-4FBD-B8B6-49F8B03FD68C}">
      <dsp:nvSpPr>
        <dsp:cNvPr id="0" name=""/>
        <dsp:cNvSpPr/>
      </dsp:nvSpPr>
      <dsp:spPr>
        <a:xfrm rot="12900000">
          <a:off x="1342942" y="2071467"/>
          <a:ext cx="1590400" cy="56620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5D4768-4E32-4684-85BC-0E251622CF0B}">
      <dsp:nvSpPr>
        <dsp:cNvPr id="0" name=""/>
        <dsp:cNvSpPr/>
      </dsp:nvSpPr>
      <dsp:spPr>
        <a:xfrm>
          <a:off x="543075" y="1143520"/>
          <a:ext cx="1887356" cy="15098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 smtClean="0"/>
            <a:t>Модель </a:t>
          </a:r>
          <a:r>
            <a:rPr lang="en-US" sz="1400" b="1" kern="1200" dirty="0" smtClean="0"/>
            <a:t>Q/TIPS</a:t>
          </a:r>
          <a:endParaRPr lang="ru-RU" sz="1400" b="1" kern="1200" dirty="0" smtClean="0"/>
        </a:p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587298" y="1187743"/>
        <a:ext cx="1798910" cy="1421438"/>
      </dsp:txXfrm>
    </dsp:sp>
    <dsp:sp modelId="{3809D727-C3C1-43A0-87A0-23A1BEFC25D0}">
      <dsp:nvSpPr>
        <dsp:cNvPr id="0" name=""/>
        <dsp:cNvSpPr/>
      </dsp:nvSpPr>
      <dsp:spPr>
        <a:xfrm rot="16200000">
          <a:off x="2883856" y="1269318"/>
          <a:ext cx="1590400" cy="56620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A30A21-2E2E-4B32-B756-8AE0D93972BE}">
      <dsp:nvSpPr>
        <dsp:cNvPr id="0" name=""/>
        <dsp:cNvSpPr/>
      </dsp:nvSpPr>
      <dsp:spPr>
        <a:xfrm>
          <a:off x="2735378" y="2279"/>
          <a:ext cx="1887356" cy="15098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 smtClean="0"/>
            <a:t>МАТРИЦА ОЦЕНКИ РАЗВИТИЯ МЕДИАГРАМОТНОСТИ (</a:t>
          </a:r>
          <a:r>
            <a:rPr lang="en-US" sz="1400" b="1" kern="1200" dirty="0" smtClean="0"/>
            <a:t>UNESCO</a:t>
          </a:r>
          <a:r>
            <a:rPr lang="ru-RU" sz="1400" b="1" kern="1200" dirty="0" smtClean="0"/>
            <a:t>)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2779601" y="46502"/>
        <a:ext cx="1798910" cy="1421438"/>
      </dsp:txXfrm>
    </dsp:sp>
    <dsp:sp modelId="{1991E66E-EFD2-4AB4-9E4F-A319572A2987}">
      <dsp:nvSpPr>
        <dsp:cNvPr id="0" name=""/>
        <dsp:cNvSpPr/>
      </dsp:nvSpPr>
      <dsp:spPr>
        <a:xfrm rot="19500000">
          <a:off x="4424770" y="2071467"/>
          <a:ext cx="1590400" cy="56620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327670-E745-49AC-BDA6-26801E647CF5}">
      <dsp:nvSpPr>
        <dsp:cNvPr id="0" name=""/>
        <dsp:cNvSpPr/>
      </dsp:nvSpPr>
      <dsp:spPr>
        <a:xfrm>
          <a:off x="4927682" y="1143520"/>
          <a:ext cx="1887356" cy="15098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Методика проведения исследовательской деятельности</a:t>
          </a:r>
          <a:endParaRPr lang="ru-RU" sz="1400" kern="1200" dirty="0"/>
        </a:p>
      </dsp:txBody>
      <dsp:txXfrm>
        <a:off x="4971905" y="1187743"/>
        <a:ext cx="1798910" cy="14214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8E05B-152E-423C-971A-FC44B4D326D0}">
      <dsp:nvSpPr>
        <dsp:cNvPr id="0" name=""/>
        <dsp:cNvSpPr/>
      </dsp:nvSpPr>
      <dsp:spPr>
        <a:xfrm>
          <a:off x="0" y="0"/>
          <a:ext cx="6216352" cy="48605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57119A-ABB3-4FC8-9F6F-886CC10BCCC7}">
      <dsp:nvSpPr>
        <dsp:cNvPr id="0" name=""/>
        <dsp:cNvSpPr/>
      </dsp:nvSpPr>
      <dsp:spPr>
        <a:xfrm>
          <a:off x="186490" y="64807"/>
          <a:ext cx="1826053" cy="356439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0DB92A-5AF3-44D8-A3DF-0B01A4FE1359}">
      <dsp:nvSpPr>
        <dsp:cNvPr id="0" name=""/>
        <dsp:cNvSpPr/>
      </dsp:nvSpPr>
      <dsp:spPr>
        <a:xfrm rot="10800000">
          <a:off x="186490" y="486054"/>
          <a:ext cx="1826053" cy="594066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31 ОО</a:t>
          </a:r>
          <a:endParaRPr lang="ru-RU" sz="2000" b="1" kern="1200" dirty="0">
            <a:solidFill>
              <a:schemeClr val="tx1"/>
            </a:solidFill>
          </a:endParaRPr>
        </a:p>
      </dsp:txBody>
      <dsp:txXfrm rot="10800000">
        <a:off x="204760" y="486054"/>
        <a:ext cx="1789513" cy="575796"/>
      </dsp:txXfrm>
    </dsp:sp>
    <dsp:sp modelId="{A6CA60C4-E33D-4526-A11B-C0429C186D1C}">
      <dsp:nvSpPr>
        <dsp:cNvPr id="0" name=""/>
        <dsp:cNvSpPr/>
      </dsp:nvSpPr>
      <dsp:spPr>
        <a:xfrm>
          <a:off x="2195149" y="64807"/>
          <a:ext cx="1826053" cy="356439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2E053A-8773-4CAB-B904-C4BB6F8B0184}">
      <dsp:nvSpPr>
        <dsp:cNvPr id="0" name=""/>
        <dsp:cNvSpPr/>
      </dsp:nvSpPr>
      <dsp:spPr>
        <a:xfrm rot="10800000">
          <a:off x="2195149" y="486054"/>
          <a:ext cx="1826053" cy="594066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10 тер.</a:t>
          </a:r>
          <a:endParaRPr lang="ru-RU" sz="2000" b="1" kern="1200" dirty="0">
            <a:solidFill>
              <a:schemeClr val="tx1"/>
            </a:solidFill>
          </a:endParaRPr>
        </a:p>
      </dsp:txBody>
      <dsp:txXfrm rot="10800000">
        <a:off x="2213419" y="486054"/>
        <a:ext cx="1789513" cy="575796"/>
      </dsp:txXfrm>
    </dsp:sp>
    <dsp:sp modelId="{573A6AB4-E54B-4DA6-98DA-26BE7892E55D}">
      <dsp:nvSpPr>
        <dsp:cNvPr id="0" name=""/>
        <dsp:cNvSpPr/>
      </dsp:nvSpPr>
      <dsp:spPr>
        <a:xfrm>
          <a:off x="4203808" y="64807"/>
          <a:ext cx="1826053" cy="356439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B23ADD-7CB6-448A-BE47-BF1F71EE5E54}">
      <dsp:nvSpPr>
        <dsp:cNvPr id="0" name=""/>
        <dsp:cNvSpPr/>
      </dsp:nvSpPr>
      <dsp:spPr>
        <a:xfrm rot="10800000">
          <a:off x="4203808" y="486054"/>
          <a:ext cx="1826053" cy="594066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41 чел.</a:t>
          </a:r>
          <a:endParaRPr lang="ru-RU" sz="2000" b="1" kern="1200" dirty="0">
            <a:solidFill>
              <a:schemeClr val="tx1"/>
            </a:solidFill>
          </a:endParaRPr>
        </a:p>
      </dsp:txBody>
      <dsp:txXfrm rot="10800000">
        <a:off x="4222078" y="486054"/>
        <a:ext cx="1789513" cy="5757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5E3A2C-CE08-449C-B496-63D88581249E}">
      <dsp:nvSpPr>
        <dsp:cNvPr id="0" name=""/>
        <dsp:cNvSpPr/>
      </dsp:nvSpPr>
      <dsp:spPr>
        <a:xfrm>
          <a:off x="3198608" y="1793245"/>
          <a:ext cx="2298211" cy="569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5492"/>
              </a:lnTo>
              <a:lnTo>
                <a:pt x="2298211" y="515492"/>
              </a:lnTo>
              <a:lnTo>
                <a:pt x="2298211" y="5698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3AC879-1034-483A-87F2-23AC5AE904B6}">
      <dsp:nvSpPr>
        <dsp:cNvPr id="0" name=""/>
        <dsp:cNvSpPr/>
      </dsp:nvSpPr>
      <dsp:spPr>
        <a:xfrm>
          <a:off x="3506760" y="3575244"/>
          <a:ext cx="289833" cy="511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891"/>
              </a:lnTo>
              <a:lnTo>
                <a:pt x="289833" y="456891"/>
              </a:lnTo>
              <a:lnTo>
                <a:pt x="289833" y="5112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1B90D9-5575-423D-B3BD-5A8EA876AF75}">
      <dsp:nvSpPr>
        <dsp:cNvPr id="0" name=""/>
        <dsp:cNvSpPr/>
      </dsp:nvSpPr>
      <dsp:spPr>
        <a:xfrm>
          <a:off x="3198608" y="1793245"/>
          <a:ext cx="308152" cy="669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635"/>
              </a:lnTo>
              <a:lnTo>
                <a:pt x="308152" y="614635"/>
              </a:lnTo>
              <a:lnTo>
                <a:pt x="308152" y="6690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F9C7F-54C6-4253-90BC-41E8010D108B}">
      <dsp:nvSpPr>
        <dsp:cNvPr id="0" name=""/>
        <dsp:cNvSpPr/>
      </dsp:nvSpPr>
      <dsp:spPr>
        <a:xfrm>
          <a:off x="1395559" y="3708816"/>
          <a:ext cx="774563" cy="1707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36"/>
              </a:lnTo>
              <a:lnTo>
                <a:pt x="774563" y="116336"/>
              </a:lnTo>
              <a:lnTo>
                <a:pt x="774563" y="1707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AD9B41-EB87-48EE-8A4F-576DA3C8F36D}">
      <dsp:nvSpPr>
        <dsp:cNvPr id="0" name=""/>
        <dsp:cNvSpPr/>
      </dsp:nvSpPr>
      <dsp:spPr>
        <a:xfrm>
          <a:off x="895644" y="3708816"/>
          <a:ext cx="499915" cy="594328"/>
        </a:xfrm>
        <a:custGeom>
          <a:avLst/>
          <a:gdLst/>
          <a:ahLst/>
          <a:cxnLst/>
          <a:rect l="0" t="0" r="0" b="0"/>
          <a:pathLst>
            <a:path>
              <a:moveTo>
                <a:pt x="499915" y="0"/>
              </a:moveTo>
              <a:lnTo>
                <a:pt x="499915" y="539951"/>
              </a:lnTo>
              <a:lnTo>
                <a:pt x="0" y="539951"/>
              </a:lnTo>
              <a:lnTo>
                <a:pt x="0" y="5943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569E31-514F-40AA-9B34-7463477359F9}">
      <dsp:nvSpPr>
        <dsp:cNvPr id="0" name=""/>
        <dsp:cNvSpPr/>
      </dsp:nvSpPr>
      <dsp:spPr>
        <a:xfrm>
          <a:off x="1395559" y="1793245"/>
          <a:ext cx="1803048" cy="569869"/>
        </a:xfrm>
        <a:custGeom>
          <a:avLst/>
          <a:gdLst/>
          <a:ahLst/>
          <a:cxnLst/>
          <a:rect l="0" t="0" r="0" b="0"/>
          <a:pathLst>
            <a:path>
              <a:moveTo>
                <a:pt x="1803048" y="0"/>
              </a:moveTo>
              <a:lnTo>
                <a:pt x="1803048" y="515492"/>
              </a:lnTo>
              <a:lnTo>
                <a:pt x="0" y="515492"/>
              </a:lnTo>
              <a:lnTo>
                <a:pt x="0" y="5698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20FD1C-9F96-4F6D-8B35-5CBF2A7946DC}">
      <dsp:nvSpPr>
        <dsp:cNvPr id="0" name=""/>
        <dsp:cNvSpPr/>
      </dsp:nvSpPr>
      <dsp:spPr>
        <a:xfrm>
          <a:off x="2376030" y="1142848"/>
          <a:ext cx="1645156" cy="6503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524614-F54F-499A-A3AB-10A3DCA206DA}">
      <dsp:nvSpPr>
        <dsp:cNvPr id="0" name=""/>
        <dsp:cNvSpPr/>
      </dsp:nvSpPr>
      <dsp:spPr>
        <a:xfrm>
          <a:off x="2441250" y="1204808"/>
          <a:ext cx="1645156" cy="650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0000"/>
              </a:solidFill>
            </a:rPr>
            <a:t>Презентации</a:t>
          </a:r>
          <a:endParaRPr lang="ru-RU" sz="2000" b="1" kern="1200" dirty="0">
            <a:solidFill>
              <a:srgbClr val="FF0000"/>
            </a:solidFill>
          </a:endParaRPr>
        </a:p>
      </dsp:txBody>
      <dsp:txXfrm>
        <a:off x="2460299" y="1223857"/>
        <a:ext cx="1607058" cy="612299"/>
      </dsp:txXfrm>
    </dsp:sp>
    <dsp:sp modelId="{9538CBF3-1ADF-4531-AFF1-17EDA36B431B}">
      <dsp:nvSpPr>
        <dsp:cNvPr id="0" name=""/>
        <dsp:cNvSpPr/>
      </dsp:nvSpPr>
      <dsp:spPr>
        <a:xfrm>
          <a:off x="646401" y="2363115"/>
          <a:ext cx="1498316" cy="13457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BE93ED-2EBF-4350-BFD3-CE414FE40636}">
      <dsp:nvSpPr>
        <dsp:cNvPr id="0" name=""/>
        <dsp:cNvSpPr/>
      </dsp:nvSpPr>
      <dsp:spPr>
        <a:xfrm>
          <a:off x="711621" y="2425075"/>
          <a:ext cx="1498316" cy="1345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Этичное поведение в использовании информации (принципы академической честности)</a:t>
          </a:r>
          <a:endParaRPr lang="ru-RU" sz="1200" b="1" kern="1200" dirty="0"/>
        </a:p>
      </dsp:txBody>
      <dsp:txXfrm>
        <a:off x="751035" y="2464489"/>
        <a:ext cx="1419488" cy="1266872"/>
      </dsp:txXfrm>
    </dsp:sp>
    <dsp:sp modelId="{725B58EF-A6D9-4DB8-BB82-3556CC639101}">
      <dsp:nvSpPr>
        <dsp:cNvPr id="0" name=""/>
        <dsp:cNvSpPr/>
      </dsp:nvSpPr>
      <dsp:spPr>
        <a:xfrm>
          <a:off x="186301" y="4303145"/>
          <a:ext cx="1418687" cy="9820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7F209D-4750-4946-9F65-F1B7F63DE6D0}">
      <dsp:nvSpPr>
        <dsp:cNvPr id="0" name=""/>
        <dsp:cNvSpPr/>
      </dsp:nvSpPr>
      <dsp:spPr>
        <a:xfrm>
          <a:off x="251521" y="4365104"/>
          <a:ext cx="1418687" cy="9820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Результаты реализации мероприятия 2.4. ФЦПРО</a:t>
          </a:r>
          <a:endParaRPr lang="ru-RU" sz="1400" b="1" kern="1200" dirty="0"/>
        </a:p>
      </dsp:txBody>
      <dsp:txXfrm>
        <a:off x="280284" y="4393867"/>
        <a:ext cx="1361161" cy="924499"/>
      </dsp:txXfrm>
    </dsp:sp>
    <dsp:sp modelId="{0310E4F8-EE06-4955-9A62-37F6B0BF8D47}">
      <dsp:nvSpPr>
        <dsp:cNvPr id="0" name=""/>
        <dsp:cNvSpPr/>
      </dsp:nvSpPr>
      <dsp:spPr>
        <a:xfrm>
          <a:off x="1552718" y="3879530"/>
          <a:ext cx="1234809" cy="6986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CA3020-4A43-44EA-8DAB-437EF3D50A99}">
      <dsp:nvSpPr>
        <dsp:cNvPr id="0" name=""/>
        <dsp:cNvSpPr/>
      </dsp:nvSpPr>
      <dsp:spPr>
        <a:xfrm>
          <a:off x="1617939" y="3941489"/>
          <a:ext cx="1234809" cy="6986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Смысловое чтение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1638403" y="3961953"/>
        <a:ext cx="1193881" cy="657764"/>
      </dsp:txXfrm>
    </dsp:sp>
    <dsp:sp modelId="{526192B3-9051-47D2-98C2-671DF16055AD}">
      <dsp:nvSpPr>
        <dsp:cNvPr id="0" name=""/>
        <dsp:cNvSpPr/>
      </dsp:nvSpPr>
      <dsp:spPr>
        <a:xfrm>
          <a:off x="2521512" y="2462259"/>
          <a:ext cx="1970496" cy="11129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9D3CAF-4821-464D-BA5F-B3536CD977EE}">
      <dsp:nvSpPr>
        <dsp:cNvPr id="0" name=""/>
        <dsp:cNvSpPr/>
      </dsp:nvSpPr>
      <dsp:spPr>
        <a:xfrm>
          <a:off x="2586732" y="2524218"/>
          <a:ext cx="1970496" cy="11129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Компетентный читатель – активный исследователь: опыт участия в конкурсе ФЦПРО «Современная школьная библиотека: формирование инфраструктуры чтения»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2619330" y="2556816"/>
        <a:ext cx="1905300" cy="1047788"/>
      </dsp:txXfrm>
    </dsp:sp>
    <dsp:sp modelId="{B634D672-961B-4987-8DF1-7FB82A9EC9F1}">
      <dsp:nvSpPr>
        <dsp:cNvPr id="0" name=""/>
        <dsp:cNvSpPr/>
      </dsp:nvSpPr>
      <dsp:spPr>
        <a:xfrm>
          <a:off x="2970468" y="4086513"/>
          <a:ext cx="1652252" cy="13465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0DB92F-E380-444B-9569-CCBECDE0224D}">
      <dsp:nvSpPr>
        <dsp:cNvPr id="0" name=""/>
        <dsp:cNvSpPr/>
      </dsp:nvSpPr>
      <dsp:spPr>
        <a:xfrm>
          <a:off x="3035688" y="4148472"/>
          <a:ext cx="1652252" cy="13465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Технологии внедрения </a:t>
          </a:r>
          <a:r>
            <a:rPr lang="ru-RU" sz="1200" b="1" kern="1200" dirty="0" err="1" smtClean="0">
              <a:solidFill>
                <a:schemeClr val="tx1"/>
              </a:solidFill>
            </a:rPr>
            <a:t>компетентностной</a:t>
          </a:r>
          <a:r>
            <a:rPr lang="ru-RU" sz="1200" b="1" kern="1200" dirty="0" smtClean="0">
              <a:solidFill>
                <a:schemeClr val="tx1"/>
              </a:solidFill>
            </a:rPr>
            <a:t> модели «Компетентный читатель – активный исследователь» на уровне среднего образования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3075128" y="4187912"/>
        <a:ext cx="1573372" cy="1267693"/>
      </dsp:txXfrm>
    </dsp:sp>
    <dsp:sp modelId="{313325A3-FDE6-4545-9CCB-6383288E05F1}">
      <dsp:nvSpPr>
        <dsp:cNvPr id="0" name=""/>
        <dsp:cNvSpPr/>
      </dsp:nvSpPr>
      <dsp:spPr>
        <a:xfrm>
          <a:off x="4859783" y="2363115"/>
          <a:ext cx="1274072" cy="19604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D687AD-08A2-4D61-830D-DE46A24D8F74}">
      <dsp:nvSpPr>
        <dsp:cNvPr id="0" name=""/>
        <dsp:cNvSpPr/>
      </dsp:nvSpPr>
      <dsp:spPr>
        <a:xfrm>
          <a:off x="4925003" y="2425075"/>
          <a:ext cx="1274072" cy="19604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Библиографический поиск</a:t>
          </a:r>
          <a:br>
            <a:rPr lang="ru-RU" sz="1200" b="1" kern="1200" dirty="0" smtClean="0">
              <a:solidFill>
                <a:schemeClr val="tx1"/>
              </a:solidFill>
            </a:rPr>
          </a:br>
          <a:r>
            <a:rPr lang="ru-RU" sz="1200" b="1" kern="1200" dirty="0" smtClean="0">
              <a:solidFill>
                <a:schemeClr val="tx1"/>
              </a:solidFill>
            </a:rPr>
            <a:t>источников информации </a:t>
          </a:r>
          <a:br>
            <a:rPr lang="ru-RU" sz="1200" b="1" kern="1200" dirty="0" smtClean="0">
              <a:solidFill>
                <a:schemeClr val="tx1"/>
              </a:solidFill>
            </a:rPr>
          </a:br>
          <a:r>
            <a:rPr lang="ru-RU" sz="1200" b="1" kern="1200" dirty="0" smtClean="0">
              <a:solidFill>
                <a:schemeClr val="tx1"/>
              </a:solidFill>
            </a:rPr>
            <a:t>в процессе исследовательской деятельности обучающихся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4962319" y="2462391"/>
        <a:ext cx="1199440" cy="1885814"/>
      </dsp:txXfrm>
    </dsp:sp>
    <dsp:sp modelId="{7EEC910F-14C6-448A-A9E1-2B3ADDCCE4B0}">
      <dsp:nvSpPr>
        <dsp:cNvPr id="0" name=""/>
        <dsp:cNvSpPr/>
      </dsp:nvSpPr>
      <dsp:spPr>
        <a:xfrm>
          <a:off x="4358895" y="1537461"/>
          <a:ext cx="1156112" cy="6379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D2706C-3384-427E-ACEB-23D2573769F2}">
      <dsp:nvSpPr>
        <dsp:cNvPr id="0" name=""/>
        <dsp:cNvSpPr/>
      </dsp:nvSpPr>
      <dsp:spPr>
        <a:xfrm>
          <a:off x="4424115" y="1599420"/>
          <a:ext cx="1156112" cy="6379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Медиа-грамотность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442799" y="1618104"/>
        <a:ext cx="1118744" cy="600561"/>
      </dsp:txXfrm>
    </dsp:sp>
    <dsp:sp modelId="{0ACD94E7-658A-4939-8219-1F63B12C5E38}">
      <dsp:nvSpPr>
        <dsp:cNvPr id="0" name=""/>
        <dsp:cNvSpPr/>
      </dsp:nvSpPr>
      <dsp:spPr>
        <a:xfrm>
          <a:off x="6341824" y="1460749"/>
          <a:ext cx="1309925" cy="884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7D7A5E-180B-4AB2-82B9-3507AB0B4562}">
      <dsp:nvSpPr>
        <dsp:cNvPr id="0" name=""/>
        <dsp:cNvSpPr/>
      </dsp:nvSpPr>
      <dsp:spPr>
        <a:xfrm>
          <a:off x="6407044" y="1522708"/>
          <a:ext cx="1309925" cy="8848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Информационная культура</a:t>
          </a:r>
          <a:endParaRPr lang="ru-RU" sz="1400" b="1" kern="1200" dirty="0"/>
        </a:p>
      </dsp:txBody>
      <dsp:txXfrm>
        <a:off x="6432960" y="1548624"/>
        <a:ext cx="1258093" cy="832991"/>
      </dsp:txXfrm>
    </dsp:sp>
    <dsp:sp modelId="{F23764B6-5BCC-4D4D-BBAB-737C2C032894}">
      <dsp:nvSpPr>
        <dsp:cNvPr id="0" name=""/>
        <dsp:cNvSpPr/>
      </dsp:nvSpPr>
      <dsp:spPr>
        <a:xfrm>
          <a:off x="7299509" y="2202320"/>
          <a:ext cx="1191014" cy="1383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8F6AED-9D1D-41C7-9FFC-6BAC6B5A86EF}">
      <dsp:nvSpPr>
        <dsp:cNvPr id="0" name=""/>
        <dsp:cNvSpPr/>
      </dsp:nvSpPr>
      <dsp:spPr>
        <a:xfrm>
          <a:off x="7364729" y="2264279"/>
          <a:ext cx="1191014" cy="13837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Участие педагогов-библиотекарей в сетевом сообществе педагогов Пермского края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7399613" y="2299163"/>
        <a:ext cx="1121246" cy="13139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09E9A-DCC8-45E8-A931-82F036437681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4834-2596-4DB9-853B-9FAB17FF55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384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09E9A-DCC8-45E8-A931-82F036437681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4834-2596-4DB9-853B-9FAB17FF55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83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09E9A-DCC8-45E8-A931-82F036437681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4834-2596-4DB9-853B-9FAB17FF55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035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09E9A-DCC8-45E8-A931-82F036437681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4834-2596-4DB9-853B-9FAB17FF55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191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09E9A-DCC8-45E8-A931-82F036437681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4834-2596-4DB9-853B-9FAB17FF55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380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09E9A-DCC8-45E8-A931-82F036437681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4834-2596-4DB9-853B-9FAB17FF55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86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09E9A-DCC8-45E8-A931-82F036437681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4834-2596-4DB9-853B-9FAB17FF55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94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09E9A-DCC8-45E8-A931-82F036437681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4834-2596-4DB9-853B-9FAB17FF55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20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09E9A-DCC8-45E8-A931-82F036437681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4834-2596-4DB9-853B-9FAB17FF55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192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09E9A-DCC8-45E8-A931-82F036437681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4834-2596-4DB9-853B-9FAB17FF55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668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09E9A-DCC8-45E8-A931-82F036437681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14834-2596-4DB9-853B-9FAB17FF55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213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09E9A-DCC8-45E8-A931-82F036437681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14834-2596-4DB9-853B-9FAB17FF55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015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m.mirapolis.ru/m/miravr/966281360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.mirapolis.ru/m/miravr/622635797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m.mirapolis.ru/m/miravr/1197203226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m.mirapolis.ru/m/miravr/772311086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692696"/>
            <a:ext cx="7632848" cy="3168352"/>
          </a:xfrm>
        </p:spPr>
        <p:txBody>
          <a:bodyPr>
            <a:noAutofit/>
          </a:bodyPr>
          <a:lstStyle/>
          <a:p>
            <a:pPr>
              <a:spcBef>
                <a:spcPts val="750"/>
              </a:spcBef>
            </a:pPr>
            <a:r>
              <a:rPr lang="ru-RU" sz="24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Подведение итогов участия образовательных организаций Пермского края в создании инновационной методической сети внедрения </a:t>
            </a:r>
            <a:r>
              <a:rPr lang="ru-RU" sz="2400" b="1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компетентностной</a:t>
            </a:r>
            <a:r>
              <a:rPr lang="ru-RU" sz="24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модели </a:t>
            </a:r>
            <a:r>
              <a:rPr lang="ru-RU" sz="24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</a:br>
            <a:r>
              <a:rPr lang="ru-RU" sz="24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«</a:t>
            </a:r>
            <a:r>
              <a:rPr lang="ru-RU" sz="24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Компетентный читатель – активный исследователь</a:t>
            </a:r>
            <a:r>
              <a:rPr lang="ru-RU" sz="24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»</a:t>
            </a:r>
            <a:br>
              <a:rPr lang="ru-RU" sz="24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</a:br>
            <a:r>
              <a:rPr lang="ru-RU" sz="24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в рамках конкурса ФЦПРО -2.3-03-04. </a:t>
            </a:r>
            <a:r>
              <a:rPr lang="ru-RU" sz="24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</a:br>
            <a:r>
              <a:rPr lang="ru-RU" sz="24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«</a:t>
            </a:r>
            <a:r>
              <a:rPr lang="ru-RU" sz="24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Современная школьная библиотека: </a:t>
            </a:r>
            <a:r>
              <a:rPr lang="ru-RU" sz="24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</a:br>
            <a:r>
              <a:rPr lang="ru-RU" sz="24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формирование </a:t>
            </a:r>
            <a:r>
              <a:rPr lang="ru-RU" sz="24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инфраструктуры чтения»</a:t>
            </a:r>
            <a:endParaRPr lang="ru-RU" sz="2400" b="1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4437112"/>
            <a:ext cx="6858000" cy="1800200"/>
          </a:xfrm>
        </p:spPr>
        <p:txBody>
          <a:bodyPr/>
          <a:lstStyle/>
          <a:p>
            <a:pPr algn="r"/>
            <a:r>
              <a:rPr lang="ru-RU" b="1" dirty="0" err="1" smtClean="0"/>
              <a:t>Мальщукова</a:t>
            </a:r>
            <a:r>
              <a:rPr lang="ru-RU" b="1" dirty="0" smtClean="0"/>
              <a:t> И.В., зав. ЛИБЦ </a:t>
            </a:r>
          </a:p>
          <a:p>
            <a:pPr algn="r"/>
            <a:r>
              <a:rPr lang="ru-RU" b="1" dirty="0" smtClean="0"/>
              <a:t>МАОУ «Лицей № 10» г. </a:t>
            </a:r>
            <a:r>
              <a:rPr lang="ru-RU" b="1" dirty="0" smtClean="0"/>
              <a:t>П</a:t>
            </a:r>
            <a:r>
              <a:rPr lang="ru-RU" b="1" dirty="0" smtClean="0"/>
              <a:t>ерми</a:t>
            </a:r>
          </a:p>
          <a:p>
            <a:pPr algn="r"/>
            <a:endParaRPr lang="ru-RU" b="1" dirty="0"/>
          </a:p>
          <a:p>
            <a:r>
              <a:rPr lang="ru-RU" b="1" dirty="0" smtClean="0"/>
              <a:t> Пермь, 19 декабря 2017</a:t>
            </a:r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>Блок курса «Теория познания» - </a:t>
            </a:r>
            <a:r>
              <a:rPr lang="ru-RU" b="1" dirty="0" err="1" smtClean="0"/>
              <a:t>Медиаграмотность</a:t>
            </a:r>
            <a:r>
              <a:rPr lang="ru-RU" b="1" dirty="0" smtClean="0"/>
              <a:t>. (9 класс)</a:t>
            </a:r>
            <a:endParaRPr lang="ru-RU" b="1" dirty="0"/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ru-RU" b="1" smtClean="0"/>
          </a:p>
          <a:p>
            <a:endParaRPr lang="ru-RU" smtClean="0"/>
          </a:p>
        </p:txBody>
      </p:sp>
      <p:graphicFrame>
        <p:nvGraphicFramePr>
          <p:cNvPr id="5" name="Схема 4"/>
          <p:cNvGraphicFramePr/>
          <p:nvPr/>
        </p:nvGraphicFramePr>
        <p:xfrm>
          <a:off x="857224" y="1643050"/>
          <a:ext cx="7358114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8761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Результаты: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052737"/>
            <a:ext cx="7886700" cy="5124226"/>
          </a:xfrm>
        </p:spPr>
        <p:txBody>
          <a:bodyPr/>
          <a:lstStyle/>
          <a:p>
            <a:r>
              <a:rPr lang="ru-RU" dirty="0" smtClean="0"/>
              <a:t>1. Создана инновационная методическая сеть образовательных организаций Пермского края внедрения </a:t>
            </a:r>
            <a:r>
              <a:rPr lang="ru-RU" dirty="0" err="1" smtClean="0"/>
              <a:t>компетентностной</a:t>
            </a:r>
            <a:r>
              <a:rPr lang="ru-RU" dirty="0" smtClean="0"/>
              <a:t> модели «компетентный читатель – активный исследователь»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2. Сформирован пакет нормативно – методических материалов: Концепция ЛИБЦ до 2021; Программа и план мероприятий ЛИБЦ на 2017-2021 гг.; Методика анализа и оценки ресурсных фондов.</a:t>
            </a:r>
          </a:p>
          <a:p>
            <a:r>
              <a:rPr lang="ru-RU" dirty="0" smtClean="0"/>
              <a:t>3. В тестовом режиме запущен сетевой портал в помощь ИД обучающихся.</a:t>
            </a:r>
          </a:p>
          <a:p>
            <a:r>
              <a:rPr lang="ru-RU" dirty="0" smtClean="0"/>
              <a:t>4.  Закуплены научные и научно-популярные книги в помощь ИД (400 экз.);</a:t>
            </a:r>
          </a:p>
          <a:p>
            <a:r>
              <a:rPr lang="ru-RU" dirty="0"/>
              <a:t> </a:t>
            </a:r>
            <a:r>
              <a:rPr lang="ru-RU" dirty="0" smtClean="0"/>
              <a:t>5. Осуществлена подписка на периодические издания для обучающихся (47 названий). </a:t>
            </a: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488548049"/>
              </p:ext>
            </p:extLst>
          </p:nvPr>
        </p:nvGraphicFramePr>
        <p:xfrm>
          <a:off x="1403648" y="2060848"/>
          <a:ext cx="6216352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0427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354613368"/>
              </p:ext>
            </p:extLst>
          </p:nvPr>
        </p:nvGraphicFramePr>
        <p:xfrm>
          <a:off x="0" y="0"/>
          <a:ext cx="8964488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1753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Участие во всероссийских и региональных мероприятиях и транслирование опыта работы в рамках проекта «Компетентный читатель – активный исследователь»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Второй межрегиональный форум «Школьные библиотеки нового поколения» (Москва, Библиотека им. Ушинского, сент. 2017);</a:t>
            </a:r>
          </a:p>
          <a:p>
            <a:r>
              <a:rPr lang="en-US" sz="2400" dirty="0" smtClean="0"/>
              <a:t>X</a:t>
            </a:r>
            <a:r>
              <a:rPr lang="ru-RU" sz="2400" dirty="0" smtClean="0"/>
              <a:t> Всероссийское совещание руководителей сферы культуры (Москва, РГБ, окт.. 2017);</a:t>
            </a:r>
          </a:p>
          <a:p>
            <a:r>
              <a:rPr lang="ru-RU" sz="2400" dirty="0"/>
              <a:t> К</a:t>
            </a:r>
            <a:r>
              <a:rPr lang="ru-RU" sz="2400" dirty="0" smtClean="0"/>
              <a:t>раевые курсы повышения квалификации педагогов-библиотекарей (Пермь, окт. 2017);</a:t>
            </a:r>
          </a:p>
          <a:p>
            <a:r>
              <a:rPr lang="ru-RU" sz="2400" dirty="0" smtClean="0"/>
              <a:t>Дискуссионная площадка инновационных школ Пермского края (Пермь, </a:t>
            </a:r>
            <a:r>
              <a:rPr lang="ru-RU" sz="2400" dirty="0" err="1" smtClean="0"/>
              <a:t>нояб</a:t>
            </a:r>
            <a:r>
              <a:rPr lang="ru-RU" sz="2400" dirty="0" smtClean="0"/>
              <a:t>. 2017).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218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7158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Планы на 2018 год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836712"/>
            <a:ext cx="8119814" cy="5616624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1600" b="1" dirty="0" smtClean="0"/>
              <a:t>Запуск электронного портала в помощь ИД обучающихся </a:t>
            </a:r>
            <a:r>
              <a:rPr lang="ru-RU" sz="1600" dirty="0" smtClean="0"/>
              <a:t>(документы, </a:t>
            </a:r>
            <a:r>
              <a:rPr lang="ru-RU" sz="1600" dirty="0" smtClean="0"/>
              <a:t>программы, элективные курсы: «</a:t>
            </a:r>
            <a:r>
              <a:rPr lang="ru-RU" sz="1600" i="1" dirty="0" err="1" smtClean="0"/>
              <a:t>Медиаграмотность</a:t>
            </a:r>
            <a:r>
              <a:rPr lang="ru-RU" sz="1600" i="1" dirty="0" smtClean="0"/>
              <a:t>» </a:t>
            </a:r>
            <a:r>
              <a:rPr lang="ru-RU" sz="1600" i="1" dirty="0" smtClean="0"/>
              <a:t>и </a:t>
            </a:r>
            <a:r>
              <a:rPr lang="ru-RU" sz="1600" i="1" dirty="0" smtClean="0"/>
              <a:t>«Теория </a:t>
            </a:r>
            <a:r>
              <a:rPr lang="ru-RU" sz="1600" i="1" dirty="0" smtClean="0"/>
              <a:t>написания исследовательская </a:t>
            </a:r>
            <a:r>
              <a:rPr lang="ru-RU" sz="1600" i="1" dirty="0" smtClean="0"/>
              <a:t>работы». </a:t>
            </a:r>
            <a:r>
              <a:rPr lang="ru-RU" sz="1600" i="1" dirty="0" smtClean="0"/>
              <a:t>10-11 </a:t>
            </a:r>
            <a:r>
              <a:rPr lang="ru-RU" sz="1600" i="1" dirty="0" err="1" smtClean="0"/>
              <a:t>кл</a:t>
            </a:r>
            <a:r>
              <a:rPr lang="ru-RU" sz="1600" i="1" dirty="0" smtClean="0"/>
              <a:t>.) </a:t>
            </a:r>
            <a:r>
              <a:rPr lang="ru-RU" sz="1600" dirty="0" smtClean="0"/>
              <a:t>(Январь</a:t>
            </a:r>
            <a:r>
              <a:rPr lang="ru-RU" sz="1600" i="1" dirty="0" smtClean="0"/>
              <a:t>)    </a:t>
            </a:r>
            <a:r>
              <a:rPr lang="ru-RU" sz="1600" i="1" dirty="0" smtClean="0"/>
              <a:t>                                                                                                                                                                             </a:t>
            </a:r>
            <a:endParaRPr lang="ru-RU" sz="1600" dirty="0" smtClean="0"/>
          </a:p>
          <a:p>
            <a:pPr marL="342900" indent="-342900">
              <a:buFont typeface="+mj-lt"/>
              <a:buAutoNum type="arabicPeriod"/>
            </a:pPr>
            <a:endParaRPr lang="ru-RU" sz="8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1600" b="1" dirty="0" smtClean="0"/>
              <a:t>Создание электронной сводной БД информационных ресурсов в помощь исследовательской деятельности </a:t>
            </a:r>
            <a:r>
              <a:rPr lang="ru-RU" sz="1600" b="1" dirty="0" err="1" smtClean="0"/>
              <a:t>обучающихсти</a:t>
            </a:r>
            <a:r>
              <a:rPr lang="ru-RU" sz="1600" b="1" dirty="0" smtClean="0"/>
              <a:t>  </a:t>
            </a:r>
            <a:r>
              <a:rPr lang="ru-RU" sz="1600" dirty="0" smtClean="0"/>
              <a:t>(Январь – декабрь)</a:t>
            </a:r>
          </a:p>
          <a:p>
            <a:pPr marL="457200" indent="-457200">
              <a:buFont typeface="+mj-lt"/>
              <a:buAutoNum type="arabicPeriod"/>
            </a:pPr>
            <a:endParaRPr lang="ru-RU" sz="16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1600" b="1" dirty="0" smtClean="0"/>
              <a:t>М</a:t>
            </a:r>
            <a:r>
              <a:rPr lang="ru-RU" sz="1600" b="1" dirty="0" smtClean="0"/>
              <a:t>ежшкольный сетевой ресурсный </a:t>
            </a:r>
            <a:r>
              <a:rPr lang="ru-RU" sz="1600" b="1" dirty="0" smtClean="0"/>
              <a:t>книгообмен </a:t>
            </a:r>
            <a:r>
              <a:rPr lang="ru-RU" sz="1600" i="1" dirty="0" smtClean="0"/>
              <a:t>– Школьный МБА) </a:t>
            </a:r>
            <a:r>
              <a:rPr lang="ru-RU" sz="1600" dirty="0" smtClean="0"/>
              <a:t>(Сентябрь- декабрь) </a:t>
            </a:r>
          </a:p>
          <a:p>
            <a:pPr marL="457200" indent="-457200">
              <a:buFont typeface="+mj-lt"/>
              <a:buAutoNum type="arabicPeriod"/>
            </a:pPr>
            <a:endParaRPr lang="ru-RU" sz="800" i="1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1600" b="1" dirty="0" smtClean="0"/>
              <a:t>Открытые мероприятия</a:t>
            </a:r>
            <a:r>
              <a:rPr lang="ru-RU" sz="1600" dirty="0" smtClean="0"/>
              <a:t>: транслирование опыта </a:t>
            </a:r>
            <a:r>
              <a:rPr lang="ru-RU" sz="1600" dirty="0" smtClean="0"/>
              <a:t>исследовательской деятельности обучающихся в МАОУ «Лицей № 10 г. Перми: </a:t>
            </a:r>
            <a:r>
              <a:rPr lang="ru-RU" sz="1600" dirty="0" smtClean="0"/>
              <a:t>выставка </a:t>
            </a:r>
            <a:r>
              <a:rPr lang="ru-RU" sz="1600" dirty="0" smtClean="0"/>
              <a:t>в 4 </a:t>
            </a:r>
            <a:r>
              <a:rPr lang="ru-RU" sz="1600" dirty="0" err="1" smtClean="0"/>
              <a:t>кл</a:t>
            </a:r>
            <a:r>
              <a:rPr lang="ru-RU" sz="1600" dirty="0" smtClean="0"/>
              <a:t>.; </a:t>
            </a:r>
            <a:r>
              <a:rPr lang="ru-RU" sz="1600" dirty="0" smtClean="0"/>
              <a:t>выставка в 7-8 </a:t>
            </a:r>
            <a:r>
              <a:rPr lang="ru-RU" sz="1600" dirty="0" err="1" smtClean="0"/>
              <a:t>кл</a:t>
            </a:r>
            <a:r>
              <a:rPr lang="ru-RU" sz="1600" dirty="0" smtClean="0"/>
              <a:t>.(</a:t>
            </a:r>
            <a:r>
              <a:rPr lang="ru-RU" sz="1600" i="1" dirty="0" smtClean="0"/>
              <a:t>оценивание, работа в качестве членов жюри</a:t>
            </a:r>
            <a:r>
              <a:rPr lang="ru-RU" sz="1600" i="1" dirty="0" smtClean="0"/>
              <a:t>)   </a:t>
            </a:r>
            <a:r>
              <a:rPr lang="ru-RU" sz="1600" dirty="0" smtClean="0"/>
              <a:t>(Апрель)</a:t>
            </a:r>
          </a:p>
          <a:p>
            <a:pPr marL="457200" indent="-457200">
              <a:buFont typeface="+mj-lt"/>
              <a:buAutoNum type="arabicPeriod"/>
            </a:pPr>
            <a:endParaRPr lang="ru-RU" sz="8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1600" b="1" dirty="0" smtClean="0"/>
              <a:t>Методическое </a:t>
            </a:r>
            <a:r>
              <a:rPr lang="ru-RU" sz="1600" b="1" dirty="0" smtClean="0"/>
              <a:t>сопровождение </a:t>
            </a:r>
            <a:r>
              <a:rPr lang="ru-RU" sz="1600" b="1" dirty="0" smtClean="0"/>
              <a:t>фокус-групп проекта (</a:t>
            </a:r>
            <a:r>
              <a:rPr lang="ru-RU" sz="1600" dirty="0" smtClean="0"/>
              <a:t>Январь - декабрь)</a:t>
            </a:r>
          </a:p>
          <a:p>
            <a:pPr marL="457200" indent="-457200">
              <a:buFont typeface="+mj-lt"/>
              <a:buAutoNum type="arabicPeriod"/>
            </a:pPr>
            <a:endParaRPr lang="ru-RU" sz="800" i="1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1600" b="1" dirty="0" smtClean="0"/>
              <a:t>Семинар «Продукты исследовательской деятельности обучающихся в рамках </a:t>
            </a:r>
            <a:r>
              <a:rPr lang="ru-RU" sz="1600" b="1" dirty="0" err="1" smtClean="0"/>
              <a:t>компетентностной</a:t>
            </a:r>
            <a:r>
              <a:rPr lang="ru-RU" sz="1600" b="1" dirty="0" smtClean="0"/>
              <a:t> модели «Компетентный читатель – активный исследователь» </a:t>
            </a:r>
            <a:r>
              <a:rPr lang="ru-RU" sz="1600" dirty="0" smtClean="0"/>
              <a:t>- </a:t>
            </a:r>
            <a:r>
              <a:rPr lang="ru-RU" sz="1600" dirty="0" smtClean="0"/>
              <a:t>подведение итогов исследовательской  деятельности в ОО, входящих в инновационную методическую </a:t>
            </a:r>
            <a:r>
              <a:rPr lang="ru-RU" sz="1600" dirty="0" smtClean="0"/>
              <a:t>сеть  (Июнь). </a:t>
            </a:r>
          </a:p>
          <a:p>
            <a:pPr marL="342900" indent="-342900">
              <a:buFont typeface="+mj-lt"/>
              <a:buAutoNum type="arabicPeriod"/>
            </a:pPr>
            <a:endParaRPr lang="ru-RU" sz="800" dirty="0" smtClean="0"/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 С</a:t>
            </a:r>
            <a:r>
              <a:rPr lang="ru-RU" sz="1600" b="1" dirty="0" smtClean="0"/>
              <a:t>етевое сообщество педагогов-библиотекарей Пермского края </a:t>
            </a:r>
            <a:r>
              <a:rPr lang="ru-RU" sz="1600" dirty="0" smtClean="0"/>
              <a:t>(Январь – декабрь) 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Очные семинары для участников инновационной методической сети ОО Пермского края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12 сентября 2017 г.</a:t>
            </a:r>
          </a:p>
          <a:p>
            <a:pPr marL="0" indent="0">
              <a:buNone/>
            </a:pPr>
            <a:r>
              <a:rPr lang="ru-RU" dirty="0" smtClean="0"/>
              <a:t>«Создание </a:t>
            </a:r>
            <a:r>
              <a:rPr lang="ru-RU" dirty="0" err="1" smtClean="0"/>
              <a:t>компетентностной</a:t>
            </a:r>
            <a:r>
              <a:rPr lang="ru-RU" dirty="0" smtClean="0"/>
              <a:t> модели «Компетентный читатель – активный исследователь»: концептуальные подходы к организации инновационной методической сети </a:t>
            </a:r>
            <a:r>
              <a:rPr lang="ru-RU" dirty="0" smtClean="0"/>
              <a:t>школьных библиотек Пермского края»</a:t>
            </a:r>
          </a:p>
          <a:p>
            <a:r>
              <a:rPr lang="ru-RU" b="1" dirty="0"/>
              <a:t>19 декабря 2017 г.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dirty="0" smtClean="0"/>
              <a:t>«Итоги реализации проекта по созданию инновационной методической сети образовательных организаций Пермского края внедрения </a:t>
            </a:r>
            <a:r>
              <a:rPr lang="ru-RU" dirty="0" err="1" smtClean="0"/>
              <a:t>компетентностной</a:t>
            </a:r>
            <a:r>
              <a:rPr lang="ru-RU" dirty="0" smtClean="0"/>
              <a:t> модели «Компетентный читатель – активный исследователь» в рамках конкурса ФЦПРО-2.3-03-04. «Современная школьная библиотека: формирование инфраструктуры чтения».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8846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20084"/>
            <a:ext cx="8006223" cy="1325563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Цикл </a:t>
            </a:r>
            <a:r>
              <a:rPr lang="ru-RU" sz="2200" b="1" dirty="0" err="1"/>
              <a:t>вебинаров</a:t>
            </a:r>
            <a:r>
              <a:rPr lang="ru-RU" sz="2200" b="1" dirty="0"/>
              <a:t> в рамках проекта внедрения </a:t>
            </a:r>
            <a:r>
              <a:rPr lang="ru-RU" sz="2200" b="1" dirty="0" err="1"/>
              <a:t>компетентностной</a:t>
            </a:r>
            <a:r>
              <a:rPr lang="ru-RU" sz="2200" b="1" dirty="0"/>
              <a:t> </a:t>
            </a:r>
            <a:r>
              <a:rPr lang="ru-RU" sz="2200" b="1" dirty="0" smtClean="0"/>
              <a:t>модели </a:t>
            </a:r>
            <a:r>
              <a:rPr lang="ru-RU" sz="2200" b="1" dirty="0"/>
              <a:t>«Компетентный читатель – активный исследователь</a:t>
            </a:r>
            <a:r>
              <a:rPr lang="ru-RU" sz="2200" b="1" dirty="0" smtClean="0"/>
              <a:t>»</a:t>
            </a:r>
            <a:br>
              <a:rPr lang="ru-RU" sz="2200" b="1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>
                <a:solidFill>
                  <a:srgbClr val="FF0000"/>
                </a:solidFill>
              </a:rPr>
              <a:t>«Теория </a:t>
            </a:r>
            <a:r>
              <a:rPr lang="ru-RU" b="1" dirty="0">
                <a:solidFill>
                  <a:srgbClr val="FF0000"/>
                </a:solidFill>
              </a:rPr>
              <a:t>и практика исследовательской </a:t>
            </a:r>
            <a:r>
              <a:rPr lang="ru-RU" b="1" dirty="0" smtClean="0">
                <a:solidFill>
                  <a:srgbClr val="FF0000"/>
                </a:solidFill>
              </a:rPr>
              <a:t>деятельности» </a:t>
            </a:r>
            <a:r>
              <a:rPr lang="ru-RU" b="1" dirty="0" smtClean="0"/>
              <a:t>(20.10.2017)</a:t>
            </a:r>
          </a:p>
          <a:p>
            <a:r>
              <a:rPr lang="ru-RU" sz="2000" dirty="0">
                <a:hlinkClick r:id="rId2"/>
              </a:rPr>
              <a:t>http://m.mirapolis.ru/m/miravr/9662813605</a:t>
            </a:r>
            <a:r>
              <a:rPr lang="ru-RU" sz="2000" dirty="0"/>
              <a:t> </a:t>
            </a:r>
          </a:p>
          <a:p>
            <a:pPr lvl="0"/>
            <a:endParaRPr lang="ru-RU" dirty="0"/>
          </a:p>
          <a:p>
            <a:endParaRPr lang="ru-RU" sz="1800" dirty="0"/>
          </a:p>
        </p:txBody>
      </p:sp>
      <p:pic>
        <p:nvPicPr>
          <p:cNvPr id="4" name="Рисунок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5576" y="2276872"/>
            <a:ext cx="4102176" cy="3723896"/>
          </a:xfrm>
          <a:prstGeom prst="rect">
            <a:avLst/>
          </a:prstGeom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143504" y="2687327"/>
            <a:ext cx="3429024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Выступления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Ответы на вопросы участников, заданные после очного семинара.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Ведущий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Шибакова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И.А., педагог-психолог МАОУ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Лицей № 10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Особенности исследовательской деятельности в 9-11 классах.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Ведущий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Шибакова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И.А., педагог-психолог МАОУ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Лицей № 10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Методика анализа ресурсных фондов школьных библиотек.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Ведущий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Мальщукова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И.В., зав. ЛИБЦ МАОУ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Лицей № 10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Выявление и актуализация проблемы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 smtClean="0"/>
              <a:t>Форма 1. Таблица 3</a:t>
            </a:r>
            <a:r>
              <a:rPr lang="ru-RU" sz="2800" dirty="0" smtClean="0"/>
              <a:t>. Проблема исследовательской работы: актуальная проблема исследования – результат заполнения нераскрытых вопросов и спорных аспектов в виде проблемного вопроса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728" y="4000504"/>
          <a:ext cx="6453190" cy="2752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659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2659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Актуальная проблема исследования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Масштаб проблемы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 раскрывается и развивается  знаковый код в художественных фильмах режиссеров эпохи постмодернизма?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9954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Цикл </a:t>
            </a:r>
            <a:r>
              <a:rPr lang="ru-RU" sz="2000" b="1" dirty="0" err="1" smtClean="0"/>
              <a:t>вебинаров</a:t>
            </a:r>
            <a:r>
              <a:rPr lang="ru-RU" sz="2000" b="1" dirty="0" smtClean="0"/>
              <a:t> в рамках проекта внедрения </a:t>
            </a:r>
            <a:r>
              <a:rPr lang="ru-RU" sz="2000" b="1" dirty="0" err="1" smtClean="0"/>
              <a:t>компетентностной</a:t>
            </a:r>
            <a:r>
              <a:rPr lang="ru-RU" sz="2000" b="1" dirty="0" smtClean="0"/>
              <a:t> модели «Компетентный читатель – активный исследователь»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345081"/>
            <a:ext cx="7886700" cy="4831882"/>
          </a:xfrm>
        </p:spPr>
        <p:txBody>
          <a:bodyPr/>
          <a:lstStyle/>
          <a:p>
            <a:r>
              <a:rPr lang="ru-RU" b="1" dirty="0"/>
              <a:t>2. </a:t>
            </a:r>
            <a:r>
              <a:rPr lang="ru-RU" b="1" dirty="0" smtClean="0">
                <a:solidFill>
                  <a:srgbClr val="FF0000"/>
                </a:solidFill>
              </a:rPr>
              <a:t>«Стратегии </a:t>
            </a:r>
            <a:r>
              <a:rPr lang="ru-RU" b="1" dirty="0">
                <a:solidFill>
                  <a:srgbClr val="FF0000"/>
                </a:solidFill>
              </a:rPr>
              <a:t>смыслового </a:t>
            </a:r>
            <a:r>
              <a:rPr lang="ru-RU" b="1" dirty="0" smtClean="0">
                <a:solidFill>
                  <a:srgbClr val="FF0000"/>
                </a:solidFill>
              </a:rPr>
              <a:t>чтения» </a:t>
            </a:r>
            <a:r>
              <a:rPr lang="ru-RU" b="1" dirty="0" smtClean="0"/>
              <a:t>(27.10.2017)  </a:t>
            </a:r>
            <a:r>
              <a:rPr lang="ru-RU" sz="2000" dirty="0" smtClean="0">
                <a:hlinkClick r:id="rId2"/>
              </a:rPr>
              <a:t>http</a:t>
            </a:r>
            <a:r>
              <a:rPr lang="ru-RU" sz="2000" dirty="0">
                <a:hlinkClick r:id="rId2"/>
              </a:rPr>
              <a:t>://m.mirapolis.ru/m/miravr/6226357978</a:t>
            </a:r>
            <a:endParaRPr lang="ru-RU" sz="2000" dirty="0"/>
          </a:p>
          <a:p>
            <a:endParaRPr lang="ru-RU" dirty="0" smtClean="0"/>
          </a:p>
          <a:p>
            <a:pPr>
              <a:buNone/>
            </a:pPr>
            <a:r>
              <a:rPr lang="ru-RU" sz="2000" b="1" dirty="0" smtClean="0"/>
              <a:t>                                                                                   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9593" y="2325035"/>
            <a:ext cx="4115296" cy="3686659"/>
          </a:xfrm>
          <a:prstGeom prst="rect">
            <a:avLst/>
          </a:prstGeom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143504" y="3141873"/>
            <a:ext cx="350046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Выступления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Стратегии смыслового чтения.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Ведущий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Шибакова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И. А., педагог-психолог МАОУ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Лицей № 10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Ответы на вопросы участников.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Навыки смыслового чтения</a:t>
            </a:r>
            <a:endParaRPr lang="ru-RU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425122"/>
              </p:ext>
            </p:extLst>
          </p:nvPr>
        </p:nvGraphicFramePr>
        <p:xfrm>
          <a:off x="1214414" y="1556791"/>
          <a:ext cx="7215238" cy="41950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34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818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0815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Интерпретация текста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общее, полное и критическое понимание информации, структурирование информации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66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Анализ текста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выявление общего и специфического в изучаемых объектах, нахождение определенного круга понятий, раскрытие сути понятий и установление связей между ними, определение недостаточности данного информационного ресурса, определение операций для последующего поиска информации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4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Оценка текста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оценка информации, содержащейся в тексте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56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9954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Цикл </a:t>
            </a:r>
            <a:r>
              <a:rPr lang="ru-RU" sz="2000" b="1" dirty="0" err="1" smtClean="0"/>
              <a:t>вебинаров</a:t>
            </a:r>
            <a:r>
              <a:rPr lang="ru-RU" sz="2000" b="1" dirty="0" smtClean="0"/>
              <a:t> в рамках проекта внедрения </a:t>
            </a:r>
            <a:r>
              <a:rPr lang="ru-RU" sz="2000" b="1" dirty="0" err="1" smtClean="0"/>
              <a:t>компетентностной</a:t>
            </a:r>
            <a:r>
              <a:rPr lang="ru-RU" sz="2000" b="1" dirty="0" smtClean="0"/>
              <a:t> модели «Компетентный читатель – активный исследователь»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345081"/>
            <a:ext cx="7886700" cy="4831882"/>
          </a:xfrm>
        </p:spPr>
        <p:txBody>
          <a:bodyPr/>
          <a:lstStyle/>
          <a:p>
            <a:r>
              <a:rPr lang="ru-RU" b="1" dirty="0"/>
              <a:t> </a:t>
            </a:r>
            <a:r>
              <a:rPr lang="ru-RU" b="1" dirty="0" smtClean="0"/>
              <a:t>3</a:t>
            </a:r>
            <a:r>
              <a:rPr lang="ru-RU" b="1" dirty="0">
                <a:solidFill>
                  <a:srgbClr val="FF0000"/>
                </a:solidFill>
              </a:rPr>
              <a:t>. </a:t>
            </a:r>
            <a:r>
              <a:rPr lang="ru-RU" b="1" dirty="0" smtClean="0">
                <a:solidFill>
                  <a:srgbClr val="FF0000"/>
                </a:solidFill>
              </a:rPr>
              <a:t>«Информационная культура» </a:t>
            </a:r>
            <a:r>
              <a:rPr lang="ru-RU" b="1" dirty="0" smtClean="0"/>
              <a:t>(01.11.2017) </a:t>
            </a:r>
            <a:r>
              <a:rPr lang="ru-RU" sz="2000" u="sng" dirty="0">
                <a:hlinkClick r:id="rId2"/>
              </a:rPr>
              <a:t>http://m.mirapolis.ru/m/miravr/1197203226</a:t>
            </a:r>
            <a:endParaRPr lang="ru-RU" sz="2000" dirty="0"/>
          </a:p>
          <a:p>
            <a:endParaRPr lang="ru-RU" b="1" dirty="0" smtClean="0"/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7584" y="2325036"/>
            <a:ext cx="4101606" cy="3813964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143504" y="3141873"/>
            <a:ext cx="350046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Выступления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Информационная культура.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Ведущий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Мальщукова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И.В., зав. ЛИБЦ МАОУ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Лицей № 10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 </a:t>
            </a: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г. Перми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Ответы на вопросы участников.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Arc 3"/>
          <p:cNvSpPr>
            <a:spLocks/>
          </p:cNvSpPr>
          <p:nvPr/>
        </p:nvSpPr>
        <p:spPr bwMode="gray">
          <a:xfrm>
            <a:off x="11113" y="4292600"/>
            <a:ext cx="2568575" cy="2565400"/>
          </a:xfrm>
          <a:custGeom>
            <a:avLst/>
            <a:gdLst>
              <a:gd name="T0" fmla="*/ 0 w 21600"/>
              <a:gd name="T1" fmla="*/ 0 h 21600"/>
              <a:gd name="T2" fmla="*/ 2568575 w 21600"/>
              <a:gd name="T3" fmla="*/ 2565400 h 21600"/>
              <a:gd name="T4" fmla="*/ 0 w 21600"/>
              <a:gd name="T5" fmla="*/ 25654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sp>
        <p:nvSpPr>
          <p:cNvPr id="58373" name="Line 4"/>
          <p:cNvSpPr>
            <a:spLocks noChangeShapeType="1"/>
          </p:cNvSpPr>
          <p:nvPr/>
        </p:nvSpPr>
        <p:spPr bwMode="gray">
          <a:xfrm flipH="1">
            <a:off x="0" y="6400800"/>
            <a:ext cx="2819400" cy="228600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74" name="Line 5"/>
          <p:cNvSpPr>
            <a:spLocks noChangeShapeType="1"/>
          </p:cNvSpPr>
          <p:nvPr/>
        </p:nvSpPr>
        <p:spPr bwMode="gray">
          <a:xfrm flipH="1">
            <a:off x="0" y="3962400"/>
            <a:ext cx="609600" cy="2667000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75" name="AutoShape 6"/>
          <p:cNvSpPr>
            <a:spLocks noChangeArrowheads="1"/>
          </p:cNvSpPr>
          <p:nvPr/>
        </p:nvSpPr>
        <p:spPr bwMode="black">
          <a:xfrm>
            <a:off x="1614488" y="3543300"/>
            <a:ext cx="228600" cy="228600"/>
          </a:xfrm>
          <a:custGeom>
            <a:avLst/>
            <a:gdLst>
              <a:gd name="T0" fmla="*/ 114300 w 21600"/>
              <a:gd name="T1" fmla="*/ 0 h 21600"/>
              <a:gd name="T2" fmla="*/ 33475 w 21600"/>
              <a:gd name="T3" fmla="*/ 33475 h 21600"/>
              <a:gd name="T4" fmla="*/ 0 w 21600"/>
              <a:gd name="T5" fmla="*/ 114300 h 21600"/>
              <a:gd name="T6" fmla="*/ 33475 w 21600"/>
              <a:gd name="T7" fmla="*/ 195125 h 21600"/>
              <a:gd name="T8" fmla="*/ 114300 w 21600"/>
              <a:gd name="T9" fmla="*/ 228600 h 21600"/>
              <a:gd name="T10" fmla="*/ 195125 w 21600"/>
              <a:gd name="T11" fmla="*/ 195125 h 21600"/>
              <a:gd name="T12" fmla="*/ 228600 w 21600"/>
              <a:gd name="T13" fmla="*/ 114300 h 21600"/>
              <a:gd name="T14" fmla="*/ 195125 w 21600"/>
              <a:gd name="T15" fmla="*/ 3347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sp>
        <p:nvSpPr>
          <p:cNvPr id="58376" name="AutoShape 7"/>
          <p:cNvSpPr>
            <a:spLocks noChangeArrowheads="1"/>
          </p:cNvSpPr>
          <p:nvPr/>
        </p:nvSpPr>
        <p:spPr bwMode="black">
          <a:xfrm>
            <a:off x="2506663" y="4032250"/>
            <a:ext cx="228600" cy="228600"/>
          </a:xfrm>
          <a:custGeom>
            <a:avLst/>
            <a:gdLst>
              <a:gd name="T0" fmla="*/ 114300 w 21600"/>
              <a:gd name="T1" fmla="*/ 0 h 21600"/>
              <a:gd name="T2" fmla="*/ 33475 w 21600"/>
              <a:gd name="T3" fmla="*/ 33475 h 21600"/>
              <a:gd name="T4" fmla="*/ 0 w 21600"/>
              <a:gd name="T5" fmla="*/ 114300 h 21600"/>
              <a:gd name="T6" fmla="*/ 33475 w 21600"/>
              <a:gd name="T7" fmla="*/ 195125 h 21600"/>
              <a:gd name="T8" fmla="*/ 114300 w 21600"/>
              <a:gd name="T9" fmla="*/ 228600 h 21600"/>
              <a:gd name="T10" fmla="*/ 195125 w 21600"/>
              <a:gd name="T11" fmla="*/ 195125 h 21600"/>
              <a:gd name="T12" fmla="*/ 228600 w 21600"/>
              <a:gd name="T13" fmla="*/ 114300 h 21600"/>
              <a:gd name="T14" fmla="*/ 195125 w 21600"/>
              <a:gd name="T15" fmla="*/ 3347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sp>
        <p:nvSpPr>
          <p:cNvPr id="58377" name="AutoShape 8"/>
          <p:cNvSpPr>
            <a:spLocks noChangeArrowheads="1"/>
          </p:cNvSpPr>
          <p:nvPr/>
        </p:nvSpPr>
        <p:spPr bwMode="black">
          <a:xfrm>
            <a:off x="2884488" y="5334000"/>
            <a:ext cx="228600" cy="228600"/>
          </a:xfrm>
          <a:custGeom>
            <a:avLst/>
            <a:gdLst>
              <a:gd name="T0" fmla="*/ 114300 w 21600"/>
              <a:gd name="T1" fmla="*/ 0 h 21600"/>
              <a:gd name="T2" fmla="*/ 33475 w 21600"/>
              <a:gd name="T3" fmla="*/ 33475 h 21600"/>
              <a:gd name="T4" fmla="*/ 0 w 21600"/>
              <a:gd name="T5" fmla="*/ 114300 h 21600"/>
              <a:gd name="T6" fmla="*/ 33475 w 21600"/>
              <a:gd name="T7" fmla="*/ 195125 h 21600"/>
              <a:gd name="T8" fmla="*/ 114300 w 21600"/>
              <a:gd name="T9" fmla="*/ 228600 h 21600"/>
              <a:gd name="T10" fmla="*/ 195125 w 21600"/>
              <a:gd name="T11" fmla="*/ 195125 h 21600"/>
              <a:gd name="T12" fmla="*/ 228600 w 21600"/>
              <a:gd name="T13" fmla="*/ 114300 h 21600"/>
              <a:gd name="T14" fmla="*/ 195125 w 21600"/>
              <a:gd name="T15" fmla="*/ 3347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sp>
        <p:nvSpPr>
          <p:cNvPr id="58378" name="Line 9"/>
          <p:cNvSpPr>
            <a:spLocks noChangeShapeType="1"/>
          </p:cNvSpPr>
          <p:nvPr/>
        </p:nvSpPr>
        <p:spPr bwMode="gray">
          <a:xfrm flipH="1">
            <a:off x="0" y="3751263"/>
            <a:ext cx="1665288" cy="2878137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79" name="Line 10"/>
          <p:cNvSpPr>
            <a:spLocks noChangeShapeType="1"/>
          </p:cNvSpPr>
          <p:nvPr/>
        </p:nvSpPr>
        <p:spPr bwMode="gray">
          <a:xfrm flipH="1">
            <a:off x="0" y="5481638"/>
            <a:ext cx="2895600" cy="1147762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80" name="Line 11"/>
          <p:cNvSpPr>
            <a:spLocks noChangeShapeType="1"/>
          </p:cNvSpPr>
          <p:nvPr/>
        </p:nvSpPr>
        <p:spPr bwMode="black">
          <a:xfrm flipH="1">
            <a:off x="0" y="2243138"/>
            <a:ext cx="1866900" cy="4386262"/>
          </a:xfrm>
          <a:prstGeom prst="line">
            <a:avLst/>
          </a:prstGeom>
          <a:noFill/>
          <a:ln w="19050">
            <a:solidFill>
              <a:schemeClr val="accent1">
                <a:alpha val="59999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81" name="Line 12"/>
          <p:cNvSpPr>
            <a:spLocks noChangeShapeType="1"/>
          </p:cNvSpPr>
          <p:nvPr/>
        </p:nvSpPr>
        <p:spPr bwMode="black">
          <a:xfrm flipH="1">
            <a:off x="0" y="3570288"/>
            <a:ext cx="2309813" cy="3059112"/>
          </a:xfrm>
          <a:prstGeom prst="line">
            <a:avLst/>
          </a:prstGeom>
          <a:noFill/>
          <a:ln w="19050">
            <a:solidFill>
              <a:schemeClr val="accent1">
                <a:alpha val="59999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82" name="Line 13"/>
          <p:cNvSpPr>
            <a:spLocks noChangeShapeType="1"/>
          </p:cNvSpPr>
          <p:nvPr/>
        </p:nvSpPr>
        <p:spPr bwMode="black">
          <a:xfrm flipH="1">
            <a:off x="0" y="4837113"/>
            <a:ext cx="2846388" cy="1792287"/>
          </a:xfrm>
          <a:prstGeom prst="line">
            <a:avLst/>
          </a:prstGeom>
          <a:noFill/>
          <a:ln w="19050">
            <a:solidFill>
              <a:schemeClr val="accent1">
                <a:alpha val="59999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83" name="Line 14"/>
          <p:cNvSpPr>
            <a:spLocks noChangeShapeType="1"/>
          </p:cNvSpPr>
          <p:nvPr/>
        </p:nvSpPr>
        <p:spPr bwMode="black">
          <a:xfrm flipH="1">
            <a:off x="0" y="5883275"/>
            <a:ext cx="3867150" cy="746125"/>
          </a:xfrm>
          <a:prstGeom prst="line">
            <a:avLst/>
          </a:prstGeom>
          <a:noFill/>
          <a:ln w="19050">
            <a:solidFill>
              <a:schemeClr val="accent1">
                <a:alpha val="59999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84" name="Arc 15"/>
          <p:cNvSpPr>
            <a:spLocks/>
          </p:cNvSpPr>
          <p:nvPr/>
        </p:nvSpPr>
        <p:spPr bwMode="gray">
          <a:xfrm>
            <a:off x="0" y="4343400"/>
            <a:ext cx="2509838" cy="2514600"/>
          </a:xfrm>
          <a:custGeom>
            <a:avLst/>
            <a:gdLst>
              <a:gd name="T0" fmla="*/ 0 w 21600"/>
              <a:gd name="T1" fmla="*/ 0 h 21600"/>
              <a:gd name="T2" fmla="*/ 2509838 w 21600"/>
              <a:gd name="T3" fmla="*/ 2514600 h 21600"/>
              <a:gd name="T4" fmla="*/ 0 w 21600"/>
              <a:gd name="T5" fmla="*/ 25146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chemeClr val="accent1">
              <a:alpha val="50195"/>
            </a:schemeClr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sp>
        <p:nvSpPr>
          <p:cNvPr id="58385" name="Line 16"/>
          <p:cNvSpPr>
            <a:spLocks noChangeShapeType="1"/>
          </p:cNvSpPr>
          <p:nvPr/>
        </p:nvSpPr>
        <p:spPr bwMode="gray">
          <a:xfrm flipH="1">
            <a:off x="0" y="4232275"/>
            <a:ext cx="2532063" cy="2625725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86" name="Arc 17" descr="DSC03099"/>
          <p:cNvSpPr>
            <a:spLocks/>
          </p:cNvSpPr>
          <p:nvPr/>
        </p:nvSpPr>
        <p:spPr bwMode="gray">
          <a:xfrm>
            <a:off x="0" y="4581525"/>
            <a:ext cx="2438400" cy="2276475"/>
          </a:xfrm>
          <a:custGeom>
            <a:avLst/>
            <a:gdLst>
              <a:gd name="T0" fmla="*/ 0 w 21600"/>
              <a:gd name="T1" fmla="*/ 0 h 21600"/>
              <a:gd name="T2" fmla="*/ 2438400 w 21600"/>
              <a:gd name="T3" fmla="*/ 2276475 h 21600"/>
              <a:gd name="T4" fmla="*/ 0 w 21600"/>
              <a:gd name="T5" fmla="*/ 227647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blipFill dpi="0" rotWithShape="1">
            <a:blip r:embed="rId2" cstate="print"/>
            <a:srcRect/>
            <a:stretch>
              <a:fillRect/>
            </a:stretch>
          </a:blip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3276600" y="4076700"/>
            <a:ext cx="119063" cy="119063"/>
            <a:chOff x="2995" y="1525"/>
            <a:chExt cx="112" cy="112"/>
          </a:xfrm>
        </p:grpSpPr>
        <p:sp>
          <p:nvSpPr>
            <p:cNvPr id="58396" name="AutoShape 35"/>
            <p:cNvSpPr>
              <a:spLocks noChangeArrowheads="1"/>
            </p:cNvSpPr>
            <p:nvPr/>
          </p:nvSpPr>
          <p:spPr bwMode="gray">
            <a:xfrm>
              <a:off x="2995" y="1525"/>
              <a:ext cx="112" cy="112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F8F8F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ru-RU"/>
            </a:p>
          </p:txBody>
        </p:sp>
        <p:sp>
          <p:nvSpPr>
            <p:cNvPr id="58397" name="AutoShape 36"/>
            <p:cNvSpPr>
              <a:spLocks noChangeArrowheads="1"/>
            </p:cNvSpPr>
            <p:nvPr/>
          </p:nvSpPr>
          <p:spPr bwMode="gray">
            <a:xfrm>
              <a:off x="3029" y="1540"/>
              <a:ext cx="60" cy="81"/>
            </a:xfrm>
            <a:prstGeom prst="homePlate">
              <a:avLst>
                <a:gd name="adj" fmla="val 10000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ru-RU"/>
            </a:p>
          </p:txBody>
        </p:sp>
      </p:grpSp>
      <p:sp>
        <p:nvSpPr>
          <p:cNvPr id="58398" name="AutoShape 38"/>
          <p:cNvSpPr>
            <a:spLocks noChangeArrowheads="1"/>
          </p:cNvSpPr>
          <p:nvPr/>
        </p:nvSpPr>
        <p:spPr bwMode="black">
          <a:xfrm>
            <a:off x="534988" y="3732213"/>
            <a:ext cx="228600" cy="228600"/>
          </a:xfrm>
          <a:custGeom>
            <a:avLst/>
            <a:gdLst>
              <a:gd name="T0" fmla="*/ 114300 w 21600"/>
              <a:gd name="T1" fmla="*/ 0 h 21600"/>
              <a:gd name="T2" fmla="*/ 33475 w 21600"/>
              <a:gd name="T3" fmla="*/ 33475 h 21600"/>
              <a:gd name="T4" fmla="*/ 0 w 21600"/>
              <a:gd name="T5" fmla="*/ 114300 h 21600"/>
              <a:gd name="T6" fmla="*/ 33475 w 21600"/>
              <a:gd name="T7" fmla="*/ 195125 h 21600"/>
              <a:gd name="T8" fmla="*/ 114300 w 21600"/>
              <a:gd name="T9" fmla="*/ 228600 h 21600"/>
              <a:gd name="T10" fmla="*/ 195125 w 21600"/>
              <a:gd name="T11" fmla="*/ 195125 h 21600"/>
              <a:gd name="T12" fmla="*/ 228600 w 21600"/>
              <a:gd name="T13" fmla="*/ 114300 h 21600"/>
              <a:gd name="T14" fmla="*/ 195125 w 21600"/>
              <a:gd name="T15" fmla="*/ 3347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sp>
        <p:nvSpPr>
          <p:cNvPr id="58399" name="AutoShape 39"/>
          <p:cNvSpPr>
            <a:spLocks noChangeArrowheads="1"/>
          </p:cNvSpPr>
          <p:nvPr/>
        </p:nvSpPr>
        <p:spPr bwMode="black">
          <a:xfrm>
            <a:off x="2819400" y="6302375"/>
            <a:ext cx="228600" cy="228600"/>
          </a:xfrm>
          <a:custGeom>
            <a:avLst/>
            <a:gdLst>
              <a:gd name="T0" fmla="*/ 114300 w 21600"/>
              <a:gd name="T1" fmla="*/ 0 h 21600"/>
              <a:gd name="T2" fmla="*/ 33475 w 21600"/>
              <a:gd name="T3" fmla="*/ 33475 h 21600"/>
              <a:gd name="T4" fmla="*/ 0 w 21600"/>
              <a:gd name="T5" fmla="*/ 114300 h 21600"/>
              <a:gd name="T6" fmla="*/ 33475 w 21600"/>
              <a:gd name="T7" fmla="*/ 195125 h 21600"/>
              <a:gd name="T8" fmla="*/ 114300 w 21600"/>
              <a:gd name="T9" fmla="*/ 228600 h 21600"/>
              <a:gd name="T10" fmla="*/ 195125 w 21600"/>
              <a:gd name="T11" fmla="*/ 195125 h 21600"/>
              <a:gd name="T12" fmla="*/ 228600 w 21600"/>
              <a:gd name="T13" fmla="*/ 114300 h 21600"/>
              <a:gd name="T14" fmla="*/ 195125 w 21600"/>
              <a:gd name="T15" fmla="*/ 3347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sp>
        <p:nvSpPr>
          <p:cNvPr id="116776" name="Oval 40"/>
          <p:cNvSpPr>
            <a:spLocks noChangeArrowheads="1"/>
          </p:cNvSpPr>
          <p:nvPr/>
        </p:nvSpPr>
        <p:spPr bwMode="gray">
          <a:xfrm rot="3083608">
            <a:off x="3714750" y="5619750"/>
            <a:ext cx="400050" cy="400050"/>
          </a:xfrm>
          <a:prstGeom prst="ellipse">
            <a:avLst/>
          </a:prstGeom>
          <a:gradFill rotWithShape="1">
            <a:gsLst>
              <a:gs pos="0">
                <a:schemeClr val="accent2">
                  <a:gamma/>
                  <a:tint val="50980"/>
                  <a:invGamma/>
                </a:schemeClr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EFFFF"/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116777" name="Oval 41"/>
          <p:cNvSpPr>
            <a:spLocks noChangeArrowheads="1"/>
          </p:cNvSpPr>
          <p:nvPr/>
        </p:nvSpPr>
        <p:spPr bwMode="gray">
          <a:xfrm>
            <a:off x="1214414" y="1500174"/>
            <a:ext cx="730250" cy="73025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20000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EFFFF"/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116778" name="Oval 42"/>
          <p:cNvSpPr>
            <a:spLocks noChangeArrowheads="1"/>
          </p:cNvSpPr>
          <p:nvPr/>
        </p:nvSpPr>
        <p:spPr bwMode="gray">
          <a:xfrm rot="802016">
            <a:off x="2133600" y="3124200"/>
            <a:ext cx="598488" cy="598488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28627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EFFFF"/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116779" name="Oval 43"/>
          <p:cNvSpPr>
            <a:spLocks noChangeArrowheads="1"/>
          </p:cNvSpPr>
          <p:nvPr/>
        </p:nvSpPr>
        <p:spPr bwMode="gray">
          <a:xfrm rot="3116201">
            <a:off x="2714625" y="4468813"/>
            <a:ext cx="504825" cy="504825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tint val="63529"/>
                  <a:invGamma/>
                </a:schemeClr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EFFFF"/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8404" name="Rectangle 44"/>
          <p:cNvSpPr>
            <a:spLocks noChangeArrowheads="1"/>
          </p:cNvSpPr>
          <p:nvPr/>
        </p:nvSpPr>
        <p:spPr bwMode="gray">
          <a:xfrm>
            <a:off x="1219200" y="228600"/>
            <a:ext cx="7391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400" b="1" dirty="0">
                <a:solidFill>
                  <a:srgbClr val="C00000"/>
                </a:solidFill>
              </a:rPr>
              <a:t>Ключевые информационные компетенции:</a:t>
            </a:r>
            <a:r>
              <a:rPr lang="ru-RU" sz="3600" b="1" dirty="0">
                <a:solidFill>
                  <a:srgbClr val="C00000"/>
                </a:solidFill>
              </a:rPr>
              <a:t> </a:t>
            </a:r>
            <a:endParaRPr lang="en-US" sz="3600" b="1" dirty="0">
              <a:solidFill>
                <a:srgbClr val="C00000"/>
              </a:solidFill>
            </a:endParaRPr>
          </a:p>
        </p:txBody>
      </p:sp>
      <p:grpSp>
        <p:nvGrpSpPr>
          <p:cNvPr id="3" name="Group 63"/>
          <p:cNvGrpSpPr>
            <a:grpSpLocks/>
          </p:cNvGrpSpPr>
          <p:nvPr/>
        </p:nvGrpSpPr>
        <p:grpSpPr bwMode="auto">
          <a:xfrm>
            <a:off x="4284663" y="5373688"/>
            <a:ext cx="119062" cy="119062"/>
            <a:chOff x="2995" y="1525"/>
            <a:chExt cx="112" cy="112"/>
          </a:xfrm>
        </p:grpSpPr>
        <p:sp>
          <p:nvSpPr>
            <p:cNvPr id="58415" name="AutoShape 64"/>
            <p:cNvSpPr>
              <a:spLocks noChangeArrowheads="1"/>
            </p:cNvSpPr>
            <p:nvPr/>
          </p:nvSpPr>
          <p:spPr bwMode="gray">
            <a:xfrm>
              <a:off x="2995" y="1525"/>
              <a:ext cx="112" cy="112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F8F8F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ru-RU"/>
            </a:p>
          </p:txBody>
        </p:sp>
        <p:sp>
          <p:nvSpPr>
            <p:cNvPr id="58416" name="AutoShape 65"/>
            <p:cNvSpPr>
              <a:spLocks noChangeArrowheads="1"/>
            </p:cNvSpPr>
            <p:nvPr/>
          </p:nvSpPr>
          <p:spPr bwMode="gray">
            <a:xfrm>
              <a:off x="3029" y="1540"/>
              <a:ext cx="60" cy="81"/>
            </a:xfrm>
            <a:prstGeom prst="homePlate">
              <a:avLst>
                <a:gd name="adj" fmla="val 10000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ru-RU"/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2700338" y="2852738"/>
            <a:ext cx="119062" cy="119062"/>
            <a:chOff x="2995" y="1525"/>
            <a:chExt cx="112" cy="112"/>
          </a:xfrm>
        </p:grpSpPr>
        <p:sp>
          <p:nvSpPr>
            <p:cNvPr id="58420" name="AutoShape 35"/>
            <p:cNvSpPr>
              <a:spLocks noChangeArrowheads="1"/>
            </p:cNvSpPr>
            <p:nvPr/>
          </p:nvSpPr>
          <p:spPr bwMode="gray">
            <a:xfrm>
              <a:off x="2995" y="1525"/>
              <a:ext cx="112" cy="112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F8F8F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ru-RU"/>
            </a:p>
          </p:txBody>
        </p:sp>
        <p:sp>
          <p:nvSpPr>
            <p:cNvPr id="58421" name="AutoShape 36"/>
            <p:cNvSpPr>
              <a:spLocks noChangeArrowheads="1"/>
            </p:cNvSpPr>
            <p:nvPr/>
          </p:nvSpPr>
          <p:spPr bwMode="gray">
            <a:xfrm>
              <a:off x="3029" y="1540"/>
              <a:ext cx="60" cy="81"/>
            </a:xfrm>
            <a:prstGeom prst="homePlate">
              <a:avLst>
                <a:gd name="adj" fmla="val 10000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ru-RU"/>
            </a:p>
          </p:txBody>
        </p:sp>
      </p:grpSp>
      <p:sp>
        <p:nvSpPr>
          <p:cNvPr id="58422" name="Rectangle 54"/>
          <p:cNvSpPr>
            <a:spLocks noChangeArrowheads="1"/>
          </p:cNvSpPr>
          <p:nvPr/>
        </p:nvSpPr>
        <p:spPr bwMode="auto">
          <a:xfrm>
            <a:off x="2051050" y="1196974"/>
            <a:ext cx="6913563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b="1" dirty="0" smtClean="0"/>
              <a:t>Готовность </a:t>
            </a:r>
            <a:r>
              <a:rPr lang="ru-RU" b="1" dirty="0"/>
              <a:t>человека к жизни и деятельности в информационном среде, умение эффективно использовать ее возможности.</a:t>
            </a:r>
          </a:p>
          <a:p>
            <a:endParaRPr lang="ru-RU" b="1" dirty="0"/>
          </a:p>
          <a:p>
            <a:r>
              <a:rPr lang="ru-RU" b="1" dirty="0"/>
              <a:t>         Понимание закономерностей информационных процессов.</a:t>
            </a:r>
          </a:p>
          <a:p>
            <a:endParaRPr lang="ru-RU" b="1" dirty="0" smtClean="0"/>
          </a:p>
          <a:p>
            <a:r>
              <a:rPr lang="ru-RU" b="1" dirty="0" smtClean="0"/>
              <a:t>              Умение </a:t>
            </a:r>
            <a:r>
              <a:rPr lang="ru-RU" b="1" dirty="0"/>
              <a:t>организовать поиск и отбор информации.</a:t>
            </a:r>
          </a:p>
          <a:p>
            <a:endParaRPr lang="ru-RU" b="1" dirty="0"/>
          </a:p>
          <a:p>
            <a:r>
              <a:rPr lang="ru-RU" b="1" dirty="0"/>
              <a:t>                      Умение оценивать достоверность, полноту и объективность информации.</a:t>
            </a:r>
          </a:p>
          <a:p>
            <a:endParaRPr lang="ru-RU" b="1" dirty="0"/>
          </a:p>
          <a:p>
            <a:r>
              <a:rPr lang="ru-RU" b="1" dirty="0"/>
              <a:t>      </a:t>
            </a:r>
            <a:r>
              <a:rPr lang="ru-RU" b="1" dirty="0" smtClean="0"/>
              <a:t>                Умение </a:t>
            </a:r>
            <a:r>
              <a:rPr lang="ru-RU" b="1" dirty="0"/>
              <a:t>обрабатывать информацию.</a:t>
            </a:r>
          </a:p>
          <a:p>
            <a:r>
              <a:rPr lang="ru-RU" b="1" dirty="0"/>
              <a:t> </a:t>
            </a:r>
          </a:p>
          <a:p>
            <a:r>
              <a:rPr lang="ru-RU" b="1" dirty="0"/>
              <a:t>                                Умение применять информацию.</a:t>
            </a:r>
          </a:p>
          <a:p>
            <a:endParaRPr lang="ru-RU" b="1" dirty="0" smtClean="0"/>
          </a:p>
          <a:p>
            <a:r>
              <a:rPr lang="ru-RU" b="1" dirty="0" smtClean="0"/>
              <a:t>                                          Этичное </a:t>
            </a:r>
            <a:r>
              <a:rPr lang="ru-RU" b="1" dirty="0"/>
              <a:t>поведение в использовании   </a:t>
            </a:r>
          </a:p>
          <a:p>
            <a:r>
              <a:rPr lang="ru-RU" b="1" dirty="0"/>
              <a:t>                            информации («академическая честность»).</a:t>
            </a:r>
          </a:p>
        </p:txBody>
      </p:sp>
    </p:spTree>
  </p:cSld>
  <p:clrMapOvr>
    <a:masterClrMapping/>
  </p:clrMapOvr>
  <p:transition advTm="6203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Цикл </a:t>
            </a:r>
            <a:r>
              <a:rPr lang="ru-RU" sz="2000" b="1" dirty="0" err="1" smtClean="0"/>
              <a:t>вебинаров</a:t>
            </a:r>
            <a:r>
              <a:rPr lang="ru-RU" sz="2000" b="1" dirty="0" smtClean="0"/>
              <a:t> в рамках проекта внедрения </a:t>
            </a:r>
            <a:r>
              <a:rPr lang="ru-RU" sz="2000" b="1" dirty="0" err="1" smtClean="0"/>
              <a:t>компетентностной</a:t>
            </a:r>
            <a:r>
              <a:rPr lang="ru-RU" sz="2000" b="1" dirty="0" smtClean="0"/>
              <a:t> модели «Компетентный читатель – активный исследователь»</a:t>
            </a:r>
            <a:endParaRPr lang="ru-RU" sz="20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pPr lvl="0"/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4.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Медиаграмотность</a:t>
            </a:r>
            <a:r>
              <a:rPr lang="ru-RU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» </a:t>
            </a:r>
            <a:r>
              <a:rPr lang="ru-RU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(03.11.2017)</a:t>
            </a:r>
          </a:p>
          <a:p>
            <a:r>
              <a:rPr lang="ru-RU" sz="2000" dirty="0">
                <a:hlinkClick r:id="rId2"/>
              </a:rPr>
              <a:t>http://m.mirapolis.ru/m/miravr/7723110868</a:t>
            </a:r>
            <a:endParaRPr lang="ru-RU" sz="2000" dirty="0"/>
          </a:p>
          <a:p>
            <a:pPr lvl="0"/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7" name="Содержимое 3"/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10" y="2285992"/>
            <a:ext cx="4857784" cy="3857652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5643570" y="3071810"/>
            <a:ext cx="292895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Выступления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Медиаграмотность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Ведущий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Шибакова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И.А., педагог-психолог МАОУ «Лицей № 10».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Ответы на вопросы участников.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234</TotalTime>
  <Words>937</Words>
  <Application>Microsoft Office PowerPoint</Application>
  <PresentationFormat>Экран (4:3)</PresentationFormat>
  <Paragraphs>118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Подведение итогов участия образовательных организаций Пермского края в создании инновационной методической сети внедрения компетентностной модели  «Компетентный читатель – активный исследователь»  в рамках конкурса ФЦПРО -2.3-03-04.  «Современная школьная библиотека:  формирование инфраструктуры чтения»</vt:lpstr>
      <vt:lpstr>Очные семинары для участников инновационной методической сети ОО Пермского края</vt:lpstr>
      <vt:lpstr> Цикл вебинаров в рамках проекта внедрения компетентностной модели «Компетентный читатель – активный исследователь»  </vt:lpstr>
      <vt:lpstr>Выявление и актуализация проблемы исследования</vt:lpstr>
      <vt:lpstr>Цикл вебинаров в рамках проекта внедрения компетентностной модели «Компетентный читатель – активный исследователь»</vt:lpstr>
      <vt:lpstr>Навыки смыслового чтения</vt:lpstr>
      <vt:lpstr>Цикл вебинаров в рамках проекта внедрения компетентностной модели «Компетентный читатель – активный исследователь»</vt:lpstr>
      <vt:lpstr>Презентация PowerPoint</vt:lpstr>
      <vt:lpstr>Цикл вебинаров в рамках проекта внедрения компетентностной модели «Компетентный читатель – активный исследователь»</vt:lpstr>
      <vt:lpstr>Блок курса «Теория познания» - Медиаграмотность. (9 класс)</vt:lpstr>
      <vt:lpstr>Результаты:</vt:lpstr>
      <vt:lpstr>Презентация PowerPoint</vt:lpstr>
      <vt:lpstr>Участие во всероссийских и региональных мероприятиях и транслирование опыта работы в рамках проекта «Компетентный читатель – активный исследователь»</vt:lpstr>
      <vt:lpstr>Планы на 2018 год</vt:lpstr>
    </vt:vector>
  </TitlesOfParts>
  <Company>hselyceum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malchukovaiv</dc:creator>
  <cp:lastModifiedBy>Пользователь</cp:lastModifiedBy>
  <cp:revision>21</cp:revision>
  <dcterms:created xsi:type="dcterms:W3CDTF">2017-12-16T06:32:24Z</dcterms:created>
  <dcterms:modified xsi:type="dcterms:W3CDTF">2016-02-04T08:43:36Z</dcterms:modified>
</cp:coreProperties>
</file>