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</p:sldMasterIdLst>
  <p:notesMasterIdLst>
    <p:notesMasterId r:id="rId7"/>
  </p:notesMasterIdLst>
  <p:sldIdLst>
    <p:sldId id="256" r:id="rId6"/>
  </p:sldIdLst>
  <p:sldSz cx="12192000" cy="6858000"/>
  <p:notesSz cx="6858000" cy="9144000"/>
  <p:embeddedFontLst>
    <p:embeddedFont>
      <p:font typeface="Golos Text" charset="0"/>
      <p:regular r:id="rId8"/>
      <p:bold r:id="rId9"/>
    </p:embeddedFont>
    <p:embeddedFont>
      <p:font typeface="Golos Text Medium" charset="0"/>
      <p:regular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74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824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  <p15:guide id="8" orient="horz" pos="867" userDrawn="1">
          <p15:clr>
            <a:srgbClr val="A4A3A4"/>
          </p15:clr>
        </p15:guide>
        <p15:guide id="9" pos="42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7E00"/>
    <a:srgbClr val="7154C6"/>
    <a:srgbClr val="E6E6E6"/>
    <a:srgbClr val="463B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4AD3A9-F552-1E69-6D86-9992BEEA02BB}" v="874" dt="2025-06-24T21:02:33.9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318" y="-96"/>
      </p:cViewPr>
      <p:guideLst>
        <p:guide orient="horz" pos="3974"/>
        <p:guide orient="horz" pos="459"/>
        <p:guide orient="horz" pos="2160"/>
        <p:guide orient="horz" pos="867"/>
        <p:guide pos="347"/>
        <p:guide pos="7333"/>
        <p:guide pos="3840"/>
        <p:guide pos="824"/>
        <p:guide pos="42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4.fntdata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B8983-7A29-41A3-95D0-47FC23D6AE7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9C8F0-A855-425F-9B68-94EAD3EF2A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55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180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63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684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484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042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60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65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02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89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016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94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D65A8-702F-4595-BC66-FD7CE2FC536B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3D04A-7E89-402A-874E-77D553104B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943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4575" y="4591479"/>
            <a:ext cx="5953125" cy="210459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>Д.п.н., профессор, заведующая </a:t>
            </a:r>
            <a: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>кафедрой дошкольной педагогики </a:t>
            </a:r>
            <a: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>и психологии ФГБОУ ВО «ПГГПУ», </a:t>
            </a:r>
            <a: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/>
            </a:r>
            <a:b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</a:br>
            <a:r>
              <a:rPr lang="ru-RU" sz="18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>Зав. лабораторией социального развития детей дошкольного возраста</a:t>
            </a:r>
            <a:endParaRPr lang="ru-RU" sz="1800" dirty="0">
              <a:solidFill>
                <a:srgbClr val="FFFFFF"/>
              </a:solidFill>
              <a:latin typeface="Times New Roman"/>
              <a:ea typeface="Golos Text"/>
              <a:cs typeface="Times New Roman"/>
            </a:endParaRPr>
          </a:p>
        </p:txBody>
      </p:sp>
      <p:pic>
        <p:nvPicPr>
          <p:cNvPr id="1026" name="Picture 2" descr="d:\Users\Fadeev-SB\Desktop\Фото\4018d551f826efba59ea4dfb007b13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4" y="2543175"/>
            <a:ext cx="3661076" cy="4071938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5314950" y="1772079"/>
            <a:ext cx="5953125" cy="2104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ru-RU" sz="3600" dirty="0" smtClean="0">
                <a:solidFill>
                  <a:srgbClr val="FFFFFF"/>
                </a:solidFill>
                <a:latin typeface="Times New Roman"/>
                <a:ea typeface="Golos Text"/>
                <a:cs typeface="Times New Roman"/>
              </a:rPr>
              <a:t>Дошкольное образование в условиях стандартизации: проблемы и перспективы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Golos Tex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96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ГГПУ обновленный фирменный стил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7E00"/>
      </a:accent1>
      <a:accent2>
        <a:srgbClr val="FF9F40"/>
      </a:accent2>
      <a:accent3>
        <a:srgbClr val="3C218C"/>
      </a:accent3>
      <a:accent4>
        <a:srgbClr val="7154C6"/>
      </a:accent4>
      <a:accent5>
        <a:srgbClr val="4D485C"/>
      </a:accent5>
      <a:accent6>
        <a:srgbClr val="847B9E"/>
      </a:accent6>
      <a:hlink>
        <a:srgbClr val="0563C1"/>
      </a:hlink>
      <a:folHlink>
        <a:srgbClr val="954F72"/>
      </a:folHlink>
    </a:clrScheme>
    <a:fontScheme name="Шрифт Голос">
      <a:majorFont>
        <a:latin typeface="Golos Text Medium"/>
        <a:ea typeface=""/>
        <a:cs typeface=""/>
      </a:majorFont>
      <a:minorFont>
        <a:latin typeface="Golos Tex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421__x0441__x044b__x043b__x043a__x0430__x0020__x0441__x0020__x0441__x0430__x0439__x0442__x0430_ xmlns="8161f2a9-1cb7-4b61-9ce6-697f382754a6">
      <Url xsi:nil="true"/>
      <Description xsi:nil="true"/>
    </_x0421__x0441__x044b__x043b__x043a__x0430__x0020__x0441__x0020__x0441__x0430__x0439__x0442__x0430_>
    <TaxCatchAll xmlns="e51e9ff7-e785-4b39-9c0d-3b5e732d8b16" xsi:nil="true"/>
    <_x0414__x0430__x0442__x0430__x0020__x043e__x043a__x043e__x043d__x0447__x0430__x043d__x0438__x044f_ xmlns="8161f2a9-1cb7-4b61-9ce6-697f382754a6" xsi:nil="true"/>
    <_x041e__x043f__x043e__x0432__x0435__x0449__x0435__x043d__x0438__x044f_ xmlns="8161f2a9-1cb7-4b61-9ce6-697f382754a6">
      <Url xsi:nil="true"/>
      <Description xsi:nil="true"/>
    </_x041e__x043f__x043e__x0432__x0435__x0449__x0435__x043d__x0438__x044f_>
    <_x0421__x0435__x0433__x043e__x0434__x043d__x044f_ xmlns="8161f2a9-1cb7-4b61-9ce6-697f382754a6">2023-09-14T12:18:48+00:00</_x0421__x0435__x0433__x043e__x0434__x043d__x044f_>
    <_x0414__x0430__x0442__x0430__x0020__x0443__x0442__x0432__x0435__x0440__x0436__x0434__x0435__x043d__x0438__x044f_ xmlns="8161f2a9-1cb7-4b61-9ce6-697f382754a6" xsi:nil="true"/>
    <_x0422__x0438__x043f__x0020__x0434__x043e__x043a__x0443__x043c__x0435__x043d__x0442__x0430_ xmlns="8161f2a9-1cb7-4b61-9ce6-697f382754a6" xsi:nil="true"/>
    <Section xmlns="8161f2a9-1cb7-4b61-9ce6-697f382754a6" xsi:nil="true"/>
    <_x041e__x0431__x0440__x0430__x0431__x043e__x0442__x043a__x0430_ xmlns="8161f2a9-1cb7-4b61-9ce6-697f382754a6">Обработано</_x041e__x0431__x0440__x0430__x0431__x043e__x0442__x043a__x0430_>
    <_x0421__x0435__x0433__x043e__x0434__x043d__x044f__x0412__x0440__x0435__x043c__x044f_ xmlns="8161f2a9-1cb7-4b61-9ce6-697f382754a6" xsi:nil="true"/>
    <_x041d__x0430__x043f__x0440__x0430__x0432__x043b__x0435__x043d__x0438__x0435__x0020__x043f__x043e__x0434__x0433__x043e__x0442__x043e__x0432__x043a__x0438_ xmlns="8161f2a9-1cb7-4b61-9ce6-697f382754a6" xsi:nil="true"/>
    <_x041f__x0440__x043e__x0444__x0438__x043b__x044c_ xmlns="8161f2a9-1cb7-4b61-9ce6-697f382754a6" xsi:nil="true"/>
    <_x041e__x0442__x0432__x0435__x0442__x0441__x0442__x0432__x0435__x043d__x043d__x044b__x0435_ xmlns="8161f2a9-1cb7-4b61-9ce6-697f382754a6">
      <UserInfo>
        <DisplayName/>
        <AccountId xsi:nil="true"/>
        <AccountType/>
      </UserInfo>
    </_x041e__x0442__x0432__x0435__x0442__x0441__x0442__x0432__x0435__x043d__x043d__x044b__x0435_>
    <_x0423__x0413__x0421__x041d_ xmlns="8161f2a9-1cb7-4b61-9ce6-697f382754a6" xsi:nil="true"/>
    <lcf76f155ced4ddcb4097134ff3c332f xmlns="8161f2a9-1cb7-4b61-9ce6-697f382754a6">
      <Terms xmlns="http://schemas.microsoft.com/office/infopath/2007/PartnerControls"/>
    </lcf76f155ced4ddcb4097134ff3c332f>
    <DisplayTemplateJSIconUrl xmlns="http://schemas.microsoft.com/sharepoint/v3">
      <Url xsi:nil="true"/>
      <Description xsi:nil="true"/>
    </DisplayTemplateJSIconUrl>
    <_x041d__x043e__x043c__x0435__x0440__x0020__x0434__x043e__x043a__x0443__x043c__x0435__x043d__x0442__x0430_ xmlns="8161f2a9-1cb7-4b61-9ce6-697f382754a6" xsi:nil="true"/>
    <_x0031_13 xmlns="8161f2a9-1cb7-4b61-9ce6-697f382754a6">2023-09-14T12:18:48+00:00</_x0031_13>
    <_x041f__x043e__x043b__x0443__x0447__x0430__x0442__x0435__x043b__x0438_ xmlns="8161f2a9-1cb7-4b61-9ce6-697f382754a6">
      <UserInfo>
        <DisplayName/>
        <AccountId xsi:nil="true"/>
        <AccountType/>
      </UserInfo>
    </_x041f__x043e__x043b__x0443__x0447__x0430__x0442__x0435__x043b__x0438_>
    <wgus xmlns="8161f2a9-1cb7-4b61-9ce6-697f382754a6">
      <UserInfo>
        <DisplayName/>
        <AccountId xsi:nil="true"/>
        <AccountType/>
      </UserInfo>
    </wgus>
    <_dlc_DocId xmlns="e51e9ff7-e785-4b39-9c0d-3b5e732d8b16">ZPAKRWMX7FHU-278843365-28215</_dlc_DocId>
    <_dlc_DocIdUrl xmlns="e51e9ff7-e785-4b39-9c0d-3b5e732d8b16">
      <Url>https://pshpu.sharepoint.com/docs/_layouts/15/DocIdRedir.aspx?ID=ZPAKRWMX7FHU-278843365-28215</Url>
      <Description>ZPAKRWMX7FHU-278843365-28215</Description>
    </_dlc_DocIdUrl>
    <SharedWithUsers xmlns="e51e9ff7-e785-4b39-9c0d-3b5e732d8b16">
      <UserInfo>
        <DisplayName>Щипицина Анастасия Александровна</DisplayName>
        <AccountId>28526</AccountId>
        <AccountType/>
      </UserInfo>
      <UserInfo>
        <DisplayName>Меркучева Вероника Валерьевна</DisplayName>
        <AccountId>27110</AccountId>
        <AccountType/>
      </UserInfo>
    </SharedWithUsers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5E641D076AF5142896A75CD5E5C212F" ma:contentTypeVersion="44" ma:contentTypeDescription="Создание документа." ma:contentTypeScope="" ma:versionID="b84ab368cc55a61e00573ee5b586862a">
  <xsd:schema xmlns:xsd="http://www.w3.org/2001/XMLSchema" xmlns:xs="http://www.w3.org/2001/XMLSchema" xmlns:p="http://schemas.microsoft.com/office/2006/metadata/properties" xmlns:ns1="http://schemas.microsoft.com/sharepoint/v3" xmlns:ns2="e51e9ff7-e785-4b39-9c0d-3b5e732d8b16" xmlns:ns3="8161f2a9-1cb7-4b61-9ce6-697f382754a6" targetNamespace="http://schemas.microsoft.com/office/2006/metadata/properties" ma:root="true" ma:fieldsID="a7d7a8ab77389bb44ab1e0a73d0fb121" ns1:_="" ns2:_="" ns3:_="">
    <xsd:import namespace="http://schemas.microsoft.com/sharepoint/v3"/>
    <xsd:import namespace="e51e9ff7-e785-4b39-9c0d-3b5e732d8b16"/>
    <xsd:import namespace="8161f2a9-1cb7-4b61-9ce6-697f382754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d__x043e__x043c__x0435__x0440__x0020__x0434__x043e__x043a__x0443__x043c__x0435__x043d__x0442__x0430_" minOccurs="0"/>
                <xsd:element ref="ns3:_x0414__x0430__x0442__x0430__x0020__x0443__x0442__x0432__x0435__x0440__x0436__x0434__x0435__x043d__x0438__x044f_" minOccurs="0"/>
                <xsd:element ref="ns3:_x0414__x0430__x0442__x0430__x0020__x043e__x043a__x043e__x043d__x0447__x0430__x043d__x0438__x044f_" minOccurs="0"/>
                <xsd:element ref="ns3:_x0422__x0438__x043f__x0020__x0434__x043e__x043a__x0443__x043c__x0435__x043d__x0442__x0430_" minOccurs="0"/>
                <xsd:element ref="ns1:DisplayTemplateJSIconUrl" minOccurs="0"/>
                <xsd:element ref="ns2:SharedWithUsers" minOccurs="0"/>
                <xsd:element ref="ns2:SharedWithDetails" minOccurs="0"/>
                <xsd:element ref="ns3:Section" minOccurs="0"/>
                <xsd:element ref="ns3:_x041e__x0431__x0440__x0430__x0431__x043e__x0442__x043a__x0430_" minOccurs="0"/>
                <xsd:element ref="ns3:_x041e__x0442__x0432__x0435__x0442__x0441__x0442__x0432__x0435__x043d__x043d__x044b__x0435_" minOccurs="0"/>
                <xsd:element ref="ns3:_x041f__x043e__x043b__x0443__x0447__x0430__x0442__x0435__x043b__x0438_" minOccurs="0"/>
                <xsd:element ref="ns3:_x041f__x0440__x043e__x0444__x0438__x043b__x044c_" minOccurs="0"/>
                <xsd:element ref="ns3:_x0423__x0413__x0421__x041d_" minOccurs="0"/>
                <xsd:element ref="ns3:wgus" minOccurs="0"/>
                <xsd:element ref="ns3:_x0421__x0441__x044b__x043b__x043a__x0430__x0020__x0441__x0020__x0441__x0430__x0439__x0442__x0430_" minOccurs="0"/>
                <xsd:element ref="ns3:_x041e__x043f__x043e__x0432__x0435__x0449__x0435__x043d__x0438__x044f_" minOccurs="0"/>
                <xsd:element ref="ns3:_x0421__x0435__x0433__x043e__x0434__x043d__x044f_" minOccurs="0"/>
                <xsd:element ref="ns3:_x0421__x0435__x0433__x043e__x0434__x043d__x044f__x0412__x0440__x0435__x043c__x044f_" minOccurs="0"/>
                <xsd:element ref="ns3:_x0031_13" minOccurs="0"/>
                <xsd:element ref="ns3:MediaServiceMetadata" minOccurs="0"/>
                <xsd:element ref="ns3:MediaServiceFastMetadata" minOccurs="0"/>
                <xsd:element ref="ns3:_x041d__x0430__x043f__x0440__x0430__x0432__x043b__x0435__x043d__x0438__x0435__x0020__x043f__x043e__x0434__x0433__x043e__x0442__x043e__x0432__x043a__x0438_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isplayTemplateJSIconUrl" ma:index="15" nillable="true" ma:displayName="Значок" ma:description="Значок, который будет отображаться для этого переопределения." ma:format="Image" ma:internalName="DisplayTemplateJSIcon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e9ff7-e785-4b39-9c0d-3b5e732d8b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Совместно с подробностями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42" nillable="true" ma:displayName="Taxonomy Catch All Column" ma:hidden="true" ma:list="{865fa2b6-74bf-4218-b4c7-3e84e9719ee9}" ma:internalName="TaxCatchAll" ma:showField="CatchAllData" ma:web="e51e9ff7-e785-4b39-9c0d-3b5e732d8b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1f2a9-1cb7-4b61-9ce6-697f382754a6" elementFormDefault="qualified">
    <xsd:import namespace="http://schemas.microsoft.com/office/2006/documentManagement/types"/>
    <xsd:import namespace="http://schemas.microsoft.com/office/infopath/2007/PartnerControls"/>
    <xsd:element name="_x041d__x043e__x043c__x0435__x0440__x0020__x0434__x043e__x043a__x0443__x043c__x0435__x043d__x0442__x0430_" ma:index="11" nillable="true" ma:displayName="Номер документа" ma:indexed="true" ma:internalName="_x041d__x043e__x043c__x0435__x0440__x0020__x0434__x043e__x043a__x0443__x043c__x0435__x043d__x0442__x0430_">
      <xsd:simpleType>
        <xsd:restriction base="dms:Text">
          <xsd:maxLength value="255"/>
        </xsd:restriction>
      </xsd:simpleType>
    </xsd:element>
    <xsd:element name="_x0414__x0430__x0442__x0430__x0020__x0443__x0442__x0432__x0435__x0440__x0436__x0434__x0435__x043d__x0438__x044f_" ma:index="12" nillable="true" ma:displayName="Дата утверждения" ma:format="DateOnly" ma:indexed="true" ma:internalName="_x0414__x0430__x0442__x0430__x0020__x0443__x0442__x0432__x0435__x0440__x0436__x0434__x0435__x043d__x0438__x044f_">
      <xsd:simpleType>
        <xsd:restriction base="dms:DateTime"/>
      </xsd:simpleType>
    </xsd:element>
    <xsd:element name="_x0414__x0430__x0442__x0430__x0020__x043e__x043a__x043e__x043d__x0447__x0430__x043d__x0438__x044f_" ma:index="13" nillable="true" ma:displayName="Дата окончания" ma:format="DateOnly" ma:indexed="true" ma:internalName="_x0414__x0430__x0442__x0430__x0020__x043e__x043a__x043e__x043d__x0447__x0430__x043d__x0438__x044f_">
      <xsd:simpleType>
        <xsd:restriction base="dms:DateTime"/>
      </xsd:simpleType>
    </xsd:element>
    <xsd:element name="_x0422__x0438__x043f__x0020__x0434__x043e__x043a__x0443__x043c__x0435__x043d__x0442__x0430_" ma:index="14" nillable="true" ma:displayName="Тип документа" ma:format="Dropdown" ma:internalName="_x0422__x0438__x043f__x0020__x0434__x043e__x043a__x0443__x043c__x0435__x043d__x0442__x0430_">
      <xsd:simpleType>
        <xsd:restriction base="dms:Choice">
          <xsd:enumeration value="Шаблон"/>
          <xsd:enumeration value="Нормативно-правовой документ"/>
          <xsd:enumeration value="Приказ"/>
          <xsd:enumeration value="Календарный учебный график"/>
          <xsd:enumeration value="Учебный план"/>
          <xsd:enumeration value="Нет"/>
        </xsd:restriction>
      </xsd:simpleType>
    </xsd:element>
    <xsd:element name="Section" ma:index="18" nillable="true" ma:displayName="Раздел" ma:format="Dropdown" ma:indexed="true" ma:internalName="Section">
      <xsd:simpleType>
        <xsd:union memberTypes="dms:Text">
          <xsd:simpleType>
            <xsd:restriction base="dms:Choice">
              <xsd:enumeration value="Учебная работа. Бакалавриат и магистратура"/>
              <xsd:enumeration value="Общие положения ПГГПУ"/>
              <xsd:enumeration value="Учебная работа. Аспирантура"/>
              <xsd:enumeration value="Структурные подразделения"/>
              <xsd:enumeration value="Основные документы"/>
              <xsd:enumeration value="Органы управления ПГГПУ"/>
              <xsd:enumeration value="Профсоюзные организации"/>
              <xsd:enumeration value="Библиотечное обслуживание и редакционно-издательская деятельность"/>
              <xsd:enumeration value="Шаблоны заявлений для студентов"/>
              <xsd:enumeration value="Шаблоны заявлений для сотрудников"/>
              <xsd:enumeration value="Научная работа"/>
              <xsd:enumeration value="Трудоустройство"/>
              <xsd:enumeration value="Внеучебная работа"/>
              <xsd:enumeration value="Повышение квалификации"/>
              <xsd:enumeration value="Типовые должностные инструкции"/>
              <xsd:enumeration value="Календарный учебный график"/>
              <xsd:enumeration value="Учебные планы"/>
              <xsd:enumeration value="Разное"/>
              <xsd:enumeration value="Нет"/>
              <xsd:enumeration value="Шаблоны документов на закупку и проведение мероприятий"/>
              <xsd:enumeration value="Документы по ОП ВО"/>
              <xsd:enumeration value="СМК"/>
            </xsd:restriction>
          </xsd:simpleType>
        </xsd:union>
      </xsd:simpleType>
    </xsd:element>
    <xsd:element name="_x041e__x0431__x0440__x0430__x0431__x043e__x0442__x043a__x0430_" ma:index="19" nillable="true" ma:displayName="Обработка" ma:default="Обработано" ma:format="Dropdown" ma:internalName="_x041e__x0431__x0440__x0430__x0431__x043e__x0442__x043a__x0430_">
      <xsd:simpleType>
        <xsd:restriction base="dms:Choice">
          <xsd:enumeration value="Обработано"/>
          <xsd:enumeration value="Старая версия"/>
          <xsd:enumeration value="Удалить"/>
        </xsd:restriction>
      </xsd:simpleType>
    </xsd:element>
    <xsd:element name="_x041e__x0442__x0432__x0435__x0442__x0441__x0442__x0432__x0435__x043d__x043d__x044b__x0435_" ma:index="20" nillable="true" ma:displayName="Ответственные" ma:list="UserInfo" ma:SearchPeopleOnly="false" ma:SharePointGroup="0" ma:internalName="_x041e__x0442__x0432__x0435__x0442__x0441__x0442__x0432__x0435__x043d__x043d__x044b__x0435_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x041f__x043e__x043b__x0443__x0447__x0430__x0442__x0435__x043b__x0438_" ma:index="21" nillable="true" ma:displayName="Получатели" ma:list="UserInfo" ma:SearchPeopleOnly="false" ma:SharePointGroup="0" ma:internalName="_x041f__x043e__x043b__x0443__x0447__x0430__x0442__x0435__x043b__x0438_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x041f__x0440__x043e__x0444__x0438__x043b__x044c_" ma:index="22" nillable="true" ma:displayName="Профиль" ma:internalName="_x041f__x0440__x043e__x0444__x0438__x043b__x044c_">
      <xsd:simpleType>
        <xsd:restriction base="dms:Text">
          <xsd:maxLength value="255"/>
        </xsd:restriction>
      </xsd:simpleType>
    </xsd:element>
    <xsd:element name="_x0423__x0413__x0421__x041d_" ma:index="23" nillable="true" ma:displayName="УГСН" ma:internalName="_x0423__x0413__x0421__x041d_">
      <xsd:simpleType>
        <xsd:restriction base="dms:Text">
          <xsd:maxLength value="255"/>
        </xsd:restriction>
      </xsd:simpleType>
    </xsd:element>
    <xsd:element name="wgus" ma:index="24" nillable="true" ma:displayName="Пользователь или группа" ma:list="UserInfo" ma:internalName="wgus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x0421__x0441__x044b__x043b__x043a__x0430__x0020__x0441__x0020__x0441__x0430__x0439__x0442__x0430_" ma:index="25" nillable="true" ma:displayName="Ссылка с сайта" ma:format="Hyperlink" ma:internalName="_x0421__x0441__x044b__x043b__x043a__x0430__x0020__x0441__x0020__x0441__x0430__x0439__x0442__x0430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x041e__x043f__x043e__x0432__x0435__x0449__x0435__x043d__x0438__x044f_" ma:index="26" nillable="true" ma:displayName="Оповещения" ma:internalName="_x041e__x043f__x043e__x0432__x0435__x0449__x0435__x043d__x0438__x044f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x0421__x0435__x0433__x043e__x0434__x043d__x044f_" ma:index="27" nillable="true" ma:displayName="Сегодня" ma:default="[today]" ma:format="DateOnly" ma:internalName="_x0421__x0435__x0433__x043e__x0434__x043d__x044f_">
      <xsd:simpleType>
        <xsd:restriction base="dms:DateTime"/>
      </xsd:simpleType>
    </xsd:element>
    <xsd:element name="_x0421__x0435__x0433__x043e__x0434__x043d__x044f__x0412__x0440__x0435__x043c__x044f_" ma:index="28" nillable="true" ma:displayName="СегодняВремя" ma:format="DateOnly" ma:internalName="_x0421__x0435__x0433__x043e__x0434__x043d__x044f__x0412__x0440__x0435__x043c__x044f_">
      <xsd:simpleType>
        <xsd:restriction base="dms:DateTime"/>
      </xsd:simpleType>
    </xsd:element>
    <xsd:element name="_x0031_13" ma:index="31" nillable="true" ma:displayName="113" ma:default="[today]" ma:format="DateOnly" ma:internalName="_x0031_13">
      <xsd:simpleType>
        <xsd:restriction base="dms:DateTime"/>
      </xsd:simpleType>
    </xsd:element>
    <xsd:element name="MediaServiceMetadata" ma:index="3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_x041d__x0430__x043f__x0440__x0430__x0432__x043b__x0435__x043d__x0438__x0435__x0020__x043f__x043e__x0434__x0433__x043e__x0442__x043e__x0432__x043a__x0438_" ma:index="35" nillable="true" ma:displayName="Направление подготовки" ma:internalName="_x041d__x0430__x043f__x0440__x0430__x0432__x043b__x0435__x043d__x0438__x0435__x0020__x043f__x043e__x0434__x0433__x043e__x0442__x043e__x0432__x043a__x0438_">
      <xsd:simpleType>
        <xsd:restriction base="dms:Text">
          <xsd:maxLength value="255"/>
        </xsd:restriction>
      </xsd:simpleType>
    </xsd:element>
    <xsd:element name="MediaServiceOCR" ma:index="3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3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41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d64db4f2-4c23-4e6d-be94-d799daa514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4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44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4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4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именование документа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75ABB5-E4E6-4523-9FD1-263095517D9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0CC4DC8-FDEF-478E-9F83-9CA7333B40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51AC3C-CE04-4864-92CE-83D4F358499A}">
  <ds:schemaRefs>
    <ds:schemaRef ds:uri="e51e9ff7-e785-4b39-9c0d-3b5e732d8b16"/>
    <ds:schemaRef ds:uri="http://schemas.microsoft.com/sharepoint/v3"/>
    <ds:schemaRef ds:uri="http://purl.org/dc/terms/"/>
    <ds:schemaRef ds:uri="http://schemas.microsoft.com/office/2006/documentManagement/types"/>
    <ds:schemaRef ds:uri="8161f2a9-1cb7-4b61-9ce6-697f382754a6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8AD8B1F-6F47-4F10-BC64-540A13C3E5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51e9ff7-e785-4b39-9c0d-3b5e732d8b16"/>
    <ds:schemaRef ds:uri="8161f2a9-1cb7-4b61-9ce6-697f382754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24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Golos Text</vt:lpstr>
      <vt:lpstr>Golos Text Medium</vt:lpstr>
      <vt:lpstr>Calibri</vt:lpstr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Данил Ахметов</dc:creator>
  <cp:lastModifiedBy>Fadeev-SB</cp:lastModifiedBy>
  <cp:revision>244</cp:revision>
  <dcterms:created xsi:type="dcterms:W3CDTF">2023-04-16T15:24:45Z</dcterms:created>
  <dcterms:modified xsi:type="dcterms:W3CDTF">2025-08-29T02:31:42Z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0x010100B5E641D076AF5142896A75CD5E5C212F</vt:lpwstr>
  </property>
  <property fmtid="{D5CDD505-2E9C-101B-9397-08002B2CF9AE}" pid="3" name="_dlc_DocIdItemGuid">
    <vt:lpwstr>25a8402c-2ea7-4193-8567-834d5f1798a3</vt:lpwstr>
  </property>
  <property fmtid="{D5CDD505-2E9C-101B-9397-08002B2CF9AE}" pid="4" name="MediaServiceImageTags">
    <vt:lpwstr/>
  </property>
</Properties>
</file>