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8680"/>
            <a:ext cx="7272808" cy="893961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Министерство  образования и науки Пермского  края</a:t>
            </a:r>
            <a:r>
              <a:rPr lang="ru-RU" sz="1600" dirty="0" smtClean="0">
                <a:ea typeface="Calibri"/>
                <a:cs typeface="Times New Roman"/>
              </a:rPr>
              <a:t/>
            </a:r>
            <a:br>
              <a:rPr lang="ru-RU" sz="1600" dirty="0" smtClean="0">
                <a:ea typeface="Calibri"/>
                <a:cs typeface="Times New Roman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Государственное автономное учреждение</a:t>
            </a:r>
            <a:r>
              <a:rPr lang="ru-RU" sz="1600" dirty="0" smtClean="0">
                <a:ea typeface="Calibri"/>
                <a:cs typeface="Times New Roman"/>
              </a:rPr>
              <a:t/>
            </a:r>
            <a:br>
              <a:rPr lang="ru-RU" sz="1600" dirty="0" smtClean="0">
                <a:ea typeface="Calibri"/>
                <a:cs typeface="Times New Roman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дополнительного профессионального образования</a:t>
            </a:r>
            <a:r>
              <a:rPr lang="ru-RU" sz="1600" dirty="0" smtClean="0">
                <a:ea typeface="Calibri"/>
                <a:cs typeface="Times New Roman"/>
              </a:rPr>
              <a:t/>
            </a:r>
            <a:br>
              <a:rPr lang="ru-RU" sz="1600" dirty="0" smtClean="0">
                <a:ea typeface="Calibri"/>
                <a:cs typeface="Times New Roman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«Институт развития образования Пермского края»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708920"/>
            <a:ext cx="8136904" cy="33123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Научно-практический семинар</a:t>
            </a:r>
            <a:r>
              <a:rPr lang="ru-RU" b="1" i="1" dirty="0" smtClean="0"/>
              <a:t> </a:t>
            </a:r>
            <a:endParaRPr lang="ru-RU" dirty="0" smtClean="0"/>
          </a:p>
          <a:p>
            <a:r>
              <a:rPr lang="ru-RU" sz="5400" b="1" i="1" dirty="0" smtClean="0">
                <a:solidFill>
                  <a:schemeClr val="tx2">
                    <a:lumMod val="75000"/>
                  </a:schemeClr>
                </a:solidFill>
              </a:rPr>
              <a:t>Ресурсы и потенциал дошкольного образования: </a:t>
            </a:r>
          </a:p>
          <a:p>
            <a:r>
              <a:rPr lang="ru-RU" sz="5400" b="1" i="1" smtClean="0">
                <a:solidFill>
                  <a:schemeClr val="tx2">
                    <a:lumMod val="75000"/>
                  </a:schemeClr>
                </a:solidFill>
              </a:rPr>
              <a:t>от вызовов к результату</a:t>
            </a:r>
            <a:endParaRPr lang="ru-RU" sz="5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000" b="1" i="1" dirty="0" smtClean="0">
                <a:solidFill>
                  <a:schemeClr val="tx2">
                    <a:lumMod val="75000"/>
                  </a:schemeClr>
                </a:solidFill>
              </a:rPr>
              <a:t>29 августа 2025 </a:t>
            </a:r>
            <a:r>
              <a:rPr lang="ru-RU" sz="3000" b="1" i="1" dirty="0" smtClean="0">
                <a:solidFill>
                  <a:schemeClr val="tx2">
                    <a:lumMod val="75000"/>
                  </a:schemeClr>
                </a:solidFill>
              </a:rPr>
              <a:t>г.</a:t>
            </a:r>
            <a:endParaRPr lang="ru-RU" sz="3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76672"/>
            <a:ext cx="12001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1835696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Министерство  образования и науки Пермского  края Государственное автономное учреждение дополнительного профессионального образования «Институт развития образования Пермского края»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 образования и науки  Пермского  края Государственное автономное учреждение дополнительного профессионального образования «Институт развития образования Пермского края»</dc:title>
  <dc:creator>Фадеев Сергей Борисович</dc:creator>
  <cp:lastModifiedBy>Fadeev-SB</cp:lastModifiedBy>
  <cp:revision>4</cp:revision>
  <dcterms:created xsi:type="dcterms:W3CDTF">2022-12-05T08:24:26Z</dcterms:created>
  <dcterms:modified xsi:type="dcterms:W3CDTF">2025-08-28T08:19:50Z</dcterms:modified>
</cp:coreProperties>
</file>