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9" r:id="rId3"/>
    <p:sldId id="278" r:id="rId4"/>
    <p:sldId id="275" r:id="rId5"/>
    <p:sldId id="276" r:id="rId6"/>
    <p:sldId id="277" r:id="rId7"/>
    <p:sldId id="272" r:id="rId8"/>
  </p:sldIdLst>
  <p:sldSz cx="12192000" cy="6858000"/>
  <p:notesSz cx="9926638" cy="6797675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1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539E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539E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539E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539E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352923" y="7175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264570" y="7175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54151" y="7176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742481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86813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830834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5875166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4830834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528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875166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060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3786813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216" y="0"/>
                </a:moveTo>
                <a:lnTo>
                  <a:pt x="0" y="0"/>
                </a:lnTo>
                <a:lnTo>
                  <a:pt x="417452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742481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698305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32080" y="97800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30" h="785494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30" h="785494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2220393" y="103838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4308746" y="103838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608" y="0"/>
                </a:moveTo>
                <a:lnTo>
                  <a:pt x="0" y="724929"/>
                </a:lnTo>
                <a:lnTo>
                  <a:pt x="835372" y="724929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6397099" y="103838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5352923" y="188423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3264570" y="188423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654151" y="188424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2742481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3786813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4830834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69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5875166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4830834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528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5875166" y="2790479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060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3786813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216" y="0"/>
                </a:moveTo>
                <a:lnTo>
                  <a:pt x="0" y="0"/>
                </a:lnTo>
                <a:lnTo>
                  <a:pt x="417452" y="724773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2742481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608" y="724773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1698305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216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132080" y="279048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30" h="785495">
                <a:moveTo>
                  <a:pt x="835279" y="785164"/>
                </a:moveTo>
                <a:lnTo>
                  <a:pt x="417550" y="60388"/>
                </a:lnTo>
                <a:lnTo>
                  <a:pt x="0" y="785164"/>
                </a:lnTo>
                <a:lnTo>
                  <a:pt x="835279" y="785164"/>
                </a:lnTo>
                <a:close/>
              </a:path>
              <a:path w="1357630" h="785495">
                <a:moveTo>
                  <a:pt x="1357337" y="0"/>
                </a:moveTo>
                <a:lnTo>
                  <a:pt x="522071" y="0"/>
                </a:lnTo>
                <a:lnTo>
                  <a:pt x="939622" y="724776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2220393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764" y="0"/>
                </a:moveTo>
                <a:lnTo>
                  <a:pt x="0" y="724773"/>
                </a:lnTo>
                <a:lnTo>
                  <a:pt x="835216" y="724773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4308746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608" y="0"/>
                </a:moveTo>
                <a:lnTo>
                  <a:pt x="0" y="724773"/>
                </a:lnTo>
                <a:lnTo>
                  <a:pt x="835372" y="724773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6397099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773"/>
                </a:lnTo>
                <a:lnTo>
                  <a:pt x="835216" y="724773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9646030" y="7175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7557677" y="7175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4947259" y="7176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7035589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8079921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9123942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10168274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9123942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528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10168274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060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8079921" y="97799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216" y="0"/>
                </a:moveTo>
                <a:lnTo>
                  <a:pt x="0" y="0"/>
                </a:lnTo>
                <a:lnTo>
                  <a:pt x="417452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7035589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5991412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4425188" y="97800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4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29" h="785494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g object 61"/>
          <p:cNvSpPr/>
          <p:nvPr/>
        </p:nvSpPr>
        <p:spPr>
          <a:xfrm>
            <a:off x="6513500" y="103838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g object 62"/>
          <p:cNvSpPr/>
          <p:nvPr/>
        </p:nvSpPr>
        <p:spPr>
          <a:xfrm>
            <a:off x="8601854" y="103838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608" y="0"/>
                </a:moveTo>
                <a:lnTo>
                  <a:pt x="0" y="724929"/>
                </a:lnTo>
                <a:lnTo>
                  <a:pt x="835372" y="724929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g object 63"/>
          <p:cNvSpPr/>
          <p:nvPr/>
        </p:nvSpPr>
        <p:spPr>
          <a:xfrm>
            <a:off x="10690207" y="103838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9646030" y="188423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7557677" y="188423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66"/>
          <p:cNvSpPr/>
          <p:nvPr/>
        </p:nvSpPr>
        <p:spPr>
          <a:xfrm>
            <a:off x="4947259" y="188424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g object 67"/>
          <p:cNvSpPr/>
          <p:nvPr/>
        </p:nvSpPr>
        <p:spPr>
          <a:xfrm>
            <a:off x="7035589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68"/>
          <p:cNvSpPr/>
          <p:nvPr/>
        </p:nvSpPr>
        <p:spPr>
          <a:xfrm>
            <a:off x="8079921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9123943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g object 70"/>
          <p:cNvSpPr/>
          <p:nvPr/>
        </p:nvSpPr>
        <p:spPr>
          <a:xfrm>
            <a:off x="10168274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g object 71"/>
          <p:cNvSpPr/>
          <p:nvPr/>
        </p:nvSpPr>
        <p:spPr>
          <a:xfrm>
            <a:off x="9123943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528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10168274" y="2790479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060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g object 73"/>
          <p:cNvSpPr/>
          <p:nvPr/>
        </p:nvSpPr>
        <p:spPr>
          <a:xfrm>
            <a:off x="8079921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452" y="724773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g object 74"/>
          <p:cNvSpPr/>
          <p:nvPr/>
        </p:nvSpPr>
        <p:spPr>
          <a:xfrm>
            <a:off x="7035589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773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g object 75"/>
          <p:cNvSpPr/>
          <p:nvPr/>
        </p:nvSpPr>
        <p:spPr>
          <a:xfrm>
            <a:off x="5991412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g object 76"/>
          <p:cNvSpPr/>
          <p:nvPr/>
        </p:nvSpPr>
        <p:spPr>
          <a:xfrm>
            <a:off x="4425188" y="279048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5">
                <a:moveTo>
                  <a:pt x="835279" y="785164"/>
                </a:moveTo>
                <a:lnTo>
                  <a:pt x="417550" y="60388"/>
                </a:lnTo>
                <a:lnTo>
                  <a:pt x="0" y="785164"/>
                </a:lnTo>
                <a:lnTo>
                  <a:pt x="835279" y="785164"/>
                </a:lnTo>
                <a:close/>
              </a:path>
              <a:path w="1357629" h="785495">
                <a:moveTo>
                  <a:pt x="1357337" y="0"/>
                </a:moveTo>
                <a:lnTo>
                  <a:pt x="522071" y="0"/>
                </a:lnTo>
                <a:lnTo>
                  <a:pt x="939622" y="724776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g object 77"/>
          <p:cNvSpPr/>
          <p:nvPr/>
        </p:nvSpPr>
        <p:spPr>
          <a:xfrm>
            <a:off x="6513501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773"/>
                </a:lnTo>
                <a:lnTo>
                  <a:pt x="835216" y="724773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g object 78"/>
          <p:cNvSpPr/>
          <p:nvPr/>
        </p:nvSpPr>
        <p:spPr>
          <a:xfrm>
            <a:off x="8601854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4773"/>
                </a:lnTo>
                <a:lnTo>
                  <a:pt x="835372" y="724773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g object 79"/>
          <p:cNvSpPr/>
          <p:nvPr/>
        </p:nvSpPr>
        <p:spPr>
          <a:xfrm>
            <a:off x="10690207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773"/>
                </a:lnTo>
                <a:lnTo>
                  <a:pt x="835216" y="724773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g object 80"/>
          <p:cNvSpPr/>
          <p:nvPr/>
        </p:nvSpPr>
        <p:spPr>
          <a:xfrm>
            <a:off x="11870597" y="71757"/>
            <a:ext cx="321945" cy="558165"/>
          </a:xfrm>
          <a:custGeom>
            <a:avLst/>
            <a:gdLst/>
            <a:ahLst/>
            <a:cxnLst/>
            <a:rect l="l" t="t" r="r" b="b"/>
            <a:pathLst>
              <a:path w="321945" h="558165">
                <a:moveTo>
                  <a:pt x="321402" y="0"/>
                </a:moveTo>
                <a:lnTo>
                  <a:pt x="0" y="0"/>
                </a:lnTo>
                <a:lnTo>
                  <a:pt x="321402" y="557925"/>
                </a:lnTo>
                <a:lnTo>
                  <a:pt x="32140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g object 81"/>
          <p:cNvSpPr/>
          <p:nvPr/>
        </p:nvSpPr>
        <p:spPr>
          <a:xfrm>
            <a:off x="9260179" y="7176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g object 82"/>
          <p:cNvSpPr/>
          <p:nvPr/>
        </p:nvSpPr>
        <p:spPr>
          <a:xfrm>
            <a:off x="11348509" y="13214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g object 83"/>
          <p:cNvSpPr/>
          <p:nvPr/>
        </p:nvSpPr>
        <p:spPr>
          <a:xfrm>
            <a:off x="11348509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g object 84"/>
          <p:cNvSpPr/>
          <p:nvPr/>
        </p:nvSpPr>
        <p:spPr>
          <a:xfrm>
            <a:off x="10304333" y="97799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g object 85"/>
          <p:cNvSpPr/>
          <p:nvPr/>
        </p:nvSpPr>
        <p:spPr>
          <a:xfrm>
            <a:off x="8738108" y="97800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4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29" h="785494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g object 86"/>
          <p:cNvSpPr/>
          <p:nvPr/>
        </p:nvSpPr>
        <p:spPr>
          <a:xfrm>
            <a:off x="10826421" y="1038382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763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3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g object 87"/>
          <p:cNvSpPr/>
          <p:nvPr/>
        </p:nvSpPr>
        <p:spPr>
          <a:xfrm>
            <a:off x="11870597" y="1884238"/>
            <a:ext cx="321945" cy="558165"/>
          </a:xfrm>
          <a:custGeom>
            <a:avLst/>
            <a:gdLst/>
            <a:ahLst/>
            <a:cxnLst/>
            <a:rect l="l" t="t" r="r" b="b"/>
            <a:pathLst>
              <a:path w="321945" h="558164">
                <a:moveTo>
                  <a:pt x="321402" y="0"/>
                </a:moveTo>
                <a:lnTo>
                  <a:pt x="0" y="0"/>
                </a:lnTo>
                <a:lnTo>
                  <a:pt x="321402" y="557925"/>
                </a:lnTo>
                <a:lnTo>
                  <a:pt x="32140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g object 88"/>
          <p:cNvSpPr/>
          <p:nvPr/>
        </p:nvSpPr>
        <p:spPr>
          <a:xfrm>
            <a:off x="9260179" y="1884247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4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4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4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g object 89"/>
          <p:cNvSpPr/>
          <p:nvPr/>
        </p:nvSpPr>
        <p:spPr>
          <a:xfrm>
            <a:off x="11348509" y="1944467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69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g object 90"/>
          <p:cNvSpPr/>
          <p:nvPr/>
        </p:nvSpPr>
        <p:spPr>
          <a:xfrm>
            <a:off x="11348509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773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g object 91"/>
          <p:cNvSpPr/>
          <p:nvPr/>
        </p:nvSpPr>
        <p:spPr>
          <a:xfrm>
            <a:off x="10304333" y="2790478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764" y="724773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8738108" y="2790481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5">
                <a:moveTo>
                  <a:pt x="835279" y="785164"/>
                </a:moveTo>
                <a:lnTo>
                  <a:pt x="417550" y="60388"/>
                </a:lnTo>
                <a:lnTo>
                  <a:pt x="0" y="785164"/>
                </a:lnTo>
                <a:lnTo>
                  <a:pt x="835279" y="785164"/>
                </a:lnTo>
                <a:close/>
              </a:path>
              <a:path w="1357629" h="785495">
                <a:moveTo>
                  <a:pt x="1357337" y="0"/>
                </a:moveTo>
                <a:lnTo>
                  <a:pt x="522071" y="0"/>
                </a:lnTo>
                <a:lnTo>
                  <a:pt x="939622" y="724776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10826421" y="2850863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3" y="0"/>
                </a:moveTo>
                <a:lnTo>
                  <a:pt x="0" y="724773"/>
                </a:lnTo>
                <a:lnTo>
                  <a:pt x="835216" y="724773"/>
                </a:lnTo>
                <a:lnTo>
                  <a:pt x="417763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g object 94"/>
          <p:cNvSpPr/>
          <p:nvPr/>
        </p:nvSpPr>
        <p:spPr>
          <a:xfrm>
            <a:off x="5352923" y="376288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g object 95"/>
          <p:cNvSpPr/>
          <p:nvPr/>
        </p:nvSpPr>
        <p:spPr>
          <a:xfrm>
            <a:off x="3264570" y="376288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g object 96"/>
          <p:cNvSpPr/>
          <p:nvPr/>
        </p:nvSpPr>
        <p:spPr>
          <a:xfrm>
            <a:off x="654151" y="376289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g object 97"/>
          <p:cNvSpPr/>
          <p:nvPr/>
        </p:nvSpPr>
        <p:spPr>
          <a:xfrm>
            <a:off x="2742481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g object 98"/>
          <p:cNvSpPr/>
          <p:nvPr/>
        </p:nvSpPr>
        <p:spPr>
          <a:xfrm>
            <a:off x="3786813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g object 99"/>
          <p:cNvSpPr/>
          <p:nvPr/>
        </p:nvSpPr>
        <p:spPr>
          <a:xfrm>
            <a:off x="4830834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g object 100"/>
          <p:cNvSpPr/>
          <p:nvPr/>
        </p:nvSpPr>
        <p:spPr>
          <a:xfrm>
            <a:off x="5875166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g object 101"/>
          <p:cNvSpPr/>
          <p:nvPr/>
        </p:nvSpPr>
        <p:spPr>
          <a:xfrm>
            <a:off x="4830834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528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g object 102"/>
          <p:cNvSpPr/>
          <p:nvPr/>
        </p:nvSpPr>
        <p:spPr>
          <a:xfrm>
            <a:off x="5875166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060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g object 103"/>
          <p:cNvSpPr/>
          <p:nvPr/>
        </p:nvSpPr>
        <p:spPr>
          <a:xfrm>
            <a:off x="3786813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216" y="0"/>
                </a:moveTo>
                <a:lnTo>
                  <a:pt x="0" y="0"/>
                </a:lnTo>
                <a:lnTo>
                  <a:pt x="417452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g object 104"/>
          <p:cNvSpPr/>
          <p:nvPr/>
        </p:nvSpPr>
        <p:spPr>
          <a:xfrm>
            <a:off x="2742481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g object 105"/>
          <p:cNvSpPr/>
          <p:nvPr/>
        </p:nvSpPr>
        <p:spPr>
          <a:xfrm>
            <a:off x="1698305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g object 106"/>
          <p:cNvSpPr/>
          <p:nvPr/>
        </p:nvSpPr>
        <p:spPr>
          <a:xfrm>
            <a:off x="132080" y="4669129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30" h="785495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30" h="785495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g object 107"/>
          <p:cNvSpPr/>
          <p:nvPr/>
        </p:nvSpPr>
        <p:spPr>
          <a:xfrm>
            <a:off x="2220393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g object 108"/>
          <p:cNvSpPr/>
          <p:nvPr/>
        </p:nvSpPr>
        <p:spPr>
          <a:xfrm>
            <a:off x="4308746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608" y="0"/>
                </a:moveTo>
                <a:lnTo>
                  <a:pt x="0" y="724929"/>
                </a:lnTo>
                <a:lnTo>
                  <a:pt x="835372" y="724929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g object 109"/>
          <p:cNvSpPr/>
          <p:nvPr/>
        </p:nvSpPr>
        <p:spPr>
          <a:xfrm>
            <a:off x="6397099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g object 110"/>
          <p:cNvSpPr/>
          <p:nvPr/>
        </p:nvSpPr>
        <p:spPr>
          <a:xfrm>
            <a:off x="5352923" y="5575366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g object 111"/>
          <p:cNvSpPr/>
          <p:nvPr/>
        </p:nvSpPr>
        <p:spPr>
          <a:xfrm>
            <a:off x="3264570" y="5575366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g object 112"/>
          <p:cNvSpPr/>
          <p:nvPr/>
        </p:nvSpPr>
        <p:spPr>
          <a:xfrm>
            <a:off x="654151" y="557537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g object 113"/>
          <p:cNvSpPr/>
          <p:nvPr/>
        </p:nvSpPr>
        <p:spPr>
          <a:xfrm>
            <a:off x="2742481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g object 114"/>
          <p:cNvSpPr/>
          <p:nvPr/>
        </p:nvSpPr>
        <p:spPr>
          <a:xfrm>
            <a:off x="3786813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g object 115"/>
          <p:cNvSpPr/>
          <p:nvPr/>
        </p:nvSpPr>
        <p:spPr>
          <a:xfrm>
            <a:off x="4830834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60" h="725170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g object 116"/>
          <p:cNvSpPr/>
          <p:nvPr/>
        </p:nvSpPr>
        <p:spPr>
          <a:xfrm>
            <a:off x="5875166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g object 117"/>
          <p:cNvSpPr/>
          <p:nvPr/>
        </p:nvSpPr>
        <p:spPr>
          <a:xfrm>
            <a:off x="4830834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60" h="376554">
                <a:moveTo>
                  <a:pt x="835528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574" y="376390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g object 118"/>
          <p:cNvSpPr/>
          <p:nvPr/>
        </p:nvSpPr>
        <p:spPr>
          <a:xfrm>
            <a:off x="5875166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060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350" y="376390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g object 119"/>
          <p:cNvSpPr/>
          <p:nvPr/>
        </p:nvSpPr>
        <p:spPr>
          <a:xfrm>
            <a:off x="3786813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60" h="376554">
                <a:moveTo>
                  <a:pt x="835216" y="0"/>
                </a:moveTo>
                <a:lnTo>
                  <a:pt x="0" y="0"/>
                </a:lnTo>
                <a:lnTo>
                  <a:pt x="216791" y="376390"/>
                </a:lnTo>
                <a:lnTo>
                  <a:pt x="618263" y="376390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g object 120"/>
          <p:cNvSpPr/>
          <p:nvPr/>
        </p:nvSpPr>
        <p:spPr>
          <a:xfrm>
            <a:off x="2742481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60" h="376554">
                <a:moveTo>
                  <a:pt x="835372" y="0"/>
                </a:moveTo>
                <a:lnTo>
                  <a:pt x="0" y="0"/>
                </a:lnTo>
                <a:lnTo>
                  <a:pt x="216872" y="376390"/>
                </a:lnTo>
                <a:lnTo>
                  <a:pt x="618418" y="376390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g object 121"/>
          <p:cNvSpPr/>
          <p:nvPr/>
        </p:nvSpPr>
        <p:spPr>
          <a:xfrm>
            <a:off x="1698305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60" h="376554">
                <a:moveTo>
                  <a:pt x="835216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424" y="376390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g object 122"/>
          <p:cNvSpPr/>
          <p:nvPr/>
        </p:nvSpPr>
        <p:spPr>
          <a:xfrm>
            <a:off x="367576" y="6481610"/>
            <a:ext cx="1122045" cy="376555"/>
          </a:xfrm>
          <a:custGeom>
            <a:avLst/>
            <a:gdLst/>
            <a:ahLst/>
            <a:cxnLst/>
            <a:rect l="l" t="t" r="r" b="b"/>
            <a:pathLst>
              <a:path w="1122045" h="376554">
                <a:moveTo>
                  <a:pt x="364185" y="376389"/>
                </a:moveTo>
                <a:lnTo>
                  <a:pt x="182054" y="60388"/>
                </a:lnTo>
                <a:lnTo>
                  <a:pt x="0" y="376389"/>
                </a:lnTo>
                <a:lnTo>
                  <a:pt x="364185" y="376389"/>
                </a:lnTo>
                <a:close/>
              </a:path>
              <a:path w="1122045" h="376554">
                <a:moveTo>
                  <a:pt x="1121841" y="0"/>
                </a:moveTo>
                <a:lnTo>
                  <a:pt x="286575" y="0"/>
                </a:lnTo>
                <a:lnTo>
                  <a:pt x="503415" y="376389"/>
                </a:lnTo>
                <a:lnTo>
                  <a:pt x="904913" y="376389"/>
                </a:lnTo>
                <a:lnTo>
                  <a:pt x="1121841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g object 123"/>
          <p:cNvSpPr/>
          <p:nvPr/>
        </p:nvSpPr>
        <p:spPr>
          <a:xfrm>
            <a:off x="2456009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89" h="316229">
                <a:moveTo>
                  <a:pt x="182147" y="0"/>
                </a:moveTo>
                <a:lnTo>
                  <a:pt x="0" y="316005"/>
                </a:lnTo>
                <a:lnTo>
                  <a:pt x="364158" y="316005"/>
                </a:lnTo>
                <a:lnTo>
                  <a:pt x="18214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g object 124"/>
          <p:cNvSpPr/>
          <p:nvPr/>
        </p:nvSpPr>
        <p:spPr>
          <a:xfrm>
            <a:off x="4544275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89" h="316229">
                <a:moveTo>
                  <a:pt x="182079" y="0"/>
                </a:moveTo>
                <a:lnTo>
                  <a:pt x="0" y="316005"/>
                </a:lnTo>
                <a:lnTo>
                  <a:pt x="364226" y="316005"/>
                </a:lnTo>
                <a:lnTo>
                  <a:pt x="182079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g object 125"/>
          <p:cNvSpPr/>
          <p:nvPr/>
        </p:nvSpPr>
        <p:spPr>
          <a:xfrm>
            <a:off x="6632716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90" h="316229">
                <a:moveTo>
                  <a:pt x="182147" y="0"/>
                </a:moveTo>
                <a:lnTo>
                  <a:pt x="0" y="316005"/>
                </a:lnTo>
                <a:lnTo>
                  <a:pt x="364158" y="316005"/>
                </a:lnTo>
                <a:lnTo>
                  <a:pt x="18214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g object 126"/>
          <p:cNvSpPr/>
          <p:nvPr/>
        </p:nvSpPr>
        <p:spPr>
          <a:xfrm>
            <a:off x="9646030" y="376288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g object 127"/>
          <p:cNvSpPr/>
          <p:nvPr/>
        </p:nvSpPr>
        <p:spPr>
          <a:xfrm>
            <a:off x="7557677" y="376288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g object 128"/>
          <p:cNvSpPr/>
          <p:nvPr/>
        </p:nvSpPr>
        <p:spPr>
          <a:xfrm>
            <a:off x="4947259" y="376289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g object 129"/>
          <p:cNvSpPr/>
          <p:nvPr/>
        </p:nvSpPr>
        <p:spPr>
          <a:xfrm>
            <a:off x="7035589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g object 130"/>
          <p:cNvSpPr/>
          <p:nvPr/>
        </p:nvSpPr>
        <p:spPr>
          <a:xfrm>
            <a:off x="8079921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g object 131"/>
          <p:cNvSpPr/>
          <p:nvPr/>
        </p:nvSpPr>
        <p:spPr>
          <a:xfrm>
            <a:off x="9123942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g object 132"/>
          <p:cNvSpPr/>
          <p:nvPr/>
        </p:nvSpPr>
        <p:spPr>
          <a:xfrm>
            <a:off x="10168274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g object 133"/>
          <p:cNvSpPr/>
          <p:nvPr/>
        </p:nvSpPr>
        <p:spPr>
          <a:xfrm>
            <a:off x="9123942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528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g object 134"/>
          <p:cNvSpPr/>
          <p:nvPr/>
        </p:nvSpPr>
        <p:spPr>
          <a:xfrm>
            <a:off x="10168274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060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g object 135"/>
          <p:cNvSpPr/>
          <p:nvPr/>
        </p:nvSpPr>
        <p:spPr>
          <a:xfrm>
            <a:off x="8079921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452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g object 136"/>
          <p:cNvSpPr/>
          <p:nvPr/>
        </p:nvSpPr>
        <p:spPr>
          <a:xfrm>
            <a:off x="7035589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g object 137"/>
          <p:cNvSpPr/>
          <p:nvPr/>
        </p:nvSpPr>
        <p:spPr>
          <a:xfrm>
            <a:off x="5991412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g object 138"/>
          <p:cNvSpPr/>
          <p:nvPr/>
        </p:nvSpPr>
        <p:spPr>
          <a:xfrm>
            <a:off x="4425188" y="4669129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5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29" h="785495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g object 139"/>
          <p:cNvSpPr/>
          <p:nvPr/>
        </p:nvSpPr>
        <p:spPr>
          <a:xfrm>
            <a:off x="6513500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g object 140"/>
          <p:cNvSpPr/>
          <p:nvPr/>
        </p:nvSpPr>
        <p:spPr>
          <a:xfrm>
            <a:off x="8601854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4929"/>
                </a:lnTo>
                <a:lnTo>
                  <a:pt x="835372" y="724929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g object 141"/>
          <p:cNvSpPr/>
          <p:nvPr/>
        </p:nvSpPr>
        <p:spPr>
          <a:xfrm>
            <a:off x="10690207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g object 142"/>
          <p:cNvSpPr/>
          <p:nvPr/>
        </p:nvSpPr>
        <p:spPr>
          <a:xfrm>
            <a:off x="9646030" y="5575366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g object 143"/>
          <p:cNvSpPr/>
          <p:nvPr/>
        </p:nvSpPr>
        <p:spPr>
          <a:xfrm>
            <a:off x="7557677" y="5575366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g object 144"/>
          <p:cNvSpPr/>
          <p:nvPr/>
        </p:nvSpPr>
        <p:spPr>
          <a:xfrm>
            <a:off x="4947259" y="557537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g object 145"/>
          <p:cNvSpPr/>
          <p:nvPr/>
        </p:nvSpPr>
        <p:spPr>
          <a:xfrm>
            <a:off x="7035589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g object 146"/>
          <p:cNvSpPr/>
          <p:nvPr/>
        </p:nvSpPr>
        <p:spPr>
          <a:xfrm>
            <a:off x="8079921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452" y="0"/>
                </a:moveTo>
                <a:lnTo>
                  <a:pt x="0" y="725085"/>
                </a:lnTo>
                <a:lnTo>
                  <a:pt x="835216" y="725085"/>
                </a:lnTo>
                <a:lnTo>
                  <a:pt x="41745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g object 147"/>
          <p:cNvSpPr/>
          <p:nvPr/>
        </p:nvSpPr>
        <p:spPr>
          <a:xfrm>
            <a:off x="9123943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528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g object 148"/>
          <p:cNvSpPr/>
          <p:nvPr/>
        </p:nvSpPr>
        <p:spPr>
          <a:xfrm>
            <a:off x="10168274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4" y="0"/>
                </a:moveTo>
                <a:lnTo>
                  <a:pt x="0" y="725085"/>
                </a:lnTo>
                <a:lnTo>
                  <a:pt x="835060" y="725085"/>
                </a:lnTo>
                <a:lnTo>
                  <a:pt x="417764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g object 149"/>
          <p:cNvSpPr/>
          <p:nvPr/>
        </p:nvSpPr>
        <p:spPr>
          <a:xfrm>
            <a:off x="9123942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528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574" y="376390"/>
                </a:lnTo>
                <a:lnTo>
                  <a:pt x="83552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g object 150"/>
          <p:cNvSpPr/>
          <p:nvPr/>
        </p:nvSpPr>
        <p:spPr>
          <a:xfrm>
            <a:off x="10168274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060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350" y="376390"/>
                </a:lnTo>
                <a:lnTo>
                  <a:pt x="835060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g object 151"/>
          <p:cNvSpPr/>
          <p:nvPr/>
        </p:nvSpPr>
        <p:spPr>
          <a:xfrm>
            <a:off x="8079921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216" y="0"/>
                </a:moveTo>
                <a:lnTo>
                  <a:pt x="0" y="0"/>
                </a:lnTo>
                <a:lnTo>
                  <a:pt x="216791" y="376390"/>
                </a:lnTo>
                <a:lnTo>
                  <a:pt x="618263" y="376390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g object 152"/>
          <p:cNvSpPr/>
          <p:nvPr/>
        </p:nvSpPr>
        <p:spPr>
          <a:xfrm>
            <a:off x="7035589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372" y="0"/>
                </a:moveTo>
                <a:lnTo>
                  <a:pt x="0" y="0"/>
                </a:lnTo>
                <a:lnTo>
                  <a:pt x="216872" y="376390"/>
                </a:lnTo>
                <a:lnTo>
                  <a:pt x="618418" y="376390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g object 153"/>
          <p:cNvSpPr/>
          <p:nvPr/>
        </p:nvSpPr>
        <p:spPr>
          <a:xfrm>
            <a:off x="5991412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216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424" y="376390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g object 154"/>
          <p:cNvSpPr/>
          <p:nvPr/>
        </p:nvSpPr>
        <p:spPr>
          <a:xfrm>
            <a:off x="4660684" y="6481610"/>
            <a:ext cx="1122045" cy="376555"/>
          </a:xfrm>
          <a:custGeom>
            <a:avLst/>
            <a:gdLst/>
            <a:ahLst/>
            <a:cxnLst/>
            <a:rect l="l" t="t" r="r" b="b"/>
            <a:pathLst>
              <a:path w="1122045" h="376554">
                <a:moveTo>
                  <a:pt x="364185" y="376389"/>
                </a:moveTo>
                <a:lnTo>
                  <a:pt x="182054" y="60388"/>
                </a:lnTo>
                <a:lnTo>
                  <a:pt x="0" y="376389"/>
                </a:lnTo>
                <a:lnTo>
                  <a:pt x="364185" y="376389"/>
                </a:lnTo>
                <a:close/>
              </a:path>
              <a:path w="1122045" h="376554">
                <a:moveTo>
                  <a:pt x="1121841" y="0"/>
                </a:moveTo>
                <a:lnTo>
                  <a:pt x="286575" y="0"/>
                </a:lnTo>
                <a:lnTo>
                  <a:pt x="503415" y="376389"/>
                </a:lnTo>
                <a:lnTo>
                  <a:pt x="904913" y="376389"/>
                </a:lnTo>
                <a:lnTo>
                  <a:pt x="1121841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g object 155"/>
          <p:cNvSpPr/>
          <p:nvPr/>
        </p:nvSpPr>
        <p:spPr>
          <a:xfrm>
            <a:off x="6749117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90" h="316229">
                <a:moveTo>
                  <a:pt x="182147" y="0"/>
                </a:moveTo>
                <a:lnTo>
                  <a:pt x="0" y="316005"/>
                </a:lnTo>
                <a:lnTo>
                  <a:pt x="364158" y="316005"/>
                </a:lnTo>
                <a:lnTo>
                  <a:pt x="18214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g object 156"/>
          <p:cNvSpPr/>
          <p:nvPr/>
        </p:nvSpPr>
        <p:spPr>
          <a:xfrm>
            <a:off x="8837383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90" h="316229">
                <a:moveTo>
                  <a:pt x="182079" y="0"/>
                </a:moveTo>
                <a:lnTo>
                  <a:pt x="0" y="316005"/>
                </a:lnTo>
                <a:lnTo>
                  <a:pt x="364226" y="316005"/>
                </a:lnTo>
                <a:lnTo>
                  <a:pt x="182079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g object 157"/>
          <p:cNvSpPr/>
          <p:nvPr/>
        </p:nvSpPr>
        <p:spPr>
          <a:xfrm>
            <a:off x="10925823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90" h="316229">
                <a:moveTo>
                  <a:pt x="182147" y="0"/>
                </a:moveTo>
                <a:lnTo>
                  <a:pt x="0" y="316005"/>
                </a:lnTo>
                <a:lnTo>
                  <a:pt x="364158" y="316005"/>
                </a:lnTo>
                <a:lnTo>
                  <a:pt x="18214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g object 158"/>
          <p:cNvSpPr/>
          <p:nvPr/>
        </p:nvSpPr>
        <p:spPr>
          <a:xfrm>
            <a:off x="11870597" y="3762885"/>
            <a:ext cx="321945" cy="558165"/>
          </a:xfrm>
          <a:custGeom>
            <a:avLst/>
            <a:gdLst/>
            <a:ahLst/>
            <a:cxnLst/>
            <a:rect l="l" t="t" r="r" b="b"/>
            <a:pathLst>
              <a:path w="321945" h="558164">
                <a:moveTo>
                  <a:pt x="321402" y="0"/>
                </a:moveTo>
                <a:lnTo>
                  <a:pt x="0" y="0"/>
                </a:lnTo>
                <a:lnTo>
                  <a:pt x="321402" y="557925"/>
                </a:lnTo>
                <a:lnTo>
                  <a:pt x="32140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g object 159"/>
          <p:cNvSpPr/>
          <p:nvPr/>
        </p:nvSpPr>
        <p:spPr>
          <a:xfrm>
            <a:off x="9260179" y="376289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469"/>
                </a:moveTo>
                <a:lnTo>
                  <a:pt x="417550" y="60375"/>
                </a:lnTo>
                <a:lnTo>
                  <a:pt x="0" y="785469"/>
                </a:lnTo>
                <a:lnTo>
                  <a:pt x="835266" y="785469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469"/>
                </a:moveTo>
                <a:lnTo>
                  <a:pt x="1461909" y="60375"/>
                </a:lnTo>
                <a:lnTo>
                  <a:pt x="1044143" y="785469"/>
                </a:lnTo>
                <a:lnTo>
                  <a:pt x="1879358" y="785469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g object 160"/>
          <p:cNvSpPr/>
          <p:nvPr/>
        </p:nvSpPr>
        <p:spPr>
          <a:xfrm>
            <a:off x="11348509" y="382327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g object 161"/>
          <p:cNvSpPr/>
          <p:nvPr/>
        </p:nvSpPr>
        <p:spPr>
          <a:xfrm>
            <a:off x="11348509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372" y="0"/>
                </a:moveTo>
                <a:lnTo>
                  <a:pt x="0" y="0"/>
                </a:lnTo>
                <a:lnTo>
                  <a:pt x="417608" y="724929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g object 162"/>
          <p:cNvSpPr/>
          <p:nvPr/>
        </p:nvSpPr>
        <p:spPr>
          <a:xfrm>
            <a:off x="10304333" y="466912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835216" y="0"/>
                </a:moveTo>
                <a:lnTo>
                  <a:pt x="0" y="0"/>
                </a:lnTo>
                <a:lnTo>
                  <a:pt x="417764" y="724929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g object 163"/>
          <p:cNvSpPr/>
          <p:nvPr/>
        </p:nvSpPr>
        <p:spPr>
          <a:xfrm>
            <a:off x="8738108" y="4669129"/>
            <a:ext cx="1357630" cy="785495"/>
          </a:xfrm>
          <a:custGeom>
            <a:avLst/>
            <a:gdLst/>
            <a:ahLst/>
            <a:cxnLst/>
            <a:rect l="l" t="t" r="r" b="b"/>
            <a:pathLst>
              <a:path w="1357629" h="785495">
                <a:moveTo>
                  <a:pt x="835279" y="785317"/>
                </a:moveTo>
                <a:lnTo>
                  <a:pt x="417550" y="60388"/>
                </a:lnTo>
                <a:lnTo>
                  <a:pt x="0" y="785317"/>
                </a:lnTo>
                <a:lnTo>
                  <a:pt x="835279" y="785317"/>
                </a:lnTo>
                <a:close/>
              </a:path>
              <a:path w="1357629" h="785495">
                <a:moveTo>
                  <a:pt x="1357337" y="0"/>
                </a:moveTo>
                <a:lnTo>
                  <a:pt x="522071" y="0"/>
                </a:lnTo>
                <a:lnTo>
                  <a:pt x="939622" y="724928"/>
                </a:lnTo>
                <a:lnTo>
                  <a:pt x="135733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g object 164"/>
          <p:cNvSpPr/>
          <p:nvPr/>
        </p:nvSpPr>
        <p:spPr>
          <a:xfrm>
            <a:off x="10826421" y="4729510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763" y="0"/>
                </a:moveTo>
                <a:lnTo>
                  <a:pt x="0" y="724929"/>
                </a:lnTo>
                <a:lnTo>
                  <a:pt x="835216" y="724929"/>
                </a:lnTo>
                <a:lnTo>
                  <a:pt x="417763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g object 165"/>
          <p:cNvSpPr/>
          <p:nvPr/>
        </p:nvSpPr>
        <p:spPr>
          <a:xfrm>
            <a:off x="11870597" y="5575366"/>
            <a:ext cx="321945" cy="558165"/>
          </a:xfrm>
          <a:custGeom>
            <a:avLst/>
            <a:gdLst/>
            <a:ahLst/>
            <a:cxnLst/>
            <a:rect l="l" t="t" r="r" b="b"/>
            <a:pathLst>
              <a:path w="321945" h="558164">
                <a:moveTo>
                  <a:pt x="321402" y="0"/>
                </a:moveTo>
                <a:lnTo>
                  <a:pt x="0" y="0"/>
                </a:lnTo>
                <a:lnTo>
                  <a:pt x="321402" y="557925"/>
                </a:lnTo>
                <a:lnTo>
                  <a:pt x="32140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g object 166"/>
          <p:cNvSpPr/>
          <p:nvPr/>
        </p:nvSpPr>
        <p:spPr>
          <a:xfrm>
            <a:off x="9260179" y="5575375"/>
            <a:ext cx="1879600" cy="785495"/>
          </a:xfrm>
          <a:custGeom>
            <a:avLst/>
            <a:gdLst/>
            <a:ahLst/>
            <a:cxnLst/>
            <a:rect l="l" t="t" r="r" b="b"/>
            <a:pathLst>
              <a:path w="1879600" h="785495">
                <a:moveTo>
                  <a:pt x="835266" y="785317"/>
                </a:moveTo>
                <a:lnTo>
                  <a:pt x="417550" y="60223"/>
                </a:lnTo>
                <a:lnTo>
                  <a:pt x="0" y="785317"/>
                </a:lnTo>
                <a:lnTo>
                  <a:pt x="835266" y="785317"/>
                </a:lnTo>
                <a:close/>
              </a:path>
              <a:path w="1879600" h="785495">
                <a:moveTo>
                  <a:pt x="1357274" y="0"/>
                </a:moveTo>
                <a:lnTo>
                  <a:pt x="522071" y="0"/>
                </a:lnTo>
                <a:lnTo>
                  <a:pt x="939673" y="724928"/>
                </a:lnTo>
                <a:lnTo>
                  <a:pt x="1357274" y="0"/>
                </a:lnTo>
                <a:close/>
              </a:path>
              <a:path w="1879600" h="785495">
                <a:moveTo>
                  <a:pt x="1879358" y="785317"/>
                </a:moveTo>
                <a:lnTo>
                  <a:pt x="1461909" y="60223"/>
                </a:lnTo>
                <a:lnTo>
                  <a:pt x="1044143" y="785317"/>
                </a:lnTo>
                <a:lnTo>
                  <a:pt x="1879358" y="785317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g object 167"/>
          <p:cNvSpPr/>
          <p:nvPr/>
        </p:nvSpPr>
        <p:spPr>
          <a:xfrm>
            <a:off x="11348509" y="5635595"/>
            <a:ext cx="835660" cy="725170"/>
          </a:xfrm>
          <a:custGeom>
            <a:avLst/>
            <a:gdLst/>
            <a:ahLst/>
            <a:cxnLst/>
            <a:rect l="l" t="t" r="r" b="b"/>
            <a:pathLst>
              <a:path w="835659" h="725170">
                <a:moveTo>
                  <a:pt x="417608" y="0"/>
                </a:moveTo>
                <a:lnTo>
                  <a:pt x="0" y="725085"/>
                </a:lnTo>
                <a:lnTo>
                  <a:pt x="835372" y="725085"/>
                </a:lnTo>
                <a:lnTo>
                  <a:pt x="417608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g object 168"/>
          <p:cNvSpPr/>
          <p:nvPr/>
        </p:nvSpPr>
        <p:spPr>
          <a:xfrm>
            <a:off x="11348508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372" y="0"/>
                </a:moveTo>
                <a:lnTo>
                  <a:pt x="0" y="0"/>
                </a:lnTo>
                <a:lnTo>
                  <a:pt x="216872" y="376390"/>
                </a:lnTo>
                <a:lnTo>
                  <a:pt x="618418" y="376390"/>
                </a:lnTo>
                <a:lnTo>
                  <a:pt x="835372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g object 169"/>
          <p:cNvSpPr/>
          <p:nvPr/>
        </p:nvSpPr>
        <p:spPr>
          <a:xfrm>
            <a:off x="10304332" y="6481606"/>
            <a:ext cx="835660" cy="376555"/>
          </a:xfrm>
          <a:custGeom>
            <a:avLst/>
            <a:gdLst/>
            <a:ahLst/>
            <a:cxnLst/>
            <a:rect l="l" t="t" r="r" b="b"/>
            <a:pathLst>
              <a:path w="835659" h="376554">
                <a:moveTo>
                  <a:pt x="835216" y="0"/>
                </a:moveTo>
                <a:lnTo>
                  <a:pt x="0" y="0"/>
                </a:lnTo>
                <a:lnTo>
                  <a:pt x="216953" y="376390"/>
                </a:lnTo>
                <a:lnTo>
                  <a:pt x="618424" y="376390"/>
                </a:lnTo>
                <a:lnTo>
                  <a:pt x="835216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g object 170"/>
          <p:cNvSpPr/>
          <p:nvPr/>
        </p:nvSpPr>
        <p:spPr>
          <a:xfrm>
            <a:off x="8973604" y="6481610"/>
            <a:ext cx="1122045" cy="376555"/>
          </a:xfrm>
          <a:custGeom>
            <a:avLst/>
            <a:gdLst/>
            <a:ahLst/>
            <a:cxnLst/>
            <a:rect l="l" t="t" r="r" b="b"/>
            <a:pathLst>
              <a:path w="1122045" h="376554">
                <a:moveTo>
                  <a:pt x="364185" y="376389"/>
                </a:moveTo>
                <a:lnTo>
                  <a:pt x="182054" y="60388"/>
                </a:lnTo>
                <a:lnTo>
                  <a:pt x="0" y="376389"/>
                </a:lnTo>
                <a:lnTo>
                  <a:pt x="364185" y="376389"/>
                </a:lnTo>
                <a:close/>
              </a:path>
              <a:path w="1122045" h="376554">
                <a:moveTo>
                  <a:pt x="1121841" y="0"/>
                </a:moveTo>
                <a:lnTo>
                  <a:pt x="286575" y="0"/>
                </a:lnTo>
                <a:lnTo>
                  <a:pt x="503415" y="376389"/>
                </a:lnTo>
                <a:lnTo>
                  <a:pt x="904913" y="376389"/>
                </a:lnTo>
                <a:lnTo>
                  <a:pt x="1121841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g object 171"/>
          <p:cNvSpPr/>
          <p:nvPr/>
        </p:nvSpPr>
        <p:spPr>
          <a:xfrm>
            <a:off x="11062037" y="6541991"/>
            <a:ext cx="364490" cy="316230"/>
          </a:xfrm>
          <a:custGeom>
            <a:avLst/>
            <a:gdLst/>
            <a:ahLst/>
            <a:cxnLst/>
            <a:rect l="l" t="t" r="r" b="b"/>
            <a:pathLst>
              <a:path w="364490" h="316229">
                <a:moveTo>
                  <a:pt x="182147" y="0"/>
                </a:moveTo>
                <a:lnTo>
                  <a:pt x="0" y="316005"/>
                </a:lnTo>
                <a:lnTo>
                  <a:pt x="364158" y="316005"/>
                </a:lnTo>
                <a:lnTo>
                  <a:pt x="182147" y="0"/>
                </a:lnTo>
                <a:close/>
              </a:path>
            </a:pathLst>
          </a:custGeom>
          <a:solidFill>
            <a:srgbClr val="094899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83613" y="111632"/>
            <a:ext cx="9224772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539E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150" y="1593850"/>
            <a:ext cx="11287125" cy="3268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2.png"/><Relationship Id="rId21" Type="http://schemas.openxmlformats.org/officeDocument/2006/relationships/image" Target="../media/image26.png"/><Relationship Id="rId42" Type="http://schemas.openxmlformats.org/officeDocument/2006/relationships/image" Target="../media/image47.png"/><Relationship Id="rId63" Type="http://schemas.openxmlformats.org/officeDocument/2006/relationships/image" Target="../media/image68.png"/><Relationship Id="rId84" Type="http://schemas.openxmlformats.org/officeDocument/2006/relationships/image" Target="../media/image89.png"/><Relationship Id="rId138" Type="http://schemas.openxmlformats.org/officeDocument/2006/relationships/image" Target="../media/image143.png"/><Relationship Id="rId159" Type="http://schemas.openxmlformats.org/officeDocument/2006/relationships/image" Target="../media/image164.png"/><Relationship Id="rId170" Type="http://schemas.openxmlformats.org/officeDocument/2006/relationships/image" Target="../media/image175.png"/><Relationship Id="rId107" Type="http://schemas.openxmlformats.org/officeDocument/2006/relationships/image" Target="../media/image112.png"/><Relationship Id="rId11" Type="http://schemas.openxmlformats.org/officeDocument/2006/relationships/image" Target="../media/image16.png"/><Relationship Id="rId32" Type="http://schemas.openxmlformats.org/officeDocument/2006/relationships/image" Target="../media/image37.png"/><Relationship Id="rId53" Type="http://schemas.openxmlformats.org/officeDocument/2006/relationships/image" Target="../media/image58.png"/><Relationship Id="rId74" Type="http://schemas.openxmlformats.org/officeDocument/2006/relationships/image" Target="../media/image79.png"/><Relationship Id="rId128" Type="http://schemas.openxmlformats.org/officeDocument/2006/relationships/image" Target="../media/image133.png"/><Relationship Id="rId149" Type="http://schemas.openxmlformats.org/officeDocument/2006/relationships/image" Target="../media/image154.png"/><Relationship Id="rId5" Type="http://schemas.openxmlformats.org/officeDocument/2006/relationships/image" Target="../media/image10.png"/><Relationship Id="rId95" Type="http://schemas.openxmlformats.org/officeDocument/2006/relationships/image" Target="../media/image100.png"/><Relationship Id="rId160" Type="http://schemas.openxmlformats.org/officeDocument/2006/relationships/image" Target="../media/image165.png"/><Relationship Id="rId22" Type="http://schemas.openxmlformats.org/officeDocument/2006/relationships/image" Target="../media/image27.png"/><Relationship Id="rId43" Type="http://schemas.openxmlformats.org/officeDocument/2006/relationships/image" Target="../media/image48.png"/><Relationship Id="rId64" Type="http://schemas.openxmlformats.org/officeDocument/2006/relationships/image" Target="../media/image69.png"/><Relationship Id="rId118" Type="http://schemas.openxmlformats.org/officeDocument/2006/relationships/image" Target="../media/image123.png"/><Relationship Id="rId139" Type="http://schemas.openxmlformats.org/officeDocument/2006/relationships/image" Target="../media/image144.png"/><Relationship Id="rId85" Type="http://schemas.openxmlformats.org/officeDocument/2006/relationships/image" Target="../media/image90.png"/><Relationship Id="rId150" Type="http://schemas.openxmlformats.org/officeDocument/2006/relationships/image" Target="../media/image155.png"/><Relationship Id="rId171" Type="http://schemas.openxmlformats.org/officeDocument/2006/relationships/image" Target="../media/image176.png"/><Relationship Id="rId12" Type="http://schemas.openxmlformats.org/officeDocument/2006/relationships/image" Target="../media/image17.png"/><Relationship Id="rId33" Type="http://schemas.openxmlformats.org/officeDocument/2006/relationships/image" Target="../media/image38.png"/><Relationship Id="rId108" Type="http://schemas.openxmlformats.org/officeDocument/2006/relationships/image" Target="../media/image113.png"/><Relationship Id="rId129" Type="http://schemas.openxmlformats.org/officeDocument/2006/relationships/image" Target="../media/image134.png"/><Relationship Id="rId54" Type="http://schemas.openxmlformats.org/officeDocument/2006/relationships/image" Target="../media/image59.png"/><Relationship Id="rId70" Type="http://schemas.openxmlformats.org/officeDocument/2006/relationships/image" Target="../media/image75.png"/><Relationship Id="rId75" Type="http://schemas.openxmlformats.org/officeDocument/2006/relationships/image" Target="../media/image80.png"/><Relationship Id="rId91" Type="http://schemas.openxmlformats.org/officeDocument/2006/relationships/image" Target="../media/image96.png"/><Relationship Id="rId96" Type="http://schemas.openxmlformats.org/officeDocument/2006/relationships/image" Target="../media/image101.png"/><Relationship Id="rId140" Type="http://schemas.openxmlformats.org/officeDocument/2006/relationships/image" Target="../media/image145.png"/><Relationship Id="rId145" Type="http://schemas.openxmlformats.org/officeDocument/2006/relationships/image" Target="../media/image150.png"/><Relationship Id="rId161" Type="http://schemas.openxmlformats.org/officeDocument/2006/relationships/image" Target="../media/image166.png"/><Relationship Id="rId166" Type="http://schemas.openxmlformats.org/officeDocument/2006/relationships/image" Target="../media/image17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49" Type="http://schemas.openxmlformats.org/officeDocument/2006/relationships/image" Target="../media/image54.png"/><Relationship Id="rId114" Type="http://schemas.openxmlformats.org/officeDocument/2006/relationships/image" Target="../media/image119.png"/><Relationship Id="rId119" Type="http://schemas.openxmlformats.org/officeDocument/2006/relationships/image" Target="../media/image124.png"/><Relationship Id="rId44" Type="http://schemas.openxmlformats.org/officeDocument/2006/relationships/image" Target="../media/image49.png"/><Relationship Id="rId60" Type="http://schemas.openxmlformats.org/officeDocument/2006/relationships/image" Target="../media/image65.png"/><Relationship Id="rId65" Type="http://schemas.openxmlformats.org/officeDocument/2006/relationships/image" Target="../media/image70.png"/><Relationship Id="rId81" Type="http://schemas.openxmlformats.org/officeDocument/2006/relationships/image" Target="../media/image86.png"/><Relationship Id="rId86" Type="http://schemas.openxmlformats.org/officeDocument/2006/relationships/image" Target="../media/image91.png"/><Relationship Id="rId130" Type="http://schemas.openxmlformats.org/officeDocument/2006/relationships/image" Target="../media/image135.png"/><Relationship Id="rId135" Type="http://schemas.openxmlformats.org/officeDocument/2006/relationships/image" Target="../media/image140.png"/><Relationship Id="rId151" Type="http://schemas.openxmlformats.org/officeDocument/2006/relationships/image" Target="../media/image156.png"/><Relationship Id="rId156" Type="http://schemas.openxmlformats.org/officeDocument/2006/relationships/image" Target="../media/image161.png"/><Relationship Id="rId172" Type="http://schemas.openxmlformats.org/officeDocument/2006/relationships/image" Target="../media/image177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9" Type="http://schemas.openxmlformats.org/officeDocument/2006/relationships/image" Target="../media/image44.png"/><Relationship Id="rId109" Type="http://schemas.openxmlformats.org/officeDocument/2006/relationships/image" Target="../media/image114.png"/><Relationship Id="rId34" Type="http://schemas.openxmlformats.org/officeDocument/2006/relationships/image" Target="../media/image39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76" Type="http://schemas.openxmlformats.org/officeDocument/2006/relationships/image" Target="../media/image81.png"/><Relationship Id="rId97" Type="http://schemas.openxmlformats.org/officeDocument/2006/relationships/image" Target="../media/image102.png"/><Relationship Id="rId104" Type="http://schemas.openxmlformats.org/officeDocument/2006/relationships/image" Target="../media/image109.png"/><Relationship Id="rId120" Type="http://schemas.openxmlformats.org/officeDocument/2006/relationships/image" Target="../media/image125.png"/><Relationship Id="rId125" Type="http://schemas.openxmlformats.org/officeDocument/2006/relationships/image" Target="../media/image130.png"/><Relationship Id="rId141" Type="http://schemas.openxmlformats.org/officeDocument/2006/relationships/image" Target="../media/image146.png"/><Relationship Id="rId146" Type="http://schemas.openxmlformats.org/officeDocument/2006/relationships/image" Target="../media/image151.png"/><Relationship Id="rId167" Type="http://schemas.openxmlformats.org/officeDocument/2006/relationships/image" Target="../media/image172.png"/><Relationship Id="rId7" Type="http://schemas.openxmlformats.org/officeDocument/2006/relationships/image" Target="../media/image12.png"/><Relationship Id="rId71" Type="http://schemas.openxmlformats.org/officeDocument/2006/relationships/image" Target="../media/image76.png"/><Relationship Id="rId92" Type="http://schemas.openxmlformats.org/officeDocument/2006/relationships/image" Target="../media/image97.png"/><Relationship Id="rId162" Type="http://schemas.openxmlformats.org/officeDocument/2006/relationships/image" Target="../media/image167.png"/><Relationship Id="rId2" Type="http://schemas.openxmlformats.org/officeDocument/2006/relationships/image" Target="../media/image7.png"/><Relationship Id="rId29" Type="http://schemas.openxmlformats.org/officeDocument/2006/relationships/image" Target="../media/image34.jpg"/><Relationship Id="rId24" Type="http://schemas.openxmlformats.org/officeDocument/2006/relationships/image" Target="../media/image29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66" Type="http://schemas.openxmlformats.org/officeDocument/2006/relationships/image" Target="../media/image71.png"/><Relationship Id="rId87" Type="http://schemas.openxmlformats.org/officeDocument/2006/relationships/image" Target="../media/image92.png"/><Relationship Id="rId110" Type="http://schemas.openxmlformats.org/officeDocument/2006/relationships/image" Target="../media/image115.png"/><Relationship Id="rId115" Type="http://schemas.openxmlformats.org/officeDocument/2006/relationships/image" Target="../media/image120.png"/><Relationship Id="rId131" Type="http://schemas.openxmlformats.org/officeDocument/2006/relationships/image" Target="../media/image136.png"/><Relationship Id="rId136" Type="http://schemas.openxmlformats.org/officeDocument/2006/relationships/image" Target="../media/image141.png"/><Relationship Id="rId157" Type="http://schemas.openxmlformats.org/officeDocument/2006/relationships/image" Target="../media/image162.png"/><Relationship Id="rId61" Type="http://schemas.openxmlformats.org/officeDocument/2006/relationships/image" Target="../media/image66.png"/><Relationship Id="rId82" Type="http://schemas.openxmlformats.org/officeDocument/2006/relationships/image" Target="../media/image87.png"/><Relationship Id="rId152" Type="http://schemas.openxmlformats.org/officeDocument/2006/relationships/image" Target="../media/image157.png"/><Relationship Id="rId19" Type="http://schemas.openxmlformats.org/officeDocument/2006/relationships/image" Target="../media/image24.png"/><Relationship Id="rId14" Type="http://schemas.openxmlformats.org/officeDocument/2006/relationships/image" Target="../media/image19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56" Type="http://schemas.openxmlformats.org/officeDocument/2006/relationships/image" Target="../media/image61.png"/><Relationship Id="rId77" Type="http://schemas.openxmlformats.org/officeDocument/2006/relationships/image" Target="../media/image82.png"/><Relationship Id="rId100" Type="http://schemas.openxmlformats.org/officeDocument/2006/relationships/image" Target="../media/image105.png"/><Relationship Id="rId105" Type="http://schemas.openxmlformats.org/officeDocument/2006/relationships/image" Target="../media/image110.png"/><Relationship Id="rId126" Type="http://schemas.openxmlformats.org/officeDocument/2006/relationships/image" Target="../media/image131.png"/><Relationship Id="rId147" Type="http://schemas.openxmlformats.org/officeDocument/2006/relationships/image" Target="../media/image152.png"/><Relationship Id="rId168" Type="http://schemas.openxmlformats.org/officeDocument/2006/relationships/image" Target="../media/image173.png"/><Relationship Id="rId8" Type="http://schemas.openxmlformats.org/officeDocument/2006/relationships/image" Target="../media/image13.png"/><Relationship Id="rId51" Type="http://schemas.openxmlformats.org/officeDocument/2006/relationships/image" Target="../media/image56.png"/><Relationship Id="rId72" Type="http://schemas.openxmlformats.org/officeDocument/2006/relationships/image" Target="../media/image77.png"/><Relationship Id="rId93" Type="http://schemas.openxmlformats.org/officeDocument/2006/relationships/image" Target="../media/image98.png"/><Relationship Id="rId98" Type="http://schemas.openxmlformats.org/officeDocument/2006/relationships/image" Target="../media/image103.png"/><Relationship Id="rId121" Type="http://schemas.openxmlformats.org/officeDocument/2006/relationships/image" Target="../media/image126.png"/><Relationship Id="rId142" Type="http://schemas.openxmlformats.org/officeDocument/2006/relationships/image" Target="../media/image147.png"/><Relationship Id="rId163" Type="http://schemas.openxmlformats.org/officeDocument/2006/relationships/image" Target="../media/image168.png"/><Relationship Id="rId3" Type="http://schemas.openxmlformats.org/officeDocument/2006/relationships/image" Target="../media/image8.png"/><Relationship Id="rId25" Type="http://schemas.openxmlformats.org/officeDocument/2006/relationships/image" Target="../media/image30.png"/><Relationship Id="rId46" Type="http://schemas.openxmlformats.org/officeDocument/2006/relationships/image" Target="../media/image51.png"/><Relationship Id="rId67" Type="http://schemas.openxmlformats.org/officeDocument/2006/relationships/image" Target="../media/image72.png"/><Relationship Id="rId116" Type="http://schemas.openxmlformats.org/officeDocument/2006/relationships/image" Target="../media/image121.png"/><Relationship Id="rId137" Type="http://schemas.openxmlformats.org/officeDocument/2006/relationships/image" Target="../media/image142.png"/><Relationship Id="rId158" Type="http://schemas.openxmlformats.org/officeDocument/2006/relationships/image" Target="../media/image163.png"/><Relationship Id="rId20" Type="http://schemas.openxmlformats.org/officeDocument/2006/relationships/image" Target="../media/image25.png"/><Relationship Id="rId41" Type="http://schemas.openxmlformats.org/officeDocument/2006/relationships/image" Target="../media/image46.png"/><Relationship Id="rId62" Type="http://schemas.openxmlformats.org/officeDocument/2006/relationships/image" Target="../media/image67.png"/><Relationship Id="rId83" Type="http://schemas.openxmlformats.org/officeDocument/2006/relationships/image" Target="../media/image88.png"/><Relationship Id="rId88" Type="http://schemas.openxmlformats.org/officeDocument/2006/relationships/image" Target="../media/image93.png"/><Relationship Id="rId111" Type="http://schemas.openxmlformats.org/officeDocument/2006/relationships/image" Target="../media/image116.png"/><Relationship Id="rId132" Type="http://schemas.openxmlformats.org/officeDocument/2006/relationships/image" Target="../media/image137.png"/><Relationship Id="rId153" Type="http://schemas.openxmlformats.org/officeDocument/2006/relationships/image" Target="../media/image158.png"/><Relationship Id="rId15" Type="http://schemas.openxmlformats.org/officeDocument/2006/relationships/image" Target="../media/image20.png"/><Relationship Id="rId36" Type="http://schemas.openxmlformats.org/officeDocument/2006/relationships/image" Target="../media/image41.png"/><Relationship Id="rId57" Type="http://schemas.openxmlformats.org/officeDocument/2006/relationships/image" Target="../media/image62.png"/><Relationship Id="rId106" Type="http://schemas.openxmlformats.org/officeDocument/2006/relationships/image" Target="../media/image111.png"/><Relationship Id="rId127" Type="http://schemas.openxmlformats.org/officeDocument/2006/relationships/image" Target="../media/image132.png"/><Relationship Id="rId10" Type="http://schemas.openxmlformats.org/officeDocument/2006/relationships/image" Target="../media/image15.png"/><Relationship Id="rId31" Type="http://schemas.openxmlformats.org/officeDocument/2006/relationships/image" Target="../media/image36.png"/><Relationship Id="rId52" Type="http://schemas.openxmlformats.org/officeDocument/2006/relationships/image" Target="../media/image57.png"/><Relationship Id="rId73" Type="http://schemas.openxmlformats.org/officeDocument/2006/relationships/image" Target="../media/image78.png"/><Relationship Id="rId78" Type="http://schemas.openxmlformats.org/officeDocument/2006/relationships/image" Target="../media/image83.png"/><Relationship Id="rId94" Type="http://schemas.openxmlformats.org/officeDocument/2006/relationships/image" Target="../media/image99.png"/><Relationship Id="rId99" Type="http://schemas.openxmlformats.org/officeDocument/2006/relationships/image" Target="../media/image104.png"/><Relationship Id="rId101" Type="http://schemas.openxmlformats.org/officeDocument/2006/relationships/image" Target="../media/image106.png"/><Relationship Id="rId122" Type="http://schemas.openxmlformats.org/officeDocument/2006/relationships/image" Target="../media/image127.png"/><Relationship Id="rId143" Type="http://schemas.openxmlformats.org/officeDocument/2006/relationships/image" Target="../media/image148.png"/><Relationship Id="rId148" Type="http://schemas.openxmlformats.org/officeDocument/2006/relationships/image" Target="../media/image153.png"/><Relationship Id="rId164" Type="http://schemas.openxmlformats.org/officeDocument/2006/relationships/image" Target="../media/image169.png"/><Relationship Id="rId169" Type="http://schemas.openxmlformats.org/officeDocument/2006/relationships/image" Target="../media/image17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26" Type="http://schemas.openxmlformats.org/officeDocument/2006/relationships/image" Target="../media/image31.png"/><Relationship Id="rId47" Type="http://schemas.openxmlformats.org/officeDocument/2006/relationships/image" Target="../media/image52.jpg"/><Relationship Id="rId68" Type="http://schemas.openxmlformats.org/officeDocument/2006/relationships/image" Target="../media/image73.png"/><Relationship Id="rId89" Type="http://schemas.openxmlformats.org/officeDocument/2006/relationships/image" Target="../media/image94.png"/><Relationship Id="rId112" Type="http://schemas.openxmlformats.org/officeDocument/2006/relationships/image" Target="../media/image117.png"/><Relationship Id="rId133" Type="http://schemas.openxmlformats.org/officeDocument/2006/relationships/image" Target="../media/image138.png"/><Relationship Id="rId154" Type="http://schemas.openxmlformats.org/officeDocument/2006/relationships/image" Target="../media/image159.png"/><Relationship Id="rId16" Type="http://schemas.openxmlformats.org/officeDocument/2006/relationships/image" Target="../media/image21.png"/><Relationship Id="rId37" Type="http://schemas.openxmlformats.org/officeDocument/2006/relationships/image" Target="../media/image42.png"/><Relationship Id="rId58" Type="http://schemas.openxmlformats.org/officeDocument/2006/relationships/image" Target="../media/image63.png"/><Relationship Id="rId79" Type="http://schemas.openxmlformats.org/officeDocument/2006/relationships/image" Target="../media/image84.png"/><Relationship Id="rId102" Type="http://schemas.openxmlformats.org/officeDocument/2006/relationships/image" Target="../media/image107.png"/><Relationship Id="rId123" Type="http://schemas.openxmlformats.org/officeDocument/2006/relationships/image" Target="../media/image128.png"/><Relationship Id="rId144" Type="http://schemas.openxmlformats.org/officeDocument/2006/relationships/image" Target="../media/image149.png"/><Relationship Id="rId90" Type="http://schemas.openxmlformats.org/officeDocument/2006/relationships/image" Target="../media/image95.png"/><Relationship Id="rId165" Type="http://schemas.openxmlformats.org/officeDocument/2006/relationships/image" Target="../media/image170.png"/><Relationship Id="rId27" Type="http://schemas.openxmlformats.org/officeDocument/2006/relationships/image" Target="../media/image32.png"/><Relationship Id="rId48" Type="http://schemas.openxmlformats.org/officeDocument/2006/relationships/image" Target="../media/image53.png"/><Relationship Id="rId69" Type="http://schemas.openxmlformats.org/officeDocument/2006/relationships/image" Target="../media/image74.png"/><Relationship Id="rId113" Type="http://schemas.openxmlformats.org/officeDocument/2006/relationships/image" Target="../media/image118.png"/><Relationship Id="rId134" Type="http://schemas.openxmlformats.org/officeDocument/2006/relationships/image" Target="../media/image139.png"/><Relationship Id="rId80" Type="http://schemas.openxmlformats.org/officeDocument/2006/relationships/image" Target="../media/image85.png"/><Relationship Id="rId155" Type="http://schemas.openxmlformats.org/officeDocument/2006/relationships/image" Target="../media/image160.png"/><Relationship Id="rId17" Type="http://schemas.openxmlformats.org/officeDocument/2006/relationships/image" Target="../media/image22.png"/><Relationship Id="rId38" Type="http://schemas.openxmlformats.org/officeDocument/2006/relationships/image" Target="../media/image43.png"/><Relationship Id="rId59" Type="http://schemas.openxmlformats.org/officeDocument/2006/relationships/image" Target="../media/image64.png"/><Relationship Id="rId103" Type="http://schemas.openxmlformats.org/officeDocument/2006/relationships/image" Target="../media/image108.png"/><Relationship Id="rId124" Type="http://schemas.openxmlformats.org/officeDocument/2006/relationships/image" Target="../media/image1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13" Type="http://schemas.openxmlformats.org/officeDocument/2006/relationships/image" Target="../media/image189.png"/><Relationship Id="rId18" Type="http://schemas.openxmlformats.org/officeDocument/2006/relationships/image" Target="../media/image194.png"/><Relationship Id="rId3" Type="http://schemas.openxmlformats.org/officeDocument/2006/relationships/image" Target="../media/image179.png"/><Relationship Id="rId7" Type="http://schemas.openxmlformats.org/officeDocument/2006/relationships/image" Target="../media/image183.png"/><Relationship Id="rId12" Type="http://schemas.openxmlformats.org/officeDocument/2006/relationships/image" Target="../media/image188.png"/><Relationship Id="rId17" Type="http://schemas.openxmlformats.org/officeDocument/2006/relationships/image" Target="../media/image193.png"/><Relationship Id="rId2" Type="http://schemas.openxmlformats.org/officeDocument/2006/relationships/image" Target="../media/image178.jpg"/><Relationship Id="rId16" Type="http://schemas.openxmlformats.org/officeDocument/2006/relationships/image" Target="../media/image192.png"/><Relationship Id="rId20" Type="http://schemas.openxmlformats.org/officeDocument/2006/relationships/image" Target="../media/image19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2.png"/><Relationship Id="rId11" Type="http://schemas.openxmlformats.org/officeDocument/2006/relationships/image" Target="../media/image187.png"/><Relationship Id="rId5" Type="http://schemas.openxmlformats.org/officeDocument/2006/relationships/image" Target="../media/image181.png"/><Relationship Id="rId15" Type="http://schemas.openxmlformats.org/officeDocument/2006/relationships/image" Target="../media/image191.png"/><Relationship Id="rId10" Type="http://schemas.openxmlformats.org/officeDocument/2006/relationships/image" Target="../media/image186.png"/><Relationship Id="rId19" Type="http://schemas.openxmlformats.org/officeDocument/2006/relationships/image" Target="../media/image195.png"/><Relationship Id="rId4" Type="http://schemas.openxmlformats.org/officeDocument/2006/relationships/image" Target="../media/image180.png"/><Relationship Id="rId9" Type="http://schemas.openxmlformats.org/officeDocument/2006/relationships/image" Target="../media/image185.png"/><Relationship Id="rId14" Type="http://schemas.openxmlformats.org/officeDocument/2006/relationships/image" Target="../media/image19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53340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7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2202180"/>
            </a:xfrm>
            <a:custGeom>
              <a:avLst/>
              <a:gdLst/>
              <a:ahLst/>
              <a:cxnLst/>
              <a:rect l="l" t="t" r="r" b="b"/>
              <a:pathLst>
                <a:path w="12192000" h="2202180">
                  <a:moveTo>
                    <a:pt x="0" y="2202179"/>
                  </a:moveTo>
                  <a:lnTo>
                    <a:pt x="12192000" y="220218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2021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1147" y="2795396"/>
            <a:ext cx="7026453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>Августовская конференция</a:t>
            </a:r>
            <a:b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</a:b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/>
            </a:r>
            <a:b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</a:b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>«Стратегические ориентиры отечественного дошкольного образования»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05600" y="4899142"/>
            <a:ext cx="5183250" cy="1311256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Л.В., заместитель директора ГАУ ДПО «ИРО ПК»</a:t>
            </a: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презентации использованы материалы презентационных материалов КОСТЕНКО М.А., ИСМО, КОЛУДАРОВОЙ О.П., </a:t>
            </a:r>
            <a:r>
              <a:rPr lang="ru-RU" sz="1200" spc="114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</a:t>
            </a:r>
            <a:endParaRPr lang="ru-RU" sz="1200" spc="9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385"/>
              </a:spcBef>
            </a:pPr>
            <a:endParaRPr lang="ru-RU" sz="1200" spc="9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385"/>
              </a:spcBef>
            </a:pPr>
            <a:r>
              <a:rPr lang="ru-RU" sz="1200" spc="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Пермь, 29 августа 2025 г.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85800" y="-90392"/>
            <a:ext cx="11045825" cy="1378585"/>
            <a:chOff x="362711" y="126492"/>
            <a:chExt cx="11045825" cy="137858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2711" y="126492"/>
              <a:ext cx="2391156" cy="105308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45723" y="143256"/>
              <a:ext cx="579120" cy="10363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69651" y="1273936"/>
              <a:ext cx="738377" cy="230632"/>
            </a:xfrm>
            <a:prstGeom prst="rect">
              <a:avLst/>
            </a:prstGeom>
          </p:spPr>
        </p:pic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0563" y="109134"/>
            <a:ext cx="646232" cy="11339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3491" y="207043"/>
            <a:ext cx="1176630" cy="9998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48077" y="2792222"/>
            <a:ext cx="2736850" cy="3700779"/>
            <a:chOff x="2148077" y="2792222"/>
            <a:chExt cx="2736850" cy="3700779"/>
          </a:xfrm>
        </p:grpSpPr>
        <p:sp>
          <p:nvSpPr>
            <p:cNvPr id="3" name="object 3"/>
            <p:cNvSpPr/>
            <p:nvPr/>
          </p:nvSpPr>
          <p:spPr>
            <a:xfrm>
              <a:off x="2148077" y="2792222"/>
              <a:ext cx="2736850" cy="3700779"/>
            </a:xfrm>
            <a:custGeom>
              <a:avLst/>
              <a:gdLst/>
              <a:ahLst/>
              <a:cxnLst/>
              <a:rect l="l" t="t" r="r" b="b"/>
              <a:pathLst>
                <a:path w="2736850" h="3700779">
                  <a:moveTo>
                    <a:pt x="2682875" y="0"/>
                  </a:moveTo>
                  <a:lnTo>
                    <a:pt x="53594" y="0"/>
                  </a:lnTo>
                  <a:lnTo>
                    <a:pt x="32736" y="4212"/>
                  </a:lnTo>
                  <a:lnTo>
                    <a:pt x="15700" y="15700"/>
                  </a:lnTo>
                  <a:lnTo>
                    <a:pt x="4212" y="32736"/>
                  </a:lnTo>
                  <a:lnTo>
                    <a:pt x="0" y="53593"/>
                  </a:lnTo>
                  <a:lnTo>
                    <a:pt x="0" y="3646741"/>
                  </a:lnTo>
                  <a:lnTo>
                    <a:pt x="4212" y="3667578"/>
                  </a:lnTo>
                  <a:lnTo>
                    <a:pt x="15700" y="3684593"/>
                  </a:lnTo>
                  <a:lnTo>
                    <a:pt x="32736" y="3696065"/>
                  </a:lnTo>
                  <a:lnTo>
                    <a:pt x="53594" y="3700272"/>
                  </a:lnTo>
                  <a:lnTo>
                    <a:pt x="2682875" y="3700272"/>
                  </a:lnTo>
                  <a:lnTo>
                    <a:pt x="2703732" y="3696065"/>
                  </a:lnTo>
                  <a:lnTo>
                    <a:pt x="2720768" y="3684593"/>
                  </a:lnTo>
                  <a:lnTo>
                    <a:pt x="2732256" y="3667578"/>
                  </a:lnTo>
                  <a:lnTo>
                    <a:pt x="2736469" y="3646741"/>
                  </a:lnTo>
                  <a:lnTo>
                    <a:pt x="2736469" y="53593"/>
                  </a:lnTo>
                  <a:lnTo>
                    <a:pt x="2732256" y="32736"/>
                  </a:lnTo>
                  <a:lnTo>
                    <a:pt x="2720768" y="15700"/>
                  </a:lnTo>
                  <a:lnTo>
                    <a:pt x="2703732" y="4212"/>
                  </a:lnTo>
                  <a:lnTo>
                    <a:pt x="2682875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2029" y="2882773"/>
              <a:ext cx="596392" cy="16154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8731" y="2882773"/>
              <a:ext cx="488632" cy="16154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3072" y="2882773"/>
              <a:ext cx="1490852" cy="16154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72029" y="3042793"/>
              <a:ext cx="1286891" cy="16154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72029" y="3202508"/>
              <a:ext cx="1958213" cy="16184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72029" y="3363213"/>
              <a:ext cx="2356104" cy="16154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72000" y="3363213"/>
              <a:ext cx="88391" cy="1615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72029" y="3523234"/>
              <a:ext cx="1390904" cy="16154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07308" y="3523234"/>
              <a:ext cx="88391" cy="16154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651503" y="3523234"/>
              <a:ext cx="769734" cy="16154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72029" y="3683254"/>
              <a:ext cx="607187" cy="16154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72029" y="3843274"/>
              <a:ext cx="2496185" cy="16154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72029" y="4003294"/>
              <a:ext cx="1941068" cy="16154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272029" y="4163313"/>
              <a:ext cx="747090" cy="16154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72029" y="4323333"/>
              <a:ext cx="2502281" cy="16154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72029" y="4483354"/>
              <a:ext cx="2266949" cy="16154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272029" y="4643069"/>
              <a:ext cx="2317369" cy="16184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272029" y="4803648"/>
              <a:ext cx="2284348" cy="16154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272029" y="4963667"/>
              <a:ext cx="2464181" cy="16154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72029" y="5123688"/>
              <a:ext cx="2255773" cy="16154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272029" y="5283707"/>
              <a:ext cx="1706118" cy="16154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72029" y="5443727"/>
              <a:ext cx="2053234" cy="161544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272029" y="5603748"/>
              <a:ext cx="2414016" cy="16154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272029" y="5763767"/>
              <a:ext cx="2267076" cy="16154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272029" y="5923483"/>
              <a:ext cx="1967992" cy="161848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272029" y="6084112"/>
              <a:ext cx="1619758" cy="16154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272029" y="6244132"/>
              <a:ext cx="1640840" cy="161544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2054225" y="1012952"/>
            <a:ext cx="0" cy="5464810"/>
          </a:xfrm>
          <a:custGeom>
            <a:avLst/>
            <a:gdLst/>
            <a:ahLst/>
            <a:cxnLst/>
            <a:rect l="l" t="t" r="r" b="b"/>
            <a:pathLst>
              <a:path h="5464810">
                <a:moveTo>
                  <a:pt x="0" y="0"/>
                </a:moveTo>
                <a:lnTo>
                  <a:pt x="0" y="5464403"/>
                </a:lnTo>
              </a:path>
            </a:pathLst>
          </a:custGeom>
          <a:ln w="15875">
            <a:solidFill>
              <a:srgbClr val="0D46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object 33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3248" y="991958"/>
            <a:ext cx="525665" cy="529755"/>
          </a:xfrm>
          <a:prstGeom prst="rect">
            <a:avLst/>
          </a:prstGeom>
        </p:spPr>
      </p:pic>
      <p:grpSp>
        <p:nvGrpSpPr>
          <p:cNvPr id="34" name="object 34"/>
          <p:cNvGrpSpPr/>
          <p:nvPr/>
        </p:nvGrpSpPr>
        <p:grpSpPr>
          <a:xfrm>
            <a:off x="2765170" y="966546"/>
            <a:ext cx="2052320" cy="287655"/>
            <a:chOff x="2765170" y="966546"/>
            <a:chExt cx="2052320" cy="287655"/>
          </a:xfrm>
        </p:grpSpPr>
        <p:pic>
          <p:nvPicPr>
            <p:cNvPr id="35" name="object 35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2765170" y="966546"/>
              <a:ext cx="2051938" cy="15270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765170" y="1101217"/>
              <a:ext cx="726617" cy="152400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3430651" y="1088517"/>
            <a:ext cx="1568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0D0D0D"/>
                </a:solidFill>
                <a:latin typeface="Cambria Math"/>
                <a:cs typeface="Cambria Math"/>
              </a:rPr>
              <a:t>№</a:t>
            </a:r>
            <a:endParaRPr sz="1000">
              <a:latin typeface="Cambria Math"/>
              <a:cs typeface="Cambria Math"/>
            </a:endParaRPr>
          </a:p>
        </p:txBody>
      </p:sp>
      <p:pic>
        <p:nvPicPr>
          <p:cNvPr id="38" name="object 38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9749835" y="996153"/>
            <a:ext cx="545391" cy="465145"/>
          </a:xfrm>
          <a:prstGeom prst="rect">
            <a:avLst/>
          </a:prstGeom>
        </p:spPr>
      </p:pic>
      <p:grpSp>
        <p:nvGrpSpPr>
          <p:cNvPr id="39" name="object 39"/>
          <p:cNvGrpSpPr/>
          <p:nvPr/>
        </p:nvGrpSpPr>
        <p:grpSpPr>
          <a:xfrm>
            <a:off x="681837" y="1031747"/>
            <a:ext cx="1131570" cy="449580"/>
            <a:chOff x="681837" y="1031747"/>
            <a:chExt cx="1131570" cy="449580"/>
          </a:xfrm>
        </p:grpSpPr>
        <p:pic>
          <p:nvPicPr>
            <p:cNvPr id="40" name="object 4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81837" y="1031747"/>
              <a:ext cx="1131163" cy="16154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81837" y="1176527"/>
              <a:ext cx="981341" cy="16154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81837" y="1319783"/>
              <a:ext cx="777621" cy="161544"/>
            </a:xfrm>
            <a:prstGeom prst="rect">
              <a:avLst/>
            </a:prstGeom>
          </p:spPr>
        </p:pic>
      </p:grpSp>
      <p:grpSp>
        <p:nvGrpSpPr>
          <p:cNvPr id="43" name="object 43"/>
          <p:cNvGrpSpPr/>
          <p:nvPr/>
        </p:nvGrpSpPr>
        <p:grpSpPr>
          <a:xfrm>
            <a:off x="7118604" y="976249"/>
            <a:ext cx="2485390" cy="561340"/>
            <a:chOff x="7118604" y="976249"/>
            <a:chExt cx="2485390" cy="561340"/>
          </a:xfrm>
        </p:grpSpPr>
        <p:pic>
          <p:nvPicPr>
            <p:cNvPr id="44" name="object 44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118604" y="976249"/>
              <a:ext cx="2052320" cy="15240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7118604" y="1113409"/>
              <a:ext cx="2257679" cy="152400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7118604" y="1250569"/>
              <a:ext cx="1738629" cy="15240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8802878" y="1250569"/>
              <a:ext cx="85344" cy="15240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8845550" y="1250569"/>
              <a:ext cx="758253" cy="15240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7118604" y="1384681"/>
              <a:ext cx="1351406" cy="152400"/>
            </a:xfrm>
            <a:prstGeom prst="rect">
              <a:avLst/>
            </a:prstGeom>
          </p:spPr>
        </p:pic>
      </p:grpSp>
      <p:grpSp>
        <p:nvGrpSpPr>
          <p:cNvPr id="50" name="object 50"/>
          <p:cNvGrpSpPr/>
          <p:nvPr/>
        </p:nvGrpSpPr>
        <p:grpSpPr>
          <a:xfrm>
            <a:off x="2138552" y="975118"/>
            <a:ext cx="2682875" cy="720090"/>
            <a:chOff x="2138552" y="975118"/>
            <a:chExt cx="2682875" cy="720090"/>
          </a:xfrm>
        </p:grpSpPr>
        <p:pic>
          <p:nvPicPr>
            <p:cNvPr id="51" name="object 51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603370" y="1101216"/>
              <a:ext cx="259079" cy="152400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810635" y="1101216"/>
              <a:ext cx="921346" cy="152400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2765170" y="1241424"/>
              <a:ext cx="1973580" cy="152400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765170" y="1378584"/>
              <a:ext cx="2055749" cy="15240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765170" y="1515744"/>
              <a:ext cx="704087" cy="152400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3418966" y="1515744"/>
              <a:ext cx="79248" cy="152400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2138552" y="975118"/>
              <a:ext cx="596023" cy="719696"/>
            </a:xfrm>
            <a:prstGeom prst="rect">
              <a:avLst/>
            </a:prstGeom>
          </p:spPr>
        </p:pic>
      </p:grpSp>
      <p:sp>
        <p:nvSpPr>
          <p:cNvPr id="58" name="object 58"/>
          <p:cNvSpPr txBox="1"/>
          <p:nvPr/>
        </p:nvSpPr>
        <p:spPr>
          <a:xfrm>
            <a:off x="8412226" y="1371980"/>
            <a:ext cx="1568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0D0D0D"/>
                </a:solidFill>
                <a:latin typeface="Cambria Math"/>
                <a:cs typeface="Cambria Math"/>
              </a:rPr>
              <a:t>№</a:t>
            </a:r>
            <a:endParaRPr sz="1000">
              <a:latin typeface="Cambria Math"/>
              <a:cs typeface="Cambria Math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2148077" y="1786382"/>
            <a:ext cx="2745740" cy="777240"/>
            <a:chOff x="2148077" y="1786382"/>
            <a:chExt cx="2745740" cy="777240"/>
          </a:xfrm>
        </p:grpSpPr>
        <p:sp>
          <p:nvSpPr>
            <p:cNvPr id="60" name="object 60"/>
            <p:cNvSpPr/>
            <p:nvPr/>
          </p:nvSpPr>
          <p:spPr>
            <a:xfrm>
              <a:off x="2148077" y="1786382"/>
              <a:ext cx="2745740" cy="777240"/>
            </a:xfrm>
            <a:custGeom>
              <a:avLst/>
              <a:gdLst/>
              <a:ahLst/>
              <a:cxnLst/>
              <a:rect l="l" t="t" r="r" b="b"/>
              <a:pathLst>
                <a:path w="2745740" h="777239">
                  <a:moveTo>
                    <a:pt x="2703703" y="0"/>
                  </a:moveTo>
                  <a:lnTo>
                    <a:pt x="41783" y="0"/>
                  </a:lnTo>
                  <a:lnTo>
                    <a:pt x="25556" y="3278"/>
                  </a:lnTo>
                  <a:lnTo>
                    <a:pt x="12271" y="12223"/>
                  </a:lnTo>
                  <a:lnTo>
                    <a:pt x="3296" y="25503"/>
                  </a:lnTo>
                  <a:lnTo>
                    <a:pt x="0" y="41782"/>
                  </a:lnTo>
                  <a:lnTo>
                    <a:pt x="0" y="734948"/>
                  </a:lnTo>
                  <a:lnTo>
                    <a:pt x="3296" y="751175"/>
                  </a:lnTo>
                  <a:lnTo>
                    <a:pt x="12271" y="764460"/>
                  </a:lnTo>
                  <a:lnTo>
                    <a:pt x="25556" y="773435"/>
                  </a:lnTo>
                  <a:lnTo>
                    <a:pt x="41783" y="776731"/>
                  </a:lnTo>
                  <a:lnTo>
                    <a:pt x="2703703" y="776731"/>
                  </a:lnTo>
                  <a:lnTo>
                    <a:pt x="2719982" y="773435"/>
                  </a:lnTo>
                  <a:lnTo>
                    <a:pt x="2733262" y="764460"/>
                  </a:lnTo>
                  <a:lnTo>
                    <a:pt x="2742207" y="751175"/>
                  </a:lnTo>
                  <a:lnTo>
                    <a:pt x="2745486" y="734948"/>
                  </a:lnTo>
                  <a:lnTo>
                    <a:pt x="2745486" y="41782"/>
                  </a:lnTo>
                  <a:lnTo>
                    <a:pt x="2742207" y="25503"/>
                  </a:lnTo>
                  <a:lnTo>
                    <a:pt x="2733262" y="12223"/>
                  </a:lnTo>
                  <a:lnTo>
                    <a:pt x="2719982" y="3278"/>
                  </a:lnTo>
                  <a:lnTo>
                    <a:pt x="2703703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2268600" y="1856181"/>
              <a:ext cx="2368423" cy="167944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2268600" y="2007743"/>
              <a:ext cx="1933067" cy="167639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2268600" y="2158619"/>
              <a:ext cx="2298065" cy="167639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2268600" y="2309495"/>
              <a:ext cx="545211" cy="167639"/>
            </a:xfrm>
            <a:prstGeom prst="rect">
              <a:avLst/>
            </a:prstGeom>
          </p:spPr>
        </p:pic>
      </p:grpSp>
      <p:grpSp>
        <p:nvGrpSpPr>
          <p:cNvPr id="65" name="object 65"/>
          <p:cNvGrpSpPr/>
          <p:nvPr/>
        </p:nvGrpSpPr>
        <p:grpSpPr>
          <a:xfrm>
            <a:off x="9692640" y="1769617"/>
            <a:ext cx="2439035" cy="873125"/>
            <a:chOff x="9692640" y="1769617"/>
            <a:chExt cx="2439035" cy="873125"/>
          </a:xfrm>
        </p:grpSpPr>
        <p:sp>
          <p:nvSpPr>
            <p:cNvPr id="66" name="object 66"/>
            <p:cNvSpPr/>
            <p:nvPr/>
          </p:nvSpPr>
          <p:spPr>
            <a:xfrm>
              <a:off x="9692640" y="1769617"/>
              <a:ext cx="2403475" cy="873125"/>
            </a:xfrm>
            <a:custGeom>
              <a:avLst/>
              <a:gdLst/>
              <a:ahLst/>
              <a:cxnLst/>
              <a:rect l="l" t="t" r="r" b="b"/>
              <a:pathLst>
                <a:path w="2403475" h="873125">
                  <a:moveTo>
                    <a:pt x="2356230" y="0"/>
                  </a:moveTo>
                  <a:lnTo>
                    <a:pt x="46989" y="0"/>
                  </a:lnTo>
                  <a:lnTo>
                    <a:pt x="28717" y="3681"/>
                  </a:lnTo>
                  <a:lnTo>
                    <a:pt x="13779" y="13731"/>
                  </a:lnTo>
                  <a:lnTo>
                    <a:pt x="3698" y="28664"/>
                  </a:lnTo>
                  <a:lnTo>
                    <a:pt x="0" y="46990"/>
                  </a:lnTo>
                  <a:lnTo>
                    <a:pt x="0" y="826008"/>
                  </a:lnTo>
                  <a:lnTo>
                    <a:pt x="3698" y="844260"/>
                  </a:lnTo>
                  <a:lnTo>
                    <a:pt x="13779" y="859155"/>
                  </a:lnTo>
                  <a:lnTo>
                    <a:pt x="28717" y="869191"/>
                  </a:lnTo>
                  <a:lnTo>
                    <a:pt x="46989" y="872871"/>
                  </a:lnTo>
                  <a:lnTo>
                    <a:pt x="2356230" y="872871"/>
                  </a:lnTo>
                  <a:lnTo>
                    <a:pt x="2374503" y="869191"/>
                  </a:lnTo>
                  <a:lnTo>
                    <a:pt x="2389441" y="859155"/>
                  </a:lnTo>
                  <a:lnTo>
                    <a:pt x="2399522" y="844260"/>
                  </a:lnTo>
                  <a:lnTo>
                    <a:pt x="2403220" y="826008"/>
                  </a:lnTo>
                  <a:lnTo>
                    <a:pt x="2403220" y="46990"/>
                  </a:lnTo>
                  <a:lnTo>
                    <a:pt x="2399522" y="28664"/>
                  </a:lnTo>
                  <a:lnTo>
                    <a:pt x="2389441" y="13731"/>
                  </a:lnTo>
                  <a:lnTo>
                    <a:pt x="2374503" y="3681"/>
                  </a:lnTo>
                  <a:lnTo>
                    <a:pt x="2356230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10493629" y="1804161"/>
              <a:ext cx="876160" cy="182879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9768205" y="1970277"/>
              <a:ext cx="2338831" cy="167639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9772777" y="2120849"/>
              <a:ext cx="2299461" cy="167944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9745345" y="2272283"/>
              <a:ext cx="726528" cy="167639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0411333" y="2272283"/>
              <a:ext cx="94488" cy="167639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10458577" y="2272283"/>
              <a:ext cx="1673098" cy="167639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9970897" y="2423159"/>
              <a:ext cx="1906397" cy="167639"/>
            </a:xfrm>
            <a:prstGeom prst="rect">
              <a:avLst/>
            </a:prstGeom>
          </p:spPr>
        </p:pic>
      </p:grpSp>
      <p:grpSp>
        <p:nvGrpSpPr>
          <p:cNvPr id="74" name="object 74"/>
          <p:cNvGrpSpPr/>
          <p:nvPr/>
        </p:nvGrpSpPr>
        <p:grpSpPr>
          <a:xfrm>
            <a:off x="9672573" y="2865754"/>
            <a:ext cx="2413635" cy="758825"/>
            <a:chOff x="9672573" y="2865754"/>
            <a:chExt cx="2413635" cy="758825"/>
          </a:xfrm>
        </p:grpSpPr>
        <p:sp>
          <p:nvSpPr>
            <p:cNvPr id="75" name="object 75"/>
            <p:cNvSpPr/>
            <p:nvPr/>
          </p:nvSpPr>
          <p:spPr>
            <a:xfrm>
              <a:off x="9672573" y="2865754"/>
              <a:ext cx="2413635" cy="758825"/>
            </a:xfrm>
            <a:custGeom>
              <a:avLst/>
              <a:gdLst/>
              <a:ahLst/>
              <a:cxnLst/>
              <a:rect l="l" t="t" r="r" b="b"/>
              <a:pathLst>
                <a:path w="2413634" h="758825">
                  <a:moveTo>
                    <a:pt x="2372359" y="0"/>
                  </a:moveTo>
                  <a:lnTo>
                    <a:pt x="40767" y="0"/>
                  </a:lnTo>
                  <a:lnTo>
                    <a:pt x="24913" y="3190"/>
                  </a:lnTo>
                  <a:lnTo>
                    <a:pt x="11953" y="11906"/>
                  </a:lnTo>
                  <a:lnTo>
                    <a:pt x="3208" y="24860"/>
                  </a:lnTo>
                  <a:lnTo>
                    <a:pt x="0" y="40767"/>
                  </a:lnTo>
                  <a:lnTo>
                    <a:pt x="0" y="718058"/>
                  </a:lnTo>
                  <a:lnTo>
                    <a:pt x="3208" y="733911"/>
                  </a:lnTo>
                  <a:lnTo>
                    <a:pt x="11953" y="746871"/>
                  </a:lnTo>
                  <a:lnTo>
                    <a:pt x="24913" y="755616"/>
                  </a:lnTo>
                  <a:lnTo>
                    <a:pt x="40767" y="758825"/>
                  </a:lnTo>
                  <a:lnTo>
                    <a:pt x="2372359" y="758825"/>
                  </a:lnTo>
                  <a:lnTo>
                    <a:pt x="2388213" y="755616"/>
                  </a:lnTo>
                  <a:lnTo>
                    <a:pt x="2401173" y="746871"/>
                  </a:lnTo>
                  <a:lnTo>
                    <a:pt x="2409918" y="733911"/>
                  </a:lnTo>
                  <a:lnTo>
                    <a:pt x="2413127" y="718058"/>
                  </a:lnTo>
                  <a:lnTo>
                    <a:pt x="2413127" y="40767"/>
                  </a:lnTo>
                  <a:lnTo>
                    <a:pt x="2409918" y="24860"/>
                  </a:lnTo>
                  <a:lnTo>
                    <a:pt x="2401173" y="11906"/>
                  </a:lnTo>
                  <a:lnTo>
                    <a:pt x="2388213" y="3190"/>
                  </a:lnTo>
                  <a:lnTo>
                    <a:pt x="2372359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object 76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9949306" y="2898393"/>
              <a:ext cx="1935606" cy="182879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0123042" y="3062985"/>
              <a:ext cx="1584071" cy="182879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9940162" y="3227273"/>
              <a:ext cx="1944243" cy="183184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10142854" y="3392423"/>
              <a:ext cx="1542669" cy="182879"/>
            </a:xfrm>
            <a:prstGeom prst="rect">
              <a:avLst/>
            </a:prstGeom>
          </p:spPr>
        </p:pic>
      </p:grpSp>
      <p:grpSp>
        <p:nvGrpSpPr>
          <p:cNvPr id="80" name="object 80"/>
          <p:cNvGrpSpPr/>
          <p:nvPr/>
        </p:nvGrpSpPr>
        <p:grpSpPr>
          <a:xfrm>
            <a:off x="9705593" y="3830446"/>
            <a:ext cx="2403475" cy="588010"/>
            <a:chOff x="9705593" y="3830446"/>
            <a:chExt cx="2403475" cy="588010"/>
          </a:xfrm>
        </p:grpSpPr>
        <p:sp>
          <p:nvSpPr>
            <p:cNvPr id="81" name="object 81"/>
            <p:cNvSpPr/>
            <p:nvPr/>
          </p:nvSpPr>
          <p:spPr>
            <a:xfrm>
              <a:off x="9705593" y="3830446"/>
              <a:ext cx="2403475" cy="588010"/>
            </a:xfrm>
            <a:custGeom>
              <a:avLst/>
              <a:gdLst/>
              <a:ahLst/>
              <a:cxnLst/>
              <a:rect l="l" t="t" r="r" b="b"/>
              <a:pathLst>
                <a:path w="2403475" h="588010">
                  <a:moveTo>
                    <a:pt x="2371598" y="0"/>
                  </a:moveTo>
                  <a:lnTo>
                    <a:pt x="31623" y="0"/>
                  </a:lnTo>
                  <a:lnTo>
                    <a:pt x="19288" y="2474"/>
                  </a:lnTo>
                  <a:lnTo>
                    <a:pt x="9239" y="9223"/>
                  </a:lnTo>
                  <a:lnTo>
                    <a:pt x="2476" y="19234"/>
                  </a:lnTo>
                  <a:lnTo>
                    <a:pt x="0" y="31495"/>
                  </a:lnTo>
                  <a:lnTo>
                    <a:pt x="0" y="556259"/>
                  </a:lnTo>
                  <a:lnTo>
                    <a:pt x="2476" y="568541"/>
                  </a:lnTo>
                  <a:lnTo>
                    <a:pt x="9239" y="578596"/>
                  </a:lnTo>
                  <a:lnTo>
                    <a:pt x="19288" y="585388"/>
                  </a:lnTo>
                  <a:lnTo>
                    <a:pt x="31623" y="587882"/>
                  </a:lnTo>
                  <a:lnTo>
                    <a:pt x="2371598" y="587882"/>
                  </a:lnTo>
                  <a:lnTo>
                    <a:pt x="2383879" y="585388"/>
                  </a:lnTo>
                  <a:lnTo>
                    <a:pt x="2393934" y="578596"/>
                  </a:lnTo>
                  <a:lnTo>
                    <a:pt x="2400726" y="568541"/>
                  </a:lnTo>
                  <a:lnTo>
                    <a:pt x="2403221" y="556259"/>
                  </a:lnTo>
                  <a:lnTo>
                    <a:pt x="2403221" y="31495"/>
                  </a:lnTo>
                  <a:lnTo>
                    <a:pt x="2400726" y="19234"/>
                  </a:lnTo>
                  <a:lnTo>
                    <a:pt x="2393934" y="9223"/>
                  </a:lnTo>
                  <a:lnTo>
                    <a:pt x="2383879" y="2474"/>
                  </a:lnTo>
                  <a:lnTo>
                    <a:pt x="2371598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" name="object 82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10377550" y="3860037"/>
              <a:ext cx="1138427" cy="182880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10158094" y="4024325"/>
              <a:ext cx="1559178" cy="183184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9816718" y="4189475"/>
              <a:ext cx="2246629" cy="182880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9691496" y="4635880"/>
            <a:ext cx="2403475" cy="759460"/>
            <a:chOff x="9691496" y="4635880"/>
            <a:chExt cx="2403475" cy="759460"/>
          </a:xfrm>
        </p:grpSpPr>
        <p:sp>
          <p:nvSpPr>
            <p:cNvPr id="86" name="object 86"/>
            <p:cNvSpPr/>
            <p:nvPr/>
          </p:nvSpPr>
          <p:spPr>
            <a:xfrm>
              <a:off x="9691496" y="4635880"/>
              <a:ext cx="2403475" cy="759460"/>
            </a:xfrm>
            <a:custGeom>
              <a:avLst/>
              <a:gdLst/>
              <a:ahLst/>
              <a:cxnLst/>
              <a:rect l="l" t="t" r="r" b="b"/>
              <a:pathLst>
                <a:path w="2403475" h="759460">
                  <a:moveTo>
                    <a:pt x="2362327" y="0"/>
                  </a:moveTo>
                  <a:lnTo>
                    <a:pt x="40767" y="0"/>
                  </a:lnTo>
                  <a:lnTo>
                    <a:pt x="24913" y="3210"/>
                  </a:lnTo>
                  <a:lnTo>
                    <a:pt x="11953" y="11969"/>
                  </a:lnTo>
                  <a:lnTo>
                    <a:pt x="3208" y="24967"/>
                  </a:lnTo>
                  <a:lnTo>
                    <a:pt x="0" y="40894"/>
                  </a:lnTo>
                  <a:lnTo>
                    <a:pt x="0" y="718185"/>
                  </a:lnTo>
                  <a:lnTo>
                    <a:pt x="3208" y="734038"/>
                  </a:lnTo>
                  <a:lnTo>
                    <a:pt x="11953" y="746998"/>
                  </a:lnTo>
                  <a:lnTo>
                    <a:pt x="24913" y="755743"/>
                  </a:lnTo>
                  <a:lnTo>
                    <a:pt x="40767" y="758952"/>
                  </a:lnTo>
                  <a:lnTo>
                    <a:pt x="2362327" y="758952"/>
                  </a:lnTo>
                  <a:lnTo>
                    <a:pt x="2378233" y="755743"/>
                  </a:lnTo>
                  <a:lnTo>
                    <a:pt x="2391187" y="746998"/>
                  </a:lnTo>
                  <a:lnTo>
                    <a:pt x="2399903" y="734038"/>
                  </a:lnTo>
                  <a:lnTo>
                    <a:pt x="2403094" y="718185"/>
                  </a:lnTo>
                  <a:lnTo>
                    <a:pt x="2403094" y="40894"/>
                  </a:lnTo>
                  <a:lnTo>
                    <a:pt x="2399903" y="24967"/>
                  </a:lnTo>
                  <a:lnTo>
                    <a:pt x="2391187" y="11969"/>
                  </a:lnTo>
                  <a:lnTo>
                    <a:pt x="2378233" y="3210"/>
                  </a:lnTo>
                  <a:lnTo>
                    <a:pt x="2362327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7" name="object 87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10638789" y="4668900"/>
              <a:ext cx="610361" cy="182880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10352277" y="4833492"/>
              <a:ext cx="1155801" cy="182880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9899649" y="4997780"/>
              <a:ext cx="2049145" cy="183184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10108437" y="5163057"/>
              <a:ext cx="1668018" cy="182880"/>
            </a:xfrm>
            <a:prstGeom prst="rect">
              <a:avLst/>
            </a:prstGeom>
          </p:spPr>
        </p:pic>
      </p:grpSp>
      <p:grpSp>
        <p:nvGrpSpPr>
          <p:cNvPr id="91" name="object 91"/>
          <p:cNvGrpSpPr/>
          <p:nvPr/>
        </p:nvGrpSpPr>
        <p:grpSpPr>
          <a:xfrm>
            <a:off x="7069963" y="1764410"/>
            <a:ext cx="2448560" cy="4751070"/>
            <a:chOff x="7069963" y="1764410"/>
            <a:chExt cx="2448560" cy="4751070"/>
          </a:xfrm>
        </p:grpSpPr>
        <p:sp>
          <p:nvSpPr>
            <p:cNvPr id="92" name="object 92"/>
            <p:cNvSpPr/>
            <p:nvPr/>
          </p:nvSpPr>
          <p:spPr>
            <a:xfrm>
              <a:off x="7069963" y="1764410"/>
              <a:ext cx="2433320" cy="4751070"/>
            </a:xfrm>
            <a:custGeom>
              <a:avLst/>
              <a:gdLst/>
              <a:ahLst/>
              <a:cxnLst/>
              <a:rect l="l" t="t" r="r" b="b"/>
              <a:pathLst>
                <a:path w="2433320" h="4751070">
                  <a:moveTo>
                    <a:pt x="2385440" y="0"/>
                  </a:moveTo>
                  <a:lnTo>
                    <a:pt x="47497" y="0"/>
                  </a:lnTo>
                  <a:lnTo>
                    <a:pt x="29039" y="3724"/>
                  </a:lnTo>
                  <a:lnTo>
                    <a:pt x="13938" y="13890"/>
                  </a:lnTo>
                  <a:lnTo>
                    <a:pt x="3742" y="28985"/>
                  </a:lnTo>
                  <a:lnTo>
                    <a:pt x="0" y="47498"/>
                  </a:lnTo>
                  <a:lnTo>
                    <a:pt x="0" y="4703305"/>
                  </a:lnTo>
                  <a:lnTo>
                    <a:pt x="3742" y="4721807"/>
                  </a:lnTo>
                  <a:lnTo>
                    <a:pt x="13938" y="4736917"/>
                  </a:lnTo>
                  <a:lnTo>
                    <a:pt x="29039" y="4747105"/>
                  </a:lnTo>
                  <a:lnTo>
                    <a:pt x="47497" y="4750841"/>
                  </a:lnTo>
                  <a:lnTo>
                    <a:pt x="2385440" y="4750841"/>
                  </a:lnTo>
                  <a:lnTo>
                    <a:pt x="2403973" y="4747105"/>
                  </a:lnTo>
                  <a:lnTo>
                    <a:pt x="2419111" y="4736917"/>
                  </a:lnTo>
                  <a:lnTo>
                    <a:pt x="2429321" y="4721807"/>
                  </a:lnTo>
                  <a:lnTo>
                    <a:pt x="2433065" y="4703305"/>
                  </a:lnTo>
                  <a:lnTo>
                    <a:pt x="2433065" y="47498"/>
                  </a:lnTo>
                  <a:lnTo>
                    <a:pt x="2429321" y="28985"/>
                  </a:lnTo>
                  <a:lnTo>
                    <a:pt x="2419111" y="13890"/>
                  </a:lnTo>
                  <a:lnTo>
                    <a:pt x="2403973" y="3724"/>
                  </a:lnTo>
                  <a:lnTo>
                    <a:pt x="2385440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93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7193026" y="1823973"/>
              <a:ext cx="2238502" cy="144779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7538974" y="1968753"/>
              <a:ext cx="1571878" cy="144779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7823962" y="2113533"/>
              <a:ext cx="978395" cy="144779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7209790" y="2258313"/>
              <a:ext cx="2204974" cy="144779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7823962" y="2403093"/>
              <a:ext cx="978395" cy="144779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7362190" y="2547873"/>
              <a:ext cx="1928622" cy="144779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7372858" y="2692653"/>
              <a:ext cx="1879853" cy="144779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7153402" y="2837433"/>
              <a:ext cx="2319147" cy="144779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7351522" y="2982213"/>
              <a:ext cx="1947672" cy="144779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8043418" y="3126689"/>
              <a:ext cx="540512" cy="145084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7697470" y="3272027"/>
              <a:ext cx="1229588" cy="144779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7447534" y="3416807"/>
              <a:ext cx="1729104" cy="144779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7228078" y="3561587"/>
              <a:ext cx="2197227" cy="144780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8095234" y="3706367"/>
              <a:ext cx="437515" cy="144780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7208266" y="3851147"/>
              <a:ext cx="2229612" cy="144780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7941310" y="3995927"/>
              <a:ext cx="745451" cy="144780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7746238" y="4140707"/>
              <a:ext cx="1132293" cy="144780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7407910" y="4285487"/>
              <a:ext cx="1840611" cy="144780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7397242" y="4429963"/>
              <a:ext cx="1831213" cy="145084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7340854" y="4575301"/>
              <a:ext cx="1972436" cy="144780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7977886" y="4720081"/>
              <a:ext cx="668985" cy="144780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91" cstate="print"/>
            <a:stretch>
              <a:fillRect/>
            </a:stretch>
          </p:blipFill>
          <p:spPr>
            <a:xfrm>
              <a:off x="7141210" y="4864861"/>
              <a:ext cx="2371852" cy="144780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7185406" y="5009641"/>
              <a:ext cx="799274" cy="144780"/>
            </a:xfrm>
            <a:prstGeom prst="rect">
              <a:avLst/>
            </a:prstGeom>
          </p:spPr>
        </p:pic>
        <p:pic>
          <p:nvPicPr>
            <p:cNvPr id="116" name="object 116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7927594" y="5009641"/>
              <a:ext cx="79248" cy="144780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7967218" y="5009641"/>
              <a:ext cx="1472946" cy="144780"/>
            </a:xfrm>
            <a:prstGeom prst="rect">
              <a:avLst/>
            </a:prstGeom>
          </p:spPr>
        </p:pic>
        <p:pic>
          <p:nvPicPr>
            <p:cNvPr id="118" name="object 118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7261606" y="5154421"/>
              <a:ext cx="2102866" cy="144779"/>
            </a:xfrm>
            <a:prstGeom prst="rect">
              <a:avLst/>
            </a:prstGeom>
          </p:spPr>
        </p:pic>
        <p:pic>
          <p:nvPicPr>
            <p:cNvPr id="119" name="object 119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7508494" y="5299201"/>
              <a:ext cx="1606550" cy="144780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7150354" y="5444032"/>
              <a:ext cx="2354199" cy="144780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7804150" y="5588812"/>
              <a:ext cx="1018603" cy="144780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99" cstate="print"/>
            <a:stretch>
              <a:fillRect/>
            </a:stretch>
          </p:blipFill>
          <p:spPr>
            <a:xfrm>
              <a:off x="7339330" y="5733592"/>
              <a:ext cx="1977644" cy="145084"/>
            </a:xfrm>
            <a:prstGeom prst="rect">
              <a:avLst/>
            </a:prstGeom>
          </p:spPr>
        </p:pic>
        <p:pic>
          <p:nvPicPr>
            <p:cNvPr id="123" name="object 123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7721854" y="5878677"/>
              <a:ext cx="1182522" cy="144780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7273798" y="6023457"/>
              <a:ext cx="2107946" cy="144780"/>
            </a:xfrm>
            <a:prstGeom prst="rect">
              <a:avLst/>
            </a:prstGeom>
          </p:spPr>
        </p:pic>
        <p:pic>
          <p:nvPicPr>
            <p:cNvPr id="125" name="object 125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7133590" y="6168237"/>
              <a:ext cx="2384805" cy="144779"/>
            </a:xfrm>
            <a:prstGeom prst="rect">
              <a:avLst/>
            </a:prstGeom>
          </p:spPr>
        </p:pic>
        <p:pic>
          <p:nvPicPr>
            <p:cNvPr id="126" name="object 126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7651750" y="6313017"/>
              <a:ext cx="1324991" cy="144779"/>
            </a:xfrm>
            <a:prstGeom prst="rect">
              <a:avLst/>
            </a:prstGeom>
          </p:spPr>
        </p:pic>
      </p:grpSp>
      <p:grpSp>
        <p:nvGrpSpPr>
          <p:cNvPr id="127" name="object 127"/>
          <p:cNvGrpSpPr/>
          <p:nvPr/>
        </p:nvGrpSpPr>
        <p:grpSpPr>
          <a:xfrm>
            <a:off x="482041" y="1795779"/>
            <a:ext cx="1442720" cy="549910"/>
            <a:chOff x="482041" y="1795779"/>
            <a:chExt cx="1442720" cy="549910"/>
          </a:xfrm>
        </p:grpSpPr>
        <p:sp>
          <p:nvSpPr>
            <p:cNvPr id="128" name="object 128"/>
            <p:cNvSpPr/>
            <p:nvPr/>
          </p:nvSpPr>
          <p:spPr>
            <a:xfrm>
              <a:off x="482041" y="1795779"/>
              <a:ext cx="1442720" cy="549910"/>
            </a:xfrm>
            <a:custGeom>
              <a:avLst/>
              <a:gdLst/>
              <a:ahLst/>
              <a:cxnLst/>
              <a:rect l="l" t="t" r="r" b="b"/>
              <a:pathLst>
                <a:path w="1442720" h="549910">
                  <a:moveTo>
                    <a:pt x="1412544" y="0"/>
                  </a:moveTo>
                  <a:lnTo>
                    <a:pt x="29540" y="0"/>
                  </a:lnTo>
                  <a:lnTo>
                    <a:pt x="18039" y="2317"/>
                  </a:lnTo>
                  <a:lnTo>
                    <a:pt x="8650" y="8636"/>
                  </a:lnTo>
                  <a:lnTo>
                    <a:pt x="2320" y="18002"/>
                  </a:lnTo>
                  <a:lnTo>
                    <a:pt x="0" y="29464"/>
                  </a:lnTo>
                  <a:lnTo>
                    <a:pt x="0" y="519938"/>
                  </a:lnTo>
                  <a:lnTo>
                    <a:pt x="2320" y="531473"/>
                  </a:lnTo>
                  <a:lnTo>
                    <a:pt x="8650" y="540877"/>
                  </a:lnTo>
                  <a:lnTo>
                    <a:pt x="18039" y="547209"/>
                  </a:lnTo>
                  <a:lnTo>
                    <a:pt x="29540" y="549529"/>
                  </a:lnTo>
                  <a:lnTo>
                    <a:pt x="1412544" y="549529"/>
                  </a:lnTo>
                  <a:lnTo>
                    <a:pt x="1424079" y="547209"/>
                  </a:lnTo>
                  <a:lnTo>
                    <a:pt x="1433483" y="540877"/>
                  </a:lnTo>
                  <a:lnTo>
                    <a:pt x="1439816" y="531473"/>
                  </a:lnTo>
                  <a:lnTo>
                    <a:pt x="1442135" y="519938"/>
                  </a:lnTo>
                  <a:lnTo>
                    <a:pt x="1442135" y="29464"/>
                  </a:lnTo>
                  <a:lnTo>
                    <a:pt x="1439816" y="18002"/>
                  </a:lnTo>
                  <a:lnTo>
                    <a:pt x="1433483" y="8636"/>
                  </a:lnTo>
                  <a:lnTo>
                    <a:pt x="1424079" y="2317"/>
                  </a:lnTo>
                  <a:lnTo>
                    <a:pt x="1412544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9" name="object 129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661111" y="1836165"/>
              <a:ext cx="1183728" cy="243839"/>
            </a:xfrm>
            <a:prstGeom prst="rect">
              <a:avLst/>
            </a:prstGeom>
          </p:spPr>
        </p:pic>
        <p:pic>
          <p:nvPicPr>
            <p:cNvPr id="130" name="object 130"/>
            <p:cNvPicPr/>
            <p:nvPr/>
          </p:nvPicPr>
          <p:blipFill>
            <a:blip r:embed="rId105" cstate="print"/>
            <a:stretch>
              <a:fillRect/>
            </a:stretch>
          </p:blipFill>
          <p:spPr>
            <a:xfrm>
              <a:off x="819607" y="2055571"/>
              <a:ext cx="853439" cy="244144"/>
            </a:xfrm>
            <a:prstGeom prst="rect">
              <a:avLst/>
            </a:prstGeom>
          </p:spPr>
        </p:pic>
      </p:grpSp>
      <p:grpSp>
        <p:nvGrpSpPr>
          <p:cNvPr id="131" name="object 131"/>
          <p:cNvGrpSpPr/>
          <p:nvPr/>
        </p:nvGrpSpPr>
        <p:grpSpPr>
          <a:xfrm>
            <a:off x="466648" y="2786760"/>
            <a:ext cx="1457960" cy="549910"/>
            <a:chOff x="466648" y="2786760"/>
            <a:chExt cx="1457960" cy="549910"/>
          </a:xfrm>
        </p:grpSpPr>
        <p:sp>
          <p:nvSpPr>
            <p:cNvPr id="132" name="object 132"/>
            <p:cNvSpPr/>
            <p:nvPr/>
          </p:nvSpPr>
          <p:spPr>
            <a:xfrm>
              <a:off x="466648" y="2786760"/>
              <a:ext cx="1457960" cy="549910"/>
            </a:xfrm>
            <a:custGeom>
              <a:avLst/>
              <a:gdLst/>
              <a:ahLst/>
              <a:cxnLst/>
              <a:rect l="l" t="t" r="r" b="b"/>
              <a:pathLst>
                <a:path w="1457960" h="549910">
                  <a:moveTo>
                    <a:pt x="1427937" y="0"/>
                  </a:moveTo>
                  <a:lnTo>
                    <a:pt x="29552" y="0"/>
                  </a:lnTo>
                  <a:lnTo>
                    <a:pt x="18050" y="2317"/>
                  </a:lnTo>
                  <a:lnTo>
                    <a:pt x="8656" y="8636"/>
                  </a:lnTo>
                  <a:lnTo>
                    <a:pt x="2322" y="18002"/>
                  </a:lnTo>
                  <a:lnTo>
                    <a:pt x="0" y="29463"/>
                  </a:lnTo>
                  <a:lnTo>
                    <a:pt x="0" y="519938"/>
                  </a:lnTo>
                  <a:lnTo>
                    <a:pt x="2322" y="531473"/>
                  </a:lnTo>
                  <a:lnTo>
                    <a:pt x="8656" y="540877"/>
                  </a:lnTo>
                  <a:lnTo>
                    <a:pt x="18050" y="547209"/>
                  </a:lnTo>
                  <a:lnTo>
                    <a:pt x="29552" y="549528"/>
                  </a:lnTo>
                  <a:lnTo>
                    <a:pt x="1427937" y="549528"/>
                  </a:lnTo>
                  <a:lnTo>
                    <a:pt x="1439472" y="547209"/>
                  </a:lnTo>
                  <a:lnTo>
                    <a:pt x="1448876" y="540877"/>
                  </a:lnTo>
                  <a:lnTo>
                    <a:pt x="1455208" y="531473"/>
                  </a:lnTo>
                  <a:lnTo>
                    <a:pt x="1457528" y="519938"/>
                  </a:lnTo>
                  <a:lnTo>
                    <a:pt x="1457528" y="29463"/>
                  </a:lnTo>
                  <a:lnTo>
                    <a:pt x="1455208" y="18002"/>
                  </a:lnTo>
                  <a:lnTo>
                    <a:pt x="1448876" y="8636"/>
                  </a:lnTo>
                  <a:lnTo>
                    <a:pt x="1439472" y="2317"/>
                  </a:lnTo>
                  <a:lnTo>
                    <a:pt x="1427937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33"/>
            <p:cNvPicPr/>
            <p:nvPr/>
          </p:nvPicPr>
          <p:blipFill>
            <a:blip r:embed="rId106" cstate="print"/>
            <a:stretch>
              <a:fillRect/>
            </a:stretch>
          </p:blipFill>
          <p:spPr>
            <a:xfrm>
              <a:off x="841247" y="2827273"/>
              <a:ext cx="808507" cy="243839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107" cstate="print"/>
            <a:stretch>
              <a:fillRect/>
            </a:stretch>
          </p:blipFill>
          <p:spPr>
            <a:xfrm>
              <a:off x="720852" y="3046806"/>
              <a:ext cx="1034440" cy="244144"/>
            </a:xfrm>
            <a:prstGeom prst="rect">
              <a:avLst/>
            </a:prstGeom>
          </p:spPr>
        </p:pic>
      </p:grpSp>
      <p:grpSp>
        <p:nvGrpSpPr>
          <p:cNvPr id="135" name="object 135"/>
          <p:cNvGrpSpPr/>
          <p:nvPr/>
        </p:nvGrpSpPr>
        <p:grpSpPr>
          <a:xfrm>
            <a:off x="445757" y="3712083"/>
            <a:ext cx="1499235" cy="549910"/>
            <a:chOff x="445757" y="3712083"/>
            <a:chExt cx="1499235" cy="549910"/>
          </a:xfrm>
        </p:grpSpPr>
        <p:sp>
          <p:nvSpPr>
            <p:cNvPr id="136" name="object 136"/>
            <p:cNvSpPr/>
            <p:nvPr/>
          </p:nvSpPr>
          <p:spPr>
            <a:xfrm>
              <a:off x="445757" y="3712083"/>
              <a:ext cx="1499235" cy="549910"/>
            </a:xfrm>
            <a:custGeom>
              <a:avLst/>
              <a:gdLst/>
              <a:ahLst/>
              <a:cxnLst/>
              <a:rect l="l" t="t" r="r" b="b"/>
              <a:pathLst>
                <a:path w="1499235" h="549910">
                  <a:moveTo>
                    <a:pt x="1469148" y="0"/>
                  </a:moveTo>
                  <a:lnTo>
                    <a:pt x="29552" y="0"/>
                  </a:lnTo>
                  <a:lnTo>
                    <a:pt x="18050" y="2317"/>
                  </a:lnTo>
                  <a:lnTo>
                    <a:pt x="8656" y="8636"/>
                  </a:lnTo>
                  <a:lnTo>
                    <a:pt x="2322" y="18002"/>
                  </a:lnTo>
                  <a:lnTo>
                    <a:pt x="0" y="29464"/>
                  </a:lnTo>
                  <a:lnTo>
                    <a:pt x="0" y="519938"/>
                  </a:lnTo>
                  <a:lnTo>
                    <a:pt x="2322" y="531473"/>
                  </a:lnTo>
                  <a:lnTo>
                    <a:pt x="8656" y="540877"/>
                  </a:lnTo>
                  <a:lnTo>
                    <a:pt x="18050" y="547209"/>
                  </a:lnTo>
                  <a:lnTo>
                    <a:pt x="29552" y="549529"/>
                  </a:lnTo>
                  <a:lnTo>
                    <a:pt x="1469148" y="549529"/>
                  </a:lnTo>
                  <a:lnTo>
                    <a:pt x="1480683" y="547209"/>
                  </a:lnTo>
                  <a:lnTo>
                    <a:pt x="1490087" y="540877"/>
                  </a:lnTo>
                  <a:lnTo>
                    <a:pt x="1496419" y="531473"/>
                  </a:lnTo>
                  <a:lnTo>
                    <a:pt x="1498739" y="519938"/>
                  </a:lnTo>
                  <a:lnTo>
                    <a:pt x="1498739" y="29464"/>
                  </a:lnTo>
                  <a:lnTo>
                    <a:pt x="1496419" y="18002"/>
                  </a:lnTo>
                  <a:lnTo>
                    <a:pt x="1490087" y="8636"/>
                  </a:lnTo>
                  <a:lnTo>
                    <a:pt x="1480683" y="2317"/>
                  </a:lnTo>
                  <a:lnTo>
                    <a:pt x="1469148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37"/>
            <p:cNvPicPr/>
            <p:nvPr/>
          </p:nvPicPr>
          <p:blipFill>
            <a:blip r:embed="rId108" cstate="print"/>
            <a:stretch>
              <a:fillRect/>
            </a:stretch>
          </p:blipFill>
          <p:spPr>
            <a:xfrm>
              <a:off x="928725" y="3752977"/>
              <a:ext cx="640079" cy="243839"/>
            </a:xfrm>
            <a:prstGeom prst="rect">
              <a:avLst/>
            </a:prstGeom>
          </p:spPr>
        </p:pic>
        <p:pic>
          <p:nvPicPr>
            <p:cNvPr id="138" name="object 138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768705" y="3972433"/>
              <a:ext cx="937107" cy="243839"/>
            </a:xfrm>
            <a:prstGeom prst="rect">
              <a:avLst/>
            </a:prstGeom>
          </p:spPr>
        </p:pic>
      </p:grpSp>
      <p:grpSp>
        <p:nvGrpSpPr>
          <p:cNvPr id="139" name="object 139"/>
          <p:cNvGrpSpPr/>
          <p:nvPr/>
        </p:nvGrpSpPr>
        <p:grpSpPr>
          <a:xfrm>
            <a:off x="419112" y="4418329"/>
            <a:ext cx="1551305" cy="549910"/>
            <a:chOff x="419112" y="4418329"/>
            <a:chExt cx="1551305" cy="549910"/>
          </a:xfrm>
        </p:grpSpPr>
        <p:sp>
          <p:nvSpPr>
            <p:cNvPr id="140" name="object 140"/>
            <p:cNvSpPr/>
            <p:nvPr/>
          </p:nvSpPr>
          <p:spPr>
            <a:xfrm>
              <a:off x="419112" y="4418329"/>
              <a:ext cx="1537970" cy="549910"/>
            </a:xfrm>
            <a:custGeom>
              <a:avLst/>
              <a:gdLst/>
              <a:ahLst/>
              <a:cxnLst/>
              <a:rect l="l" t="t" r="r" b="b"/>
              <a:pathLst>
                <a:path w="1537970" h="549910">
                  <a:moveTo>
                    <a:pt x="1508239" y="0"/>
                  </a:moveTo>
                  <a:lnTo>
                    <a:pt x="29552" y="0"/>
                  </a:lnTo>
                  <a:lnTo>
                    <a:pt x="18050" y="2317"/>
                  </a:lnTo>
                  <a:lnTo>
                    <a:pt x="8656" y="8636"/>
                  </a:lnTo>
                  <a:lnTo>
                    <a:pt x="2322" y="18002"/>
                  </a:lnTo>
                  <a:lnTo>
                    <a:pt x="0" y="29464"/>
                  </a:lnTo>
                  <a:lnTo>
                    <a:pt x="0" y="519938"/>
                  </a:lnTo>
                  <a:lnTo>
                    <a:pt x="2322" y="531473"/>
                  </a:lnTo>
                  <a:lnTo>
                    <a:pt x="8656" y="540877"/>
                  </a:lnTo>
                  <a:lnTo>
                    <a:pt x="18050" y="547209"/>
                  </a:lnTo>
                  <a:lnTo>
                    <a:pt x="29552" y="549529"/>
                  </a:lnTo>
                  <a:lnTo>
                    <a:pt x="1508239" y="549529"/>
                  </a:lnTo>
                  <a:lnTo>
                    <a:pt x="1519774" y="547209"/>
                  </a:lnTo>
                  <a:lnTo>
                    <a:pt x="1529178" y="540877"/>
                  </a:lnTo>
                  <a:lnTo>
                    <a:pt x="1535510" y="531473"/>
                  </a:lnTo>
                  <a:lnTo>
                    <a:pt x="1537830" y="519938"/>
                  </a:lnTo>
                  <a:lnTo>
                    <a:pt x="1537830" y="29464"/>
                  </a:lnTo>
                  <a:lnTo>
                    <a:pt x="1535510" y="18002"/>
                  </a:lnTo>
                  <a:lnTo>
                    <a:pt x="1529178" y="8636"/>
                  </a:lnTo>
                  <a:lnTo>
                    <a:pt x="1519774" y="2317"/>
                  </a:lnTo>
                  <a:lnTo>
                    <a:pt x="1508239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1" name="object 141"/>
            <p:cNvPicPr/>
            <p:nvPr/>
          </p:nvPicPr>
          <p:blipFill>
            <a:blip r:embed="rId110" cstate="print"/>
            <a:stretch>
              <a:fillRect/>
            </a:stretch>
          </p:blipFill>
          <p:spPr>
            <a:xfrm>
              <a:off x="756818" y="4459223"/>
              <a:ext cx="968692" cy="243839"/>
            </a:xfrm>
            <a:prstGeom prst="rect">
              <a:avLst/>
            </a:prstGeom>
          </p:spPr>
        </p:pic>
        <p:pic>
          <p:nvPicPr>
            <p:cNvPr id="142" name="object 142"/>
            <p:cNvPicPr/>
            <p:nvPr/>
          </p:nvPicPr>
          <p:blipFill>
            <a:blip r:embed="rId111" cstate="print"/>
            <a:stretch>
              <a:fillRect/>
            </a:stretch>
          </p:blipFill>
          <p:spPr>
            <a:xfrm>
              <a:off x="488594" y="4678629"/>
              <a:ext cx="1481327" cy="244144"/>
            </a:xfrm>
            <a:prstGeom prst="rect">
              <a:avLst/>
            </a:prstGeom>
          </p:spPr>
        </p:pic>
      </p:grpSp>
      <p:grpSp>
        <p:nvGrpSpPr>
          <p:cNvPr id="143" name="object 143"/>
          <p:cNvGrpSpPr/>
          <p:nvPr/>
        </p:nvGrpSpPr>
        <p:grpSpPr>
          <a:xfrm>
            <a:off x="393407" y="5409946"/>
            <a:ext cx="1530985" cy="549910"/>
            <a:chOff x="393407" y="5409946"/>
            <a:chExt cx="1530985" cy="549910"/>
          </a:xfrm>
        </p:grpSpPr>
        <p:sp>
          <p:nvSpPr>
            <p:cNvPr id="144" name="object 144"/>
            <p:cNvSpPr/>
            <p:nvPr/>
          </p:nvSpPr>
          <p:spPr>
            <a:xfrm>
              <a:off x="393407" y="5409946"/>
              <a:ext cx="1530985" cy="549910"/>
            </a:xfrm>
            <a:custGeom>
              <a:avLst/>
              <a:gdLst/>
              <a:ahLst/>
              <a:cxnLst/>
              <a:rect l="l" t="t" r="r" b="b"/>
              <a:pathLst>
                <a:path w="1530985" h="549910">
                  <a:moveTo>
                    <a:pt x="1501178" y="0"/>
                  </a:moveTo>
                  <a:lnTo>
                    <a:pt x="29552" y="0"/>
                  </a:lnTo>
                  <a:lnTo>
                    <a:pt x="18050" y="2337"/>
                  </a:lnTo>
                  <a:lnTo>
                    <a:pt x="8656" y="8699"/>
                  </a:lnTo>
                  <a:lnTo>
                    <a:pt x="2322" y="18109"/>
                  </a:lnTo>
                  <a:lnTo>
                    <a:pt x="0" y="29590"/>
                  </a:lnTo>
                  <a:lnTo>
                    <a:pt x="0" y="520077"/>
                  </a:lnTo>
                  <a:lnTo>
                    <a:pt x="2322" y="531580"/>
                  </a:lnTo>
                  <a:lnTo>
                    <a:pt x="8656" y="540973"/>
                  </a:lnTo>
                  <a:lnTo>
                    <a:pt x="18050" y="547307"/>
                  </a:lnTo>
                  <a:lnTo>
                    <a:pt x="29552" y="549630"/>
                  </a:lnTo>
                  <a:lnTo>
                    <a:pt x="1501178" y="549630"/>
                  </a:lnTo>
                  <a:lnTo>
                    <a:pt x="1512713" y="547307"/>
                  </a:lnTo>
                  <a:lnTo>
                    <a:pt x="1522117" y="540973"/>
                  </a:lnTo>
                  <a:lnTo>
                    <a:pt x="1528449" y="531580"/>
                  </a:lnTo>
                  <a:lnTo>
                    <a:pt x="1530769" y="520077"/>
                  </a:lnTo>
                  <a:lnTo>
                    <a:pt x="1530769" y="29590"/>
                  </a:lnTo>
                  <a:lnTo>
                    <a:pt x="1528449" y="18109"/>
                  </a:lnTo>
                  <a:lnTo>
                    <a:pt x="1522117" y="8699"/>
                  </a:lnTo>
                  <a:lnTo>
                    <a:pt x="1512713" y="2337"/>
                  </a:lnTo>
                  <a:lnTo>
                    <a:pt x="1501178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5" name="object 145"/>
            <p:cNvPicPr/>
            <p:nvPr/>
          </p:nvPicPr>
          <p:blipFill>
            <a:blip r:embed="rId112" cstate="print"/>
            <a:stretch>
              <a:fillRect/>
            </a:stretch>
          </p:blipFill>
          <p:spPr>
            <a:xfrm>
              <a:off x="864107" y="5451348"/>
              <a:ext cx="688441" cy="243840"/>
            </a:xfrm>
            <a:prstGeom prst="rect">
              <a:avLst/>
            </a:prstGeom>
          </p:spPr>
        </p:pic>
        <p:pic>
          <p:nvPicPr>
            <p:cNvPr id="146" name="object 146"/>
            <p:cNvPicPr/>
            <p:nvPr/>
          </p:nvPicPr>
          <p:blipFill>
            <a:blip r:embed="rId113" cstate="print"/>
            <a:stretch>
              <a:fillRect/>
            </a:stretch>
          </p:blipFill>
          <p:spPr>
            <a:xfrm>
              <a:off x="647700" y="5670804"/>
              <a:ext cx="1108151" cy="243840"/>
            </a:xfrm>
            <a:prstGeom prst="rect">
              <a:avLst/>
            </a:prstGeom>
          </p:spPr>
        </p:pic>
      </p:grpSp>
      <p:grpSp>
        <p:nvGrpSpPr>
          <p:cNvPr id="147" name="object 147"/>
          <p:cNvGrpSpPr/>
          <p:nvPr/>
        </p:nvGrpSpPr>
        <p:grpSpPr>
          <a:xfrm>
            <a:off x="5071617" y="1015619"/>
            <a:ext cx="1479550" cy="287020"/>
            <a:chOff x="5071617" y="1015619"/>
            <a:chExt cx="1479550" cy="287020"/>
          </a:xfrm>
        </p:grpSpPr>
        <p:pic>
          <p:nvPicPr>
            <p:cNvPr id="148" name="object 148"/>
            <p:cNvPicPr/>
            <p:nvPr/>
          </p:nvPicPr>
          <p:blipFill>
            <a:blip r:embed="rId114" cstate="print"/>
            <a:stretch>
              <a:fillRect/>
            </a:stretch>
          </p:blipFill>
          <p:spPr>
            <a:xfrm>
              <a:off x="5071617" y="1015619"/>
              <a:ext cx="1479549" cy="152400"/>
            </a:xfrm>
            <a:prstGeom prst="rect">
              <a:avLst/>
            </a:prstGeom>
          </p:spPr>
        </p:pic>
        <p:pic>
          <p:nvPicPr>
            <p:cNvPr id="149" name="object 149"/>
            <p:cNvPicPr/>
            <p:nvPr/>
          </p:nvPicPr>
          <p:blipFill>
            <a:blip r:embed="rId115" cstate="print"/>
            <a:stretch>
              <a:fillRect/>
            </a:stretch>
          </p:blipFill>
          <p:spPr>
            <a:xfrm>
              <a:off x="5071617" y="1149731"/>
              <a:ext cx="628650" cy="152400"/>
            </a:xfrm>
            <a:prstGeom prst="rect">
              <a:avLst/>
            </a:prstGeom>
          </p:spPr>
        </p:pic>
        <p:pic>
          <p:nvPicPr>
            <p:cNvPr id="150" name="object 150"/>
            <p:cNvPicPr/>
            <p:nvPr/>
          </p:nvPicPr>
          <p:blipFill>
            <a:blip r:embed="rId116" cstate="print"/>
            <a:stretch>
              <a:fillRect/>
            </a:stretch>
          </p:blipFill>
          <p:spPr>
            <a:xfrm>
              <a:off x="5643117" y="1149731"/>
              <a:ext cx="741311" cy="152400"/>
            </a:xfrm>
            <a:prstGeom prst="rect">
              <a:avLst/>
            </a:prstGeom>
          </p:spPr>
        </p:pic>
      </p:grpSp>
      <p:grpSp>
        <p:nvGrpSpPr>
          <p:cNvPr id="151" name="object 151"/>
          <p:cNvGrpSpPr/>
          <p:nvPr/>
        </p:nvGrpSpPr>
        <p:grpSpPr>
          <a:xfrm>
            <a:off x="7118604" y="977011"/>
            <a:ext cx="2509520" cy="5452745"/>
            <a:chOff x="7118604" y="977011"/>
            <a:chExt cx="2509520" cy="5452745"/>
          </a:xfrm>
        </p:grpSpPr>
        <p:pic>
          <p:nvPicPr>
            <p:cNvPr id="152" name="object 152"/>
            <p:cNvPicPr/>
            <p:nvPr/>
          </p:nvPicPr>
          <p:blipFill>
            <a:blip r:embed="rId117" cstate="print"/>
            <a:stretch>
              <a:fillRect/>
            </a:stretch>
          </p:blipFill>
          <p:spPr>
            <a:xfrm>
              <a:off x="8584946" y="1384680"/>
              <a:ext cx="900417" cy="152400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118" cstate="print"/>
            <a:stretch>
              <a:fillRect/>
            </a:stretch>
          </p:blipFill>
          <p:spPr>
            <a:xfrm>
              <a:off x="7118604" y="1524584"/>
              <a:ext cx="1854707" cy="152704"/>
            </a:xfrm>
            <a:prstGeom prst="rect">
              <a:avLst/>
            </a:prstGeom>
          </p:spPr>
        </p:pic>
        <p:sp>
          <p:nvSpPr>
            <p:cNvPr id="154" name="object 154"/>
            <p:cNvSpPr/>
            <p:nvPr/>
          </p:nvSpPr>
          <p:spPr>
            <a:xfrm>
              <a:off x="9619996" y="977011"/>
              <a:ext cx="0" cy="5452745"/>
            </a:xfrm>
            <a:custGeom>
              <a:avLst/>
              <a:gdLst/>
              <a:ahLst/>
              <a:cxnLst/>
              <a:rect l="l" t="t" r="r" b="b"/>
              <a:pathLst>
                <a:path h="5452745">
                  <a:moveTo>
                    <a:pt x="0" y="0"/>
                  </a:moveTo>
                  <a:lnTo>
                    <a:pt x="0" y="5452630"/>
                  </a:lnTo>
                </a:path>
              </a:pathLst>
            </a:custGeom>
            <a:ln w="15875">
              <a:solidFill>
                <a:srgbClr val="0D46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5" name="object 155"/>
          <p:cNvGrpSpPr/>
          <p:nvPr/>
        </p:nvGrpSpPr>
        <p:grpSpPr>
          <a:xfrm>
            <a:off x="9705593" y="5623547"/>
            <a:ext cx="2403475" cy="935355"/>
            <a:chOff x="9705593" y="5623547"/>
            <a:chExt cx="2403475" cy="935355"/>
          </a:xfrm>
        </p:grpSpPr>
        <p:sp>
          <p:nvSpPr>
            <p:cNvPr id="156" name="object 156"/>
            <p:cNvSpPr/>
            <p:nvPr/>
          </p:nvSpPr>
          <p:spPr>
            <a:xfrm>
              <a:off x="9705593" y="5623547"/>
              <a:ext cx="2403475" cy="930275"/>
            </a:xfrm>
            <a:custGeom>
              <a:avLst/>
              <a:gdLst/>
              <a:ahLst/>
              <a:cxnLst/>
              <a:rect l="l" t="t" r="r" b="b"/>
              <a:pathLst>
                <a:path w="2403475" h="930275">
                  <a:moveTo>
                    <a:pt x="2353182" y="0"/>
                  </a:moveTo>
                  <a:lnTo>
                    <a:pt x="50037" y="0"/>
                  </a:lnTo>
                  <a:lnTo>
                    <a:pt x="30539" y="3928"/>
                  </a:lnTo>
                  <a:lnTo>
                    <a:pt x="14636" y="14641"/>
                  </a:lnTo>
                  <a:lnTo>
                    <a:pt x="3925" y="30534"/>
                  </a:lnTo>
                  <a:lnTo>
                    <a:pt x="0" y="49999"/>
                  </a:lnTo>
                  <a:lnTo>
                    <a:pt x="0" y="879906"/>
                  </a:lnTo>
                  <a:lnTo>
                    <a:pt x="3925" y="899374"/>
                  </a:lnTo>
                  <a:lnTo>
                    <a:pt x="14636" y="915271"/>
                  </a:lnTo>
                  <a:lnTo>
                    <a:pt x="30539" y="925989"/>
                  </a:lnTo>
                  <a:lnTo>
                    <a:pt x="50037" y="929919"/>
                  </a:lnTo>
                  <a:lnTo>
                    <a:pt x="2353182" y="929919"/>
                  </a:lnTo>
                  <a:lnTo>
                    <a:pt x="2372627" y="925989"/>
                  </a:lnTo>
                  <a:lnTo>
                    <a:pt x="2388536" y="915271"/>
                  </a:lnTo>
                  <a:lnTo>
                    <a:pt x="2399278" y="899374"/>
                  </a:lnTo>
                  <a:lnTo>
                    <a:pt x="2403221" y="879906"/>
                  </a:lnTo>
                  <a:lnTo>
                    <a:pt x="2403221" y="49999"/>
                  </a:lnTo>
                  <a:lnTo>
                    <a:pt x="2399278" y="30534"/>
                  </a:lnTo>
                  <a:lnTo>
                    <a:pt x="2388536" y="14641"/>
                  </a:lnTo>
                  <a:lnTo>
                    <a:pt x="2372627" y="3928"/>
                  </a:lnTo>
                  <a:lnTo>
                    <a:pt x="2353182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7" name="object 157"/>
            <p:cNvPicPr/>
            <p:nvPr/>
          </p:nvPicPr>
          <p:blipFill>
            <a:blip r:embed="rId119" cstate="print"/>
            <a:stretch>
              <a:fillRect/>
            </a:stretch>
          </p:blipFill>
          <p:spPr>
            <a:xfrm>
              <a:off x="10353420" y="5660136"/>
              <a:ext cx="1188720" cy="182880"/>
            </a:xfrm>
            <a:prstGeom prst="rect">
              <a:avLst/>
            </a:prstGeom>
          </p:spPr>
        </p:pic>
        <p:pic>
          <p:nvPicPr>
            <p:cNvPr id="158" name="object 158"/>
            <p:cNvPicPr/>
            <p:nvPr/>
          </p:nvPicPr>
          <p:blipFill>
            <a:blip r:embed="rId120" cstate="print"/>
            <a:stretch>
              <a:fillRect/>
            </a:stretch>
          </p:blipFill>
          <p:spPr>
            <a:xfrm>
              <a:off x="10505820" y="5824728"/>
              <a:ext cx="883462" cy="182880"/>
            </a:xfrm>
            <a:prstGeom prst="rect">
              <a:avLst/>
            </a:prstGeom>
          </p:spPr>
        </p:pic>
        <p:pic>
          <p:nvPicPr>
            <p:cNvPr id="159" name="object 159"/>
            <p:cNvPicPr/>
            <p:nvPr/>
          </p:nvPicPr>
          <p:blipFill>
            <a:blip r:embed="rId121" cstate="print"/>
            <a:stretch>
              <a:fillRect/>
            </a:stretch>
          </p:blipFill>
          <p:spPr>
            <a:xfrm>
              <a:off x="10074528" y="5989320"/>
              <a:ext cx="1765046" cy="182880"/>
            </a:xfrm>
            <a:prstGeom prst="rect">
              <a:avLst/>
            </a:prstGeom>
          </p:spPr>
        </p:pic>
        <p:pic>
          <p:nvPicPr>
            <p:cNvPr id="160" name="object 160"/>
            <p:cNvPicPr/>
            <p:nvPr/>
          </p:nvPicPr>
          <p:blipFill>
            <a:blip r:embed="rId122" cstate="print"/>
            <a:stretch>
              <a:fillRect/>
            </a:stretch>
          </p:blipFill>
          <p:spPr>
            <a:xfrm>
              <a:off x="10037952" y="6153912"/>
              <a:ext cx="1835403" cy="182879"/>
            </a:xfrm>
            <a:prstGeom prst="rect">
              <a:avLst/>
            </a:prstGeom>
          </p:spPr>
        </p:pic>
        <p:pic>
          <p:nvPicPr>
            <p:cNvPr id="161" name="object 161"/>
            <p:cNvPicPr/>
            <p:nvPr/>
          </p:nvPicPr>
          <p:blipFill>
            <a:blip r:embed="rId123" cstate="print"/>
            <a:stretch>
              <a:fillRect/>
            </a:stretch>
          </p:blipFill>
          <p:spPr>
            <a:xfrm>
              <a:off x="10286364" y="6318504"/>
              <a:ext cx="1308988" cy="182879"/>
            </a:xfrm>
            <a:prstGeom prst="rect">
              <a:avLst/>
            </a:prstGeom>
          </p:spPr>
        </p:pic>
        <p:pic>
          <p:nvPicPr>
            <p:cNvPr id="162" name="object 162"/>
            <p:cNvPicPr/>
            <p:nvPr/>
          </p:nvPicPr>
          <p:blipFill>
            <a:blip r:embed="rId124" cstate="print"/>
            <a:stretch>
              <a:fillRect/>
            </a:stretch>
          </p:blipFill>
          <p:spPr>
            <a:xfrm>
              <a:off x="11790933" y="6345021"/>
              <a:ext cx="146303" cy="213359"/>
            </a:xfrm>
            <a:prstGeom prst="rect">
              <a:avLst/>
            </a:prstGeom>
          </p:spPr>
        </p:pic>
      </p:grpSp>
      <p:sp>
        <p:nvSpPr>
          <p:cNvPr id="163" name="object 163"/>
          <p:cNvSpPr txBox="1"/>
          <p:nvPr/>
        </p:nvSpPr>
        <p:spPr>
          <a:xfrm>
            <a:off x="6322314" y="1137030"/>
            <a:ext cx="1568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0D0D0D"/>
                </a:solidFill>
                <a:latin typeface="Cambria Math"/>
                <a:cs typeface="Cambria Math"/>
              </a:rPr>
              <a:t>№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4971922" y="979042"/>
            <a:ext cx="0" cy="5464810"/>
          </a:xfrm>
          <a:custGeom>
            <a:avLst/>
            <a:gdLst/>
            <a:ahLst/>
            <a:cxnLst/>
            <a:rect l="l" t="t" r="r" b="b"/>
            <a:pathLst>
              <a:path h="5464810">
                <a:moveTo>
                  <a:pt x="0" y="0"/>
                </a:moveTo>
                <a:lnTo>
                  <a:pt x="0" y="5464454"/>
                </a:lnTo>
              </a:path>
            </a:pathLst>
          </a:custGeom>
          <a:ln w="15875">
            <a:solidFill>
              <a:srgbClr val="0D46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5" name="object 165"/>
          <p:cNvGrpSpPr/>
          <p:nvPr/>
        </p:nvGrpSpPr>
        <p:grpSpPr>
          <a:xfrm>
            <a:off x="10387838" y="1098550"/>
            <a:ext cx="1296670" cy="318770"/>
            <a:chOff x="10387838" y="1098550"/>
            <a:chExt cx="1296670" cy="318770"/>
          </a:xfrm>
        </p:grpSpPr>
        <p:pic>
          <p:nvPicPr>
            <p:cNvPr id="166" name="object 166"/>
            <p:cNvPicPr/>
            <p:nvPr/>
          </p:nvPicPr>
          <p:blipFill>
            <a:blip r:embed="rId125" cstate="print"/>
            <a:stretch>
              <a:fillRect/>
            </a:stretch>
          </p:blipFill>
          <p:spPr>
            <a:xfrm>
              <a:off x="10387838" y="1098550"/>
              <a:ext cx="1296161" cy="167639"/>
            </a:xfrm>
            <a:prstGeom prst="rect">
              <a:avLst/>
            </a:prstGeom>
          </p:spPr>
        </p:pic>
        <p:pic>
          <p:nvPicPr>
            <p:cNvPr id="167" name="object 167"/>
            <p:cNvPicPr/>
            <p:nvPr/>
          </p:nvPicPr>
          <p:blipFill>
            <a:blip r:embed="rId126" cstate="print"/>
            <a:stretch>
              <a:fillRect/>
            </a:stretch>
          </p:blipFill>
          <p:spPr>
            <a:xfrm>
              <a:off x="10387838" y="1249121"/>
              <a:ext cx="1058557" cy="167944"/>
            </a:xfrm>
            <a:prstGeom prst="rect">
              <a:avLst/>
            </a:prstGeom>
          </p:spPr>
        </p:pic>
      </p:grpSp>
      <p:pic>
        <p:nvPicPr>
          <p:cNvPr id="168" name="object 168"/>
          <p:cNvPicPr/>
          <p:nvPr/>
        </p:nvPicPr>
        <p:blipFill>
          <a:blip r:embed="rId127" cstate="print"/>
          <a:stretch>
            <a:fillRect/>
          </a:stretch>
        </p:blipFill>
        <p:spPr>
          <a:xfrm>
            <a:off x="2146045" y="6612940"/>
            <a:ext cx="3846195" cy="152400"/>
          </a:xfrm>
          <a:prstGeom prst="rect">
            <a:avLst/>
          </a:prstGeom>
        </p:spPr>
      </p:pic>
      <p:grpSp>
        <p:nvGrpSpPr>
          <p:cNvPr id="169" name="object 169"/>
          <p:cNvGrpSpPr/>
          <p:nvPr/>
        </p:nvGrpSpPr>
        <p:grpSpPr>
          <a:xfrm>
            <a:off x="5059045" y="981710"/>
            <a:ext cx="1916430" cy="5534025"/>
            <a:chOff x="5059045" y="981710"/>
            <a:chExt cx="1916430" cy="5534025"/>
          </a:xfrm>
        </p:grpSpPr>
        <p:pic>
          <p:nvPicPr>
            <p:cNvPr id="170" name="object 170"/>
            <p:cNvPicPr/>
            <p:nvPr/>
          </p:nvPicPr>
          <p:blipFill>
            <a:blip r:embed="rId128" cstate="print"/>
            <a:stretch>
              <a:fillRect/>
            </a:stretch>
          </p:blipFill>
          <p:spPr>
            <a:xfrm>
              <a:off x="6495288" y="1149731"/>
              <a:ext cx="226694" cy="152400"/>
            </a:xfrm>
            <a:prstGeom prst="rect">
              <a:avLst/>
            </a:prstGeom>
          </p:spPr>
        </p:pic>
        <p:pic>
          <p:nvPicPr>
            <p:cNvPr id="171" name="object 171"/>
            <p:cNvPicPr/>
            <p:nvPr/>
          </p:nvPicPr>
          <p:blipFill>
            <a:blip r:embed="rId129" cstate="print"/>
            <a:stretch>
              <a:fillRect/>
            </a:stretch>
          </p:blipFill>
          <p:spPr>
            <a:xfrm>
              <a:off x="6676644" y="1149731"/>
              <a:ext cx="260984" cy="152400"/>
            </a:xfrm>
            <a:prstGeom prst="rect">
              <a:avLst/>
            </a:prstGeom>
          </p:spPr>
        </p:pic>
        <p:pic>
          <p:nvPicPr>
            <p:cNvPr id="172" name="object 172"/>
            <p:cNvPicPr/>
            <p:nvPr/>
          </p:nvPicPr>
          <p:blipFill>
            <a:blip r:embed="rId130" cstate="print"/>
            <a:stretch>
              <a:fillRect/>
            </a:stretch>
          </p:blipFill>
          <p:spPr>
            <a:xfrm>
              <a:off x="5071618" y="1289939"/>
              <a:ext cx="1867154" cy="152400"/>
            </a:xfrm>
            <a:prstGeom prst="rect">
              <a:avLst/>
            </a:prstGeom>
          </p:spPr>
        </p:pic>
        <p:pic>
          <p:nvPicPr>
            <p:cNvPr id="173" name="object 173"/>
            <p:cNvPicPr/>
            <p:nvPr/>
          </p:nvPicPr>
          <p:blipFill>
            <a:blip r:embed="rId131" cstate="print"/>
            <a:stretch>
              <a:fillRect/>
            </a:stretch>
          </p:blipFill>
          <p:spPr>
            <a:xfrm>
              <a:off x="5071618" y="1427099"/>
              <a:ext cx="1768347" cy="152400"/>
            </a:xfrm>
            <a:prstGeom prst="rect">
              <a:avLst/>
            </a:prstGeom>
          </p:spPr>
        </p:pic>
        <p:pic>
          <p:nvPicPr>
            <p:cNvPr id="174" name="object 174"/>
            <p:cNvPicPr/>
            <p:nvPr/>
          </p:nvPicPr>
          <p:blipFill>
            <a:blip r:embed="rId132" cstate="print"/>
            <a:stretch>
              <a:fillRect/>
            </a:stretch>
          </p:blipFill>
          <p:spPr>
            <a:xfrm>
              <a:off x="5071618" y="1564259"/>
              <a:ext cx="1903349" cy="152400"/>
            </a:xfrm>
            <a:prstGeom prst="rect">
              <a:avLst/>
            </a:prstGeom>
          </p:spPr>
        </p:pic>
        <p:sp>
          <p:nvSpPr>
            <p:cNvPr id="175" name="object 175"/>
            <p:cNvSpPr/>
            <p:nvPr/>
          </p:nvSpPr>
          <p:spPr>
            <a:xfrm>
              <a:off x="6960235" y="981710"/>
              <a:ext cx="0" cy="5470525"/>
            </a:xfrm>
            <a:custGeom>
              <a:avLst/>
              <a:gdLst/>
              <a:ahLst/>
              <a:cxnLst/>
              <a:rect l="l" t="t" r="r" b="b"/>
              <a:pathLst>
                <a:path h="5470525">
                  <a:moveTo>
                    <a:pt x="0" y="0"/>
                  </a:moveTo>
                  <a:lnTo>
                    <a:pt x="0" y="5470245"/>
                  </a:lnTo>
                </a:path>
              </a:pathLst>
            </a:custGeom>
            <a:ln w="15875">
              <a:solidFill>
                <a:srgbClr val="0D46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059045" y="1792224"/>
              <a:ext cx="1800225" cy="4723130"/>
            </a:xfrm>
            <a:custGeom>
              <a:avLst/>
              <a:gdLst/>
              <a:ahLst/>
              <a:cxnLst/>
              <a:rect l="l" t="t" r="r" b="b"/>
              <a:pathLst>
                <a:path w="1800225" h="4723130">
                  <a:moveTo>
                    <a:pt x="1736089" y="0"/>
                  </a:moveTo>
                  <a:lnTo>
                    <a:pt x="63753" y="0"/>
                  </a:lnTo>
                  <a:lnTo>
                    <a:pt x="38951" y="4994"/>
                  </a:lnTo>
                  <a:lnTo>
                    <a:pt x="18684" y="18621"/>
                  </a:lnTo>
                  <a:lnTo>
                    <a:pt x="5014" y="38844"/>
                  </a:lnTo>
                  <a:lnTo>
                    <a:pt x="0" y="63626"/>
                  </a:lnTo>
                  <a:lnTo>
                    <a:pt x="0" y="4659350"/>
                  </a:lnTo>
                  <a:lnTo>
                    <a:pt x="5014" y="4684136"/>
                  </a:lnTo>
                  <a:lnTo>
                    <a:pt x="18684" y="4704376"/>
                  </a:lnTo>
                  <a:lnTo>
                    <a:pt x="38951" y="4718024"/>
                  </a:lnTo>
                  <a:lnTo>
                    <a:pt x="63753" y="4723028"/>
                  </a:lnTo>
                  <a:lnTo>
                    <a:pt x="1736089" y="4723028"/>
                  </a:lnTo>
                  <a:lnTo>
                    <a:pt x="1760892" y="4718024"/>
                  </a:lnTo>
                  <a:lnTo>
                    <a:pt x="1781159" y="4704376"/>
                  </a:lnTo>
                  <a:lnTo>
                    <a:pt x="1794829" y="4684136"/>
                  </a:lnTo>
                  <a:lnTo>
                    <a:pt x="1799844" y="4659350"/>
                  </a:lnTo>
                  <a:lnTo>
                    <a:pt x="1799844" y="63626"/>
                  </a:lnTo>
                  <a:lnTo>
                    <a:pt x="1794829" y="38844"/>
                  </a:lnTo>
                  <a:lnTo>
                    <a:pt x="1781159" y="18621"/>
                  </a:lnTo>
                  <a:lnTo>
                    <a:pt x="1760892" y="4994"/>
                  </a:lnTo>
                  <a:lnTo>
                    <a:pt x="1736089" y="0"/>
                  </a:lnTo>
                  <a:close/>
                </a:path>
              </a:pathLst>
            </a:custGeom>
            <a:solidFill>
              <a:srgbClr val="E3EF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7" name="object 177"/>
            <p:cNvPicPr/>
            <p:nvPr/>
          </p:nvPicPr>
          <p:blipFill>
            <a:blip r:embed="rId133" cstate="print"/>
            <a:stretch>
              <a:fillRect/>
            </a:stretch>
          </p:blipFill>
          <p:spPr>
            <a:xfrm>
              <a:off x="5170043" y="1875155"/>
              <a:ext cx="160527" cy="152400"/>
            </a:xfrm>
            <a:prstGeom prst="rect">
              <a:avLst/>
            </a:prstGeom>
          </p:spPr>
        </p:pic>
        <p:pic>
          <p:nvPicPr>
            <p:cNvPr id="178" name="object 178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5290439" y="1875155"/>
              <a:ext cx="1010450" cy="152400"/>
            </a:xfrm>
            <a:prstGeom prst="rect">
              <a:avLst/>
            </a:prstGeom>
          </p:spPr>
        </p:pic>
        <p:pic>
          <p:nvPicPr>
            <p:cNvPr id="179" name="object 179"/>
            <p:cNvPicPr/>
            <p:nvPr/>
          </p:nvPicPr>
          <p:blipFill>
            <a:blip r:embed="rId135" cstate="print"/>
            <a:stretch>
              <a:fillRect/>
            </a:stretch>
          </p:blipFill>
          <p:spPr>
            <a:xfrm>
              <a:off x="5170043" y="2012315"/>
              <a:ext cx="1525015" cy="152400"/>
            </a:xfrm>
            <a:prstGeom prst="rect">
              <a:avLst/>
            </a:prstGeom>
          </p:spPr>
        </p:pic>
        <p:pic>
          <p:nvPicPr>
            <p:cNvPr id="180" name="object 180"/>
            <p:cNvPicPr/>
            <p:nvPr/>
          </p:nvPicPr>
          <p:blipFill>
            <a:blip r:embed="rId136" cstate="print"/>
            <a:stretch>
              <a:fillRect/>
            </a:stretch>
          </p:blipFill>
          <p:spPr>
            <a:xfrm>
              <a:off x="5170043" y="2149475"/>
              <a:ext cx="416267" cy="152400"/>
            </a:xfrm>
            <a:prstGeom prst="rect">
              <a:avLst/>
            </a:prstGeom>
          </p:spPr>
        </p:pic>
        <p:pic>
          <p:nvPicPr>
            <p:cNvPr id="181" name="object 181"/>
            <p:cNvPicPr/>
            <p:nvPr/>
          </p:nvPicPr>
          <p:blipFill>
            <a:blip r:embed="rId137" cstate="print"/>
            <a:stretch>
              <a:fillRect/>
            </a:stretch>
          </p:blipFill>
          <p:spPr>
            <a:xfrm>
              <a:off x="5170043" y="2286635"/>
              <a:ext cx="162560" cy="152400"/>
            </a:xfrm>
            <a:prstGeom prst="rect">
              <a:avLst/>
            </a:prstGeom>
          </p:spPr>
        </p:pic>
        <p:pic>
          <p:nvPicPr>
            <p:cNvPr id="182" name="object 182"/>
            <p:cNvPicPr/>
            <p:nvPr/>
          </p:nvPicPr>
          <p:blipFill>
            <a:blip r:embed="rId138" cstate="print"/>
            <a:stretch>
              <a:fillRect/>
            </a:stretch>
          </p:blipFill>
          <p:spPr>
            <a:xfrm>
              <a:off x="5291963" y="2286635"/>
              <a:ext cx="567270" cy="152400"/>
            </a:xfrm>
            <a:prstGeom prst="rect">
              <a:avLst/>
            </a:prstGeom>
          </p:spPr>
        </p:pic>
        <p:pic>
          <p:nvPicPr>
            <p:cNvPr id="183" name="object 183"/>
            <p:cNvPicPr/>
            <p:nvPr/>
          </p:nvPicPr>
          <p:blipFill>
            <a:blip r:embed="rId139" cstate="print"/>
            <a:stretch>
              <a:fillRect/>
            </a:stretch>
          </p:blipFill>
          <p:spPr>
            <a:xfrm>
              <a:off x="5170043" y="2423795"/>
              <a:ext cx="1497457" cy="152400"/>
            </a:xfrm>
            <a:prstGeom prst="rect">
              <a:avLst/>
            </a:prstGeom>
          </p:spPr>
        </p:pic>
        <p:pic>
          <p:nvPicPr>
            <p:cNvPr id="184" name="object 184"/>
            <p:cNvPicPr/>
            <p:nvPr/>
          </p:nvPicPr>
          <p:blipFill>
            <a:blip r:embed="rId140" cstate="print"/>
            <a:stretch>
              <a:fillRect/>
            </a:stretch>
          </p:blipFill>
          <p:spPr>
            <a:xfrm>
              <a:off x="5170043" y="2560650"/>
              <a:ext cx="1397762" cy="152704"/>
            </a:xfrm>
            <a:prstGeom prst="rect">
              <a:avLst/>
            </a:prstGeom>
          </p:spPr>
        </p:pic>
        <p:pic>
          <p:nvPicPr>
            <p:cNvPr id="185" name="object 185"/>
            <p:cNvPicPr/>
            <p:nvPr/>
          </p:nvPicPr>
          <p:blipFill>
            <a:blip r:embed="rId136" cstate="print"/>
            <a:stretch>
              <a:fillRect/>
            </a:stretch>
          </p:blipFill>
          <p:spPr>
            <a:xfrm>
              <a:off x="5170043" y="2697810"/>
              <a:ext cx="416267" cy="152704"/>
            </a:xfrm>
            <a:prstGeom prst="rect">
              <a:avLst/>
            </a:prstGeom>
          </p:spPr>
        </p:pic>
        <p:pic>
          <p:nvPicPr>
            <p:cNvPr id="186" name="object 186"/>
            <p:cNvPicPr/>
            <p:nvPr/>
          </p:nvPicPr>
          <p:blipFill>
            <a:blip r:embed="rId141" cstate="print"/>
            <a:stretch>
              <a:fillRect/>
            </a:stretch>
          </p:blipFill>
          <p:spPr>
            <a:xfrm>
              <a:off x="5170043" y="2835529"/>
              <a:ext cx="156463" cy="152400"/>
            </a:xfrm>
            <a:prstGeom prst="rect">
              <a:avLst/>
            </a:prstGeom>
          </p:spPr>
        </p:pic>
        <p:pic>
          <p:nvPicPr>
            <p:cNvPr id="187" name="object 187"/>
            <p:cNvPicPr/>
            <p:nvPr/>
          </p:nvPicPr>
          <p:blipFill>
            <a:blip r:embed="rId142" cstate="print"/>
            <a:stretch>
              <a:fillRect/>
            </a:stretch>
          </p:blipFill>
          <p:spPr>
            <a:xfrm>
              <a:off x="5287391" y="2835529"/>
              <a:ext cx="1414386" cy="152400"/>
            </a:xfrm>
            <a:prstGeom prst="rect">
              <a:avLst/>
            </a:prstGeom>
          </p:spPr>
        </p:pic>
        <p:pic>
          <p:nvPicPr>
            <p:cNvPr id="188" name="object 188"/>
            <p:cNvPicPr/>
            <p:nvPr/>
          </p:nvPicPr>
          <p:blipFill>
            <a:blip r:embed="rId143" cstate="print"/>
            <a:stretch>
              <a:fillRect/>
            </a:stretch>
          </p:blipFill>
          <p:spPr>
            <a:xfrm>
              <a:off x="5170043" y="2972689"/>
              <a:ext cx="1628520" cy="152400"/>
            </a:xfrm>
            <a:prstGeom prst="rect">
              <a:avLst/>
            </a:prstGeom>
          </p:spPr>
        </p:pic>
        <p:pic>
          <p:nvPicPr>
            <p:cNvPr id="189" name="object 189"/>
            <p:cNvPicPr/>
            <p:nvPr/>
          </p:nvPicPr>
          <p:blipFill>
            <a:blip r:embed="rId144" cstate="print"/>
            <a:stretch>
              <a:fillRect/>
            </a:stretch>
          </p:blipFill>
          <p:spPr>
            <a:xfrm>
              <a:off x="5170043" y="3109849"/>
              <a:ext cx="1522349" cy="152400"/>
            </a:xfrm>
            <a:prstGeom prst="rect">
              <a:avLst/>
            </a:prstGeom>
          </p:spPr>
        </p:pic>
        <p:pic>
          <p:nvPicPr>
            <p:cNvPr id="190" name="object 190"/>
            <p:cNvPicPr/>
            <p:nvPr/>
          </p:nvPicPr>
          <p:blipFill>
            <a:blip r:embed="rId145" cstate="print"/>
            <a:stretch>
              <a:fillRect/>
            </a:stretch>
          </p:blipFill>
          <p:spPr>
            <a:xfrm>
              <a:off x="6637909" y="3109849"/>
              <a:ext cx="75438" cy="152400"/>
            </a:xfrm>
            <a:prstGeom prst="rect">
              <a:avLst/>
            </a:prstGeom>
          </p:spPr>
        </p:pic>
        <p:pic>
          <p:nvPicPr>
            <p:cNvPr id="191" name="object 191"/>
            <p:cNvPicPr/>
            <p:nvPr/>
          </p:nvPicPr>
          <p:blipFill>
            <a:blip r:embed="rId146" cstate="print"/>
            <a:stretch>
              <a:fillRect/>
            </a:stretch>
          </p:blipFill>
          <p:spPr>
            <a:xfrm>
              <a:off x="5170043" y="3247008"/>
              <a:ext cx="1689862" cy="152400"/>
            </a:xfrm>
            <a:prstGeom prst="rect">
              <a:avLst/>
            </a:prstGeom>
          </p:spPr>
        </p:pic>
        <p:pic>
          <p:nvPicPr>
            <p:cNvPr id="192" name="object 192"/>
            <p:cNvPicPr/>
            <p:nvPr/>
          </p:nvPicPr>
          <p:blipFill>
            <a:blip r:embed="rId147" cstate="print"/>
            <a:stretch>
              <a:fillRect/>
            </a:stretch>
          </p:blipFill>
          <p:spPr>
            <a:xfrm>
              <a:off x="5170043" y="3384169"/>
              <a:ext cx="551535" cy="152400"/>
            </a:xfrm>
            <a:prstGeom prst="rect">
              <a:avLst/>
            </a:prstGeom>
          </p:spPr>
        </p:pic>
        <p:pic>
          <p:nvPicPr>
            <p:cNvPr id="193" name="object 193"/>
            <p:cNvPicPr/>
            <p:nvPr/>
          </p:nvPicPr>
          <p:blipFill>
            <a:blip r:embed="rId148" cstate="print"/>
            <a:stretch>
              <a:fillRect/>
            </a:stretch>
          </p:blipFill>
          <p:spPr>
            <a:xfrm>
              <a:off x="5170043" y="3521329"/>
              <a:ext cx="160527" cy="152400"/>
            </a:xfrm>
            <a:prstGeom prst="rect">
              <a:avLst/>
            </a:prstGeom>
          </p:spPr>
        </p:pic>
        <p:pic>
          <p:nvPicPr>
            <p:cNvPr id="194" name="object 194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5290439" y="3521329"/>
              <a:ext cx="1010450" cy="152400"/>
            </a:xfrm>
            <a:prstGeom prst="rect">
              <a:avLst/>
            </a:prstGeom>
          </p:spPr>
        </p:pic>
        <p:pic>
          <p:nvPicPr>
            <p:cNvPr id="195" name="object 195"/>
            <p:cNvPicPr/>
            <p:nvPr/>
          </p:nvPicPr>
          <p:blipFill>
            <a:blip r:embed="rId149" cstate="print"/>
            <a:stretch>
              <a:fillRect/>
            </a:stretch>
          </p:blipFill>
          <p:spPr>
            <a:xfrm>
              <a:off x="5170043" y="3658489"/>
              <a:ext cx="1296415" cy="152400"/>
            </a:xfrm>
            <a:prstGeom prst="rect">
              <a:avLst/>
            </a:prstGeom>
          </p:spPr>
        </p:pic>
        <p:pic>
          <p:nvPicPr>
            <p:cNvPr id="196" name="object 196"/>
            <p:cNvPicPr/>
            <p:nvPr/>
          </p:nvPicPr>
          <p:blipFill>
            <a:blip r:embed="rId150" cstate="print"/>
            <a:stretch>
              <a:fillRect/>
            </a:stretch>
          </p:blipFill>
          <p:spPr>
            <a:xfrm>
              <a:off x="5170043" y="3795649"/>
              <a:ext cx="1135481" cy="152400"/>
            </a:xfrm>
            <a:prstGeom prst="rect">
              <a:avLst/>
            </a:prstGeom>
          </p:spPr>
        </p:pic>
        <p:pic>
          <p:nvPicPr>
            <p:cNvPr id="197" name="object 197"/>
            <p:cNvPicPr/>
            <p:nvPr/>
          </p:nvPicPr>
          <p:blipFill>
            <a:blip r:embed="rId151" cstate="print"/>
            <a:stretch>
              <a:fillRect/>
            </a:stretch>
          </p:blipFill>
          <p:spPr>
            <a:xfrm>
              <a:off x="5170043" y="3932504"/>
              <a:ext cx="160527" cy="152704"/>
            </a:xfrm>
            <a:prstGeom prst="rect">
              <a:avLst/>
            </a:prstGeom>
          </p:spPr>
        </p:pic>
        <p:pic>
          <p:nvPicPr>
            <p:cNvPr id="198" name="object 198"/>
            <p:cNvPicPr/>
            <p:nvPr/>
          </p:nvPicPr>
          <p:blipFill>
            <a:blip r:embed="rId152" cstate="print"/>
            <a:stretch>
              <a:fillRect/>
            </a:stretch>
          </p:blipFill>
          <p:spPr>
            <a:xfrm>
              <a:off x="5290439" y="3932504"/>
              <a:ext cx="1272628" cy="152704"/>
            </a:xfrm>
            <a:prstGeom prst="rect">
              <a:avLst/>
            </a:prstGeom>
          </p:spPr>
        </p:pic>
        <p:pic>
          <p:nvPicPr>
            <p:cNvPr id="199" name="object 199"/>
            <p:cNvPicPr/>
            <p:nvPr/>
          </p:nvPicPr>
          <p:blipFill>
            <a:blip r:embed="rId153" cstate="print"/>
            <a:stretch>
              <a:fillRect/>
            </a:stretch>
          </p:blipFill>
          <p:spPr>
            <a:xfrm>
              <a:off x="5170043" y="4070350"/>
              <a:ext cx="1134859" cy="152400"/>
            </a:xfrm>
            <a:prstGeom prst="rect">
              <a:avLst/>
            </a:prstGeom>
          </p:spPr>
        </p:pic>
        <p:pic>
          <p:nvPicPr>
            <p:cNvPr id="200" name="object 200"/>
            <p:cNvPicPr/>
            <p:nvPr/>
          </p:nvPicPr>
          <p:blipFill>
            <a:blip r:embed="rId154" cstate="print"/>
            <a:stretch>
              <a:fillRect/>
            </a:stretch>
          </p:blipFill>
          <p:spPr>
            <a:xfrm>
              <a:off x="5170043" y="4207510"/>
              <a:ext cx="1180185" cy="152400"/>
            </a:xfrm>
            <a:prstGeom prst="rect">
              <a:avLst/>
            </a:prstGeom>
          </p:spPr>
        </p:pic>
        <p:pic>
          <p:nvPicPr>
            <p:cNvPr id="201" name="object 201"/>
            <p:cNvPicPr/>
            <p:nvPr/>
          </p:nvPicPr>
          <p:blipFill>
            <a:blip r:embed="rId155" cstate="print"/>
            <a:stretch>
              <a:fillRect/>
            </a:stretch>
          </p:blipFill>
          <p:spPr>
            <a:xfrm>
              <a:off x="5170043" y="4344669"/>
              <a:ext cx="1437893" cy="152400"/>
            </a:xfrm>
            <a:prstGeom prst="rect">
              <a:avLst/>
            </a:prstGeom>
          </p:spPr>
        </p:pic>
        <p:pic>
          <p:nvPicPr>
            <p:cNvPr id="202" name="object 202"/>
            <p:cNvPicPr/>
            <p:nvPr/>
          </p:nvPicPr>
          <p:blipFill>
            <a:blip r:embed="rId156" cstate="print"/>
            <a:stretch>
              <a:fillRect/>
            </a:stretch>
          </p:blipFill>
          <p:spPr>
            <a:xfrm>
              <a:off x="5170043" y="4481830"/>
              <a:ext cx="1415161" cy="152400"/>
            </a:xfrm>
            <a:prstGeom prst="rect">
              <a:avLst/>
            </a:prstGeom>
          </p:spPr>
        </p:pic>
        <p:pic>
          <p:nvPicPr>
            <p:cNvPr id="203" name="object 203"/>
            <p:cNvPicPr/>
            <p:nvPr/>
          </p:nvPicPr>
          <p:blipFill>
            <a:blip r:embed="rId157" cstate="print"/>
            <a:stretch>
              <a:fillRect/>
            </a:stretch>
          </p:blipFill>
          <p:spPr>
            <a:xfrm>
              <a:off x="5170043" y="4618989"/>
              <a:ext cx="402336" cy="152400"/>
            </a:xfrm>
            <a:prstGeom prst="rect">
              <a:avLst/>
            </a:prstGeom>
          </p:spPr>
        </p:pic>
        <p:pic>
          <p:nvPicPr>
            <p:cNvPr id="204" name="object 204"/>
            <p:cNvPicPr/>
            <p:nvPr/>
          </p:nvPicPr>
          <p:blipFill>
            <a:blip r:embed="rId158" cstate="print"/>
            <a:stretch>
              <a:fillRect/>
            </a:stretch>
          </p:blipFill>
          <p:spPr>
            <a:xfrm>
              <a:off x="5170043" y="4756150"/>
              <a:ext cx="160527" cy="152400"/>
            </a:xfrm>
            <a:prstGeom prst="rect">
              <a:avLst/>
            </a:prstGeom>
          </p:spPr>
        </p:pic>
        <p:pic>
          <p:nvPicPr>
            <p:cNvPr id="205" name="object 205"/>
            <p:cNvPicPr/>
            <p:nvPr/>
          </p:nvPicPr>
          <p:blipFill>
            <a:blip r:embed="rId159" cstate="print"/>
            <a:stretch>
              <a:fillRect/>
            </a:stretch>
          </p:blipFill>
          <p:spPr>
            <a:xfrm>
              <a:off x="5290439" y="4756150"/>
              <a:ext cx="1365758" cy="152400"/>
            </a:xfrm>
            <a:prstGeom prst="rect">
              <a:avLst/>
            </a:prstGeom>
          </p:spPr>
        </p:pic>
        <p:pic>
          <p:nvPicPr>
            <p:cNvPr id="206" name="object 206"/>
            <p:cNvPicPr/>
            <p:nvPr/>
          </p:nvPicPr>
          <p:blipFill>
            <a:blip r:embed="rId160" cstate="print"/>
            <a:stretch>
              <a:fillRect/>
            </a:stretch>
          </p:blipFill>
          <p:spPr>
            <a:xfrm>
              <a:off x="5170043" y="4893310"/>
              <a:ext cx="1017003" cy="152400"/>
            </a:xfrm>
            <a:prstGeom prst="rect">
              <a:avLst/>
            </a:prstGeom>
          </p:spPr>
        </p:pic>
        <p:pic>
          <p:nvPicPr>
            <p:cNvPr id="207" name="object 20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133465" y="4893310"/>
              <a:ext cx="85344" cy="152400"/>
            </a:xfrm>
            <a:prstGeom prst="rect">
              <a:avLst/>
            </a:prstGeom>
          </p:spPr>
        </p:pic>
        <p:pic>
          <p:nvPicPr>
            <p:cNvPr id="208" name="object 208"/>
            <p:cNvPicPr/>
            <p:nvPr/>
          </p:nvPicPr>
          <p:blipFill>
            <a:blip r:embed="rId161" cstate="print"/>
            <a:stretch>
              <a:fillRect/>
            </a:stretch>
          </p:blipFill>
          <p:spPr>
            <a:xfrm>
              <a:off x="5170043" y="5030469"/>
              <a:ext cx="1314703" cy="152400"/>
            </a:xfrm>
            <a:prstGeom prst="rect">
              <a:avLst/>
            </a:prstGeom>
          </p:spPr>
        </p:pic>
        <p:pic>
          <p:nvPicPr>
            <p:cNvPr id="209" name="object 20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432169" y="5030469"/>
              <a:ext cx="85344" cy="152400"/>
            </a:xfrm>
            <a:prstGeom prst="rect">
              <a:avLst/>
            </a:prstGeom>
          </p:spPr>
        </p:pic>
        <p:pic>
          <p:nvPicPr>
            <p:cNvPr id="210" name="object 210"/>
            <p:cNvPicPr/>
            <p:nvPr/>
          </p:nvPicPr>
          <p:blipFill>
            <a:blip r:embed="rId162" cstate="print"/>
            <a:stretch>
              <a:fillRect/>
            </a:stretch>
          </p:blipFill>
          <p:spPr>
            <a:xfrm>
              <a:off x="5170043" y="5167630"/>
              <a:ext cx="1281430" cy="152400"/>
            </a:xfrm>
            <a:prstGeom prst="rect">
              <a:avLst/>
            </a:prstGeom>
          </p:spPr>
        </p:pic>
        <p:pic>
          <p:nvPicPr>
            <p:cNvPr id="211" name="object 211"/>
            <p:cNvPicPr/>
            <p:nvPr/>
          </p:nvPicPr>
          <p:blipFill>
            <a:blip r:embed="rId163" cstate="print"/>
            <a:stretch>
              <a:fillRect/>
            </a:stretch>
          </p:blipFill>
          <p:spPr>
            <a:xfrm>
              <a:off x="5170043" y="5304485"/>
              <a:ext cx="1132293" cy="152704"/>
            </a:xfrm>
            <a:prstGeom prst="rect">
              <a:avLst/>
            </a:prstGeom>
          </p:spPr>
        </p:pic>
        <p:pic>
          <p:nvPicPr>
            <p:cNvPr id="212" name="object 212"/>
            <p:cNvPicPr/>
            <p:nvPr/>
          </p:nvPicPr>
          <p:blipFill>
            <a:blip r:embed="rId164" cstate="print"/>
            <a:stretch>
              <a:fillRect/>
            </a:stretch>
          </p:blipFill>
          <p:spPr>
            <a:xfrm>
              <a:off x="5170043" y="5442204"/>
              <a:ext cx="1396618" cy="152400"/>
            </a:xfrm>
            <a:prstGeom prst="rect">
              <a:avLst/>
            </a:prstGeom>
          </p:spPr>
        </p:pic>
        <p:pic>
          <p:nvPicPr>
            <p:cNvPr id="213" name="object 213"/>
            <p:cNvPicPr/>
            <p:nvPr/>
          </p:nvPicPr>
          <p:blipFill>
            <a:blip r:embed="rId165" cstate="print"/>
            <a:stretch>
              <a:fillRect/>
            </a:stretch>
          </p:blipFill>
          <p:spPr>
            <a:xfrm>
              <a:off x="5170043" y="5579363"/>
              <a:ext cx="1440434" cy="152400"/>
            </a:xfrm>
            <a:prstGeom prst="rect">
              <a:avLst/>
            </a:prstGeom>
          </p:spPr>
        </p:pic>
        <p:pic>
          <p:nvPicPr>
            <p:cNvPr id="214" name="object 214"/>
            <p:cNvPicPr/>
            <p:nvPr/>
          </p:nvPicPr>
          <p:blipFill>
            <a:blip r:embed="rId166" cstate="print"/>
            <a:stretch>
              <a:fillRect/>
            </a:stretch>
          </p:blipFill>
          <p:spPr>
            <a:xfrm>
              <a:off x="5170043" y="5716524"/>
              <a:ext cx="760222" cy="152400"/>
            </a:xfrm>
            <a:prstGeom prst="rect">
              <a:avLst/>
            </a:prstGeom>
          </p:spPr>
        </p:pic>
        <p:pic>
          <p:nvPicPr>
            <p:cNvPr id="215" name="object 215"/>
            <p:cNvPicPr/>
            <p:nvPr/>
          </p:nvPicPr>
          <p:blipFill>
            <a:blip r:embed="rId167" cstate="print"/>
            <a:stretch>
              <a:fillRect/>
            </a:stretch>
          </p:blipFill>
          <p:spPr>
            <a:xfrm>
              <a:off x="5170043" y="5853683"/>
              <a:ext cx="1347469" cy="152400"/>
            </a:xfrm>
            <a:prstGeom prst="rect">
              <a:avLst/>
            </a:prstGeom>
          </p:spPr>
        </p:pic>
        <p:pic>
          <p:nvPicPr>
            <p:cNvPr id="216" name="object 216"/>
            <p:cNvPicPr/>
            <p:nvPr/>
          </p:nvPicPr>
          <p:blipFill>
            <a:blip r:embed="rId168" cstate="print"/>
            <a:stretch>
              <a:fillRect/>
            </a:stretch>
          </p:blipFill>
          <p:spPr>
            <a:xfrm>
              <a:off x="5170043" y="5990844"/>
              <a:ext cx="156463" cy="152400"/>
            </a:xfrm>
            <a:prstGeom prst="rect">
              <a:avLst/>
            </a:prstGeom>
          </p:spPr>
        </p:pic>
        <p:pic>
          <p:nvPicPr>
            <p:cNvPr id="217" name="object 217"/>
            <p:cNvPicPr/>
            <p:nvPr/>
          </p:nvPicPr>
          <p:blipFill>
            <a:blip r:embed="rId169" cstate="print"/>
            <a:stretch>
              <a:fillRect/>
            </a:stretch>
          </p:blipFill>
          <p:spPr>
            <a:xfrm>
              <a:off x="5287391" y="5990844"/>
              <a:ext cx="1134960" cy="152400"/>
            </a:xfrm>
            <a:prstGeom prst="rect">
              <a:avLst/>
            </a:prstGeom>
          </p:spPr>
        </p:pic>
        <p:pic>
          <p:nvPicPr>
            <p:cNvPr id="218" name="object 218"/>
            <p:cNvPicPr/>
            <p:nvPr/>
          </p:nvPicPr>
          <p:blipFill>
            <a:blip r:embed="rId170" cstate="print"/>
            <a:stretch>
              <a:fillRect/>
            </a:stretch>
          </p:blipFill>
          <p:spPr>
            <a:xfrm>
              <a:off x="5170043" y="6128004"/>
              <a:ext cx="1251851" cy="152400"/>
            </a:xfrm>
            <a:prstGeom prst="rect">
              <a:avLst/>
            </a:prstGeom>
          </p:spPr>
        </p:pic>
        <p:pic>
          <p:nvPicPr>
            <p:cNvPr id="219" name="object 219"/>
            <p:cNvPicPr/>
            <p:nvPr/>
          </p:nvPicPr>
          <p:blipFill>
            <a:blip r:embed="rId171" cstate="print"/>
            <a:stretch>
              <a:fillRect/>
            </a:stretch>
          </p:blipFill>
          <p:spPr>
            <a:xfrm>
              <a:off x="5170043" y="6265163"/>
              <a:ext cx="1503807" cy="152400"/>
            </a:xfrm>
            <a:prstGeom prst="rect">
              <a:avLst/>
            </a:prstGeom>
          </p:spPr>
        </p:pic>
      </p:grpSp>
      <p:sp>
        <p:nvSpPr>
          <p:cNvPr id="220" name="object 220"/>
          <p:cNvSpPr txBox="1"/>
          <p:nvPr/>
        </p:nvSpPr>
        <p:spPr>
          <a:xfrm>
            <a:off x="5926963" y="6600240"/>
            <a:ext cx="1568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0" dirty="0">
                <a:solidFill>
                  <a:srgbClr val="0D4697"/>
                </a:solidFill>
                <a:latin typeface="Cambria Math"/>
                <a:cs typeface="Cambria Math"/>
              </a:rPr>
              <a:t>№</a:t>
            </a:r>
            <a:endParaRPr sz="1000">
              <a:latin typeface="Cambria Math"/>
              <a:cs typeface="Cambria Math"/>
            </a:endParaRPr>
          </a:p>
        </p:txBody>
      </p:sp>
      <p:pic>
        <p:nvPicPr>
          <p:cNvPr id="221" name="object 221"/>
          <p:cNvPicPr/>
          <p:nvPr/>
        </p:nvPicPr>
        <p:blipFill>
          <a:blip r:embed="rId172" cstate="print"/>
          <a:stretch>
            <a:fillRect/>
          </a:stretch>
        </p:blipFill>
        <p:spPr>
          <a:xfrm>
            <a:off x="6098159" y="6612940"/>
            <a:ext cx="4295648" cy="152400"/>
          </a:xfrm>
          <a:prstGeom prst="rect">
            <a:avLst/>
          </a:prstGeom>
        </p:spPr>
      </p:pic>
      <p:sp>
        <p:nvSpPr>
          <p:cNvPr id="222" name="object 2"/>
          <p:cNvSpPr txBox="1">
            <a:spLocks/>
          </p:cNvSpPr>
          <p:nvPr/>
        </p:nvSpPr>
        <p:spPr>
          <a:xfrm>
            <a:off x="578306" y="171703"/>
            <a:ext cx="614367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СУВЕРЕННОЕ РОССИЙСКОЕ</a:t>
            </a:r>
            <a:r>
              <a:rPr lang="ru-RU" sz="2000" b="1" spc="-7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-1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  <a:endParaRPr lang="ru-RU" sz="2000" b="1" spc="-1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0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49288" y="-1"/>
            <a:ext cx="5440553" cy="6857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9716" y="89281"/>
            <a:ext cx="4529709" cy="4876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792457" y="6345021"/>
            <a:ext cx="143255" cy="213359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631240" y="0"/>
            <a:ext cx="8406459" cy="6855426"/>
            <a:chOff x="631240" y="0"/>
            <a:chExt cx="8406459" cy="6855426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15861" y="0"/>
              <a:ext cx="2521838" cy="68554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1240" y="707390"/>
              <a:ext cx="2432304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5372" y="1054938"/>
              <a:ext cx="1113459" cy="2746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5372" y="1329816"/>
              <a:ext cx="2075814" cy="27432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626160" y="1042238"/>
            <a:ext cx="10604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0D4697"/>
                </a:solidFill>
                <a:latin typeface="Arial MT"/>
                <a:cs typeface="Arial MT"/>
              </a:rPr>
              <a:t>•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0" dirty="0">
                <a:solidFill>
                  <a:srgbClr val="0D4697"/>
                </a:solidFill>
                <a:latin typeface="Arial MT"/>
                <a:cs typeface="Arial MT"/>
              </a:rPr>
              <a:t>•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spc="-50" dirty="0">
                <a:solidFill>
                  <a:srgbClr val="0D4697"/>
                </a:solidFill>
                <a:latin typeface="Arial MT"/>
                <a:cs typeface="Arial MT"/>
              </a:rPr>
              <a:t>•</a:t>
            </a:r>
            <a:endParaRPr sz="1800"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8480" y="1604136"/>
            <a:ext cx="7936916" cy="5223101"/>
            <a:chOff x="138480" y="1604136"/>
            <a:chExt cx="7936916" cy="5223101"/>
          </a:xfrm>
        </p:grpSpPr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372" y="1604136"/>
              <a:ext cx="1153693" cy="2743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1240" y="2095499"/>
              <a:ext cx="6284595" cy="3048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1240" y="2670047"/>
              <a:ext cx="1795780" cy="30480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21305" y="2670047"/>
              <a:ext cx="167639" cy="3048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405126" y="2670047"/>
              <a:ext cx="5146929" cy="30480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1240" y="3786885"/>
              <a:ext cx="5796661" cy="30480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31240" y="4091635"/>
              <a:ext cx="3222752" cy="30510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46627" y="4091635"/>
              <a:ext cx="167639" cy="30510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30446" y="4091635"/>
              <a:ext cx="2298192" cy="30510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3069" y="3247897"/>
              <a:ext cx="7442327" cy="30480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9" name="object 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8480" y="6496466"/>
              <a:ext cx="261874" cy="330771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74268" y="6527901"/>
              <a:ext cx="1253909" cy="13716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74268" y="6665061"/>
              <a:ext cx="809891" cy="1371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3701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92457" y="6345021"/>
            <a:ext cx="143255" cy="213359"/>
          </a:xfrm>
          <a:prstGeom prst="rect">
            <a:avLst/>
          </a:prstGeom>
        </p:spPr>
      </p:pic>
      <p:sp>
        <p:nvSpPr>
          <p:cNvPr id="32" name="object 2"/>
          <p:cNvSpPr txBox="1">
            <a:spLocks/>
          </p:cNvSpPr>
          <p:nvPr/>
        </p:nvSpPr>
        <p:spPr>
          <a:xfrm>
            <a:off x="578306" y="171703"/>
            <a:ext cx="614367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на 2025-2026 учебный год</a:t>
            </a:r>
            <a:endParaRPr lang="ru-RU" sz="2000" b="1" spc="-1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248" y="718629"/>
            <a:ext cx="6493382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Обеспечение бесплатного и качественного дошкольного образования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253" y="3296737"/>
            <a:ext cx="4993057" cy="3261643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303122" y="1600200"/>
            <a:ext cx="11126878" cy="1828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Реализация требований Федерального закона «Об образовании в Российской Федерации» (с изм. от 24.08.2022 г. № 371-ФЗ: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федеральной образовательной программы дошкольного образования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точнение содержания и планируемых результатов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«Содержание и планируемые результаты разработанных образовательными организациями образовательных программ должны быть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ниже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соответствующих содержания и планируемых результатов федеральной программы дошкольного образования».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72870" y="3581400"/>
            <a:ext cx="7399529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Усиление воспитательной составляющей в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патриотическом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воспитании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95616" y="4454603"/>
            <a:ext cx="7399529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Учет комплексного плана мероприятий по повышению качества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математического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естественно-научного образования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8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92457" y="6345021"/>
            <a:ext cx="143255" cy="213359"/>
          </a:xfrm>
          <a:prstGeom prst="rect">
            <a:avLst/>
          </a:prstGeom>
        </p:spPr>
      </p:pic>
      <p:sp>
        <p:nvSpPr>
          <p:cNvPr id="32" name="object 2"/>
          <p:cNvSpPr txBox="1">
            <a:spLocks/>
          </p:cNvSpPr>
          <p:nvPr/>
        </p:nvSpPr>
        <p:spPr>
          <a:xfrm>
            <a:off x="578306" y="171703"/>
            <a:ext cx="940389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Внесение изменений во ФГОС ДО и ФОП ДО (2025-2026 гг.) в части:</a:t>
            </a:r>
            <a:endParaRPr lang="ru-RU" sz="2000" b="1" spc="-1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248" y="718628"/>
            <a:ext cx="10882952" cy="141497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Усиления воспитательной составляющей,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патриотического воспитания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внедрения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актуальных форм работы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детьми и их родителями по созданию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единого мировоззрения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единых ценностных ориентиров в дошкольном возрасте.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466" y="1965833"/>
            <a:ext cx="10882952" cy="141497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Уточнения минимальных требований к средствам обучения и воспитания, в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 играм и игрушкам для всестороннего гармоничного развития детей дошкольного возраста с учетом комплексного плана мероприятий по повышению качества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математического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естественно-научного образования.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248" y="3322066"/>
            <a:ext cx="10882952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Признания </a:t>
            </a:r>
            <a:r>
              <a:rPr lang="ru-RU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самоценности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дошкольного детства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931666"/>
            <a:ext cx="5279594" cy="292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8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92457" y="6345021"/>
            <a:ext cx="143255" cy="213359"/>
          </a:xfrm>
          <a:prstGeom prst="rect">
            <a:avLst/>
          </a:prstGeom>
        </p:spPr>
      </p:pic>
      <p:sp>
        <p:nvSpPr>
          <p:cNvPr id="32" name="object 2"/>
          <p:cNvSpPr txBox="1">
            <a:spLocks/>
          </p:cNvSpPr>
          <p:nvPr/>
        </p:nvSpPr>
        <p:spPr>
          <a:xfrm>
            <a:off x="578306" y="171703"/>
            <a:ext cx="9403894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просвещения родителей (законных представителей) детей дошкольного возраста, посещающих дошкольные образовательные организации</a:t>
            </a:r>
            <a:endParaRPr lang="ru-RU" sz="2000" b="1" spc="-1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371600"/>
            <a:ext cx="10882952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г.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апробация в пилотных ДОО 5-ти регионах:  Алтайский и Красноярский кра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Вологодская область, Санкт-Петербург, Ханты-Мансийский автономный округ -Югра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8637" y="2244943"/>
            <a:ext cx="10882952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сентября 2024 г.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проект реализуется в 21 субъекте РФ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306" y="2854543"/>
            <a:ext cx="10882952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2025- 2030 гг.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поэтапное внедрение Программы просвещения во всех регионах страны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8306" y="3581400"/>
            <a:ext cx="11004094" cy="25908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формирование у родителей единых с ДОО  подходов в вопросах образования, воспитания, развития и формирования, укрепления здоровья детей;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своевременное оказание родителям поддержки  в вопросах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образования, воспитания, развития и формирования, укрепления здоровья детей с учетом возрастных и психофизиологических особенностей детей;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Разъяснение мер поддержки семьям с детьми, оказываемых государством для осознанного и ответственного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родительства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02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53340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7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2202180"/>
            </a:xfrm>
            <a:custGeom>
              <a:avLst/>
              <a:gdLst/>
              <a:ahLst/>
              <a:cxnLst/>
              <a:rect l="l" t="t" r="r" b="b"/>
              <a:pathLst>
                <a:path w="12192000" h="2202180">
                  <a:moveTo>
                    <a:pt x="0" y="2202179"/>
                  </a:moveTo>
                  <a:lnTo>
                    <a:pt x="12192000" y="220218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2021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1147" y="2795396"/>
            <a:ext cx="7026453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>Августовская конференция</a:t>
            </a:r>
            <a:b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</a:b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/>
            </a:r>
            <a:b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</a:br>
            <a:r>
              <a:rPr lang="ru-RU" sz="2400" spc="95" dirty="0" smtClean="0">
                <a:solidFill>
                  <a:srgbClr val="FFFFFF"/>
                </a:solidFill>
                <a:latin typeface="Tahoma"/>
                <a:cs typeface="Tahoma"/>
              </a:rPr>
              <a:t>«Стратегические ориентиры отечественного дошкольного образования»</a:t>
            </a:r>
            <a:endParaRPr sz="240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05600" y="4899142"/>
            <a:ext cx="5183250" cy="1311256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Л.В., заместитель директора ГАУ ДПО «ИРО ПК»</a:t>
            </a: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презентации использованы материалы презентационных материалов КОСТЕНКО М.А., ИСМО, КОЛУДАРОВОЙ О.П., </a:t>
            </a:r>
            <a:r>
              <a:rPr lang="ru-RU" sz="1200" spc="114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200" spc="11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</a:t>
            </a:r>
            <a:endParaRPr lang="ru-RU" sz="1200" spc="9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385"/>
              </a:spcBef>
            </a:pPr>
            <a:endParaRPr lang="ru-RU" sz="1200" spc="9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385"/>
              </a:spcBef>
            </a:pPr>
            <a:r>
              <a:rPr lang="ru-RU" sz="1200" spc="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Пермь, 29 августа 2025 г.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85800" y="-90392"/>
            <a:ext cx="11045825" cy="1378585"/>
            <a:chOff x="362711" y="126492"/>
            <a:chExt cx="11045825" cy="137858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2711" y="126492"/>
              <a:ext cx="2391156" cy="105308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45723" y="143256"/>
              <a:ext cx="579120" cy="10363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69651" y="1273936"/>
              <a:ext cx="738377" cy="230632"/>
            </a:xfrm>
            <a:prstGeom prst="rect">
              <a:avLst/>
            </a:prstGeom>
          </p:spPr>
        </p:pic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0563" y="109134"/>
            <a:ext cx="646232" cy="11339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3491" y="207043"/>
            <a:ext cx="1176630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399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MT</vt:lpstr>
      <vt:lpstr>Calibri</vt:lpstr>
      <vt:lpstr>Cambria Math</vt:lpstr>
      <vt:lpstr>Tahoma</vt:lpstr>
      <vt:lpstr>Times New Roman</vt:lpstr>
      <vt:lpstr>Office Theme</vt:lpstr>
      <vt:lpstr>Августовская конференция  «Стратегические ориентиры отечественного дошкольного образования»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Августовская конференция  «Стратегические ориентиры отечественного дошкольного образования»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Волкова Лилия Викторовна</cp:lastModifiedBy>
  <cp:revision>35</cp:revision>
  <cp:lastPrinted>2025-08-29T03:28:26Z</cp:lastPrinted>
  <dcterms:created xsi:type="dcterms:W3CDTF">2025-08-21T04:14:02Z</dcterms:created>
  <dcterms:modified xsi:type="dcterms:W3CDTF">2025-08-29T04:31:17Z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2025-07-23T00:00:00Z</vt:filetime>
  </property>
  <property fmtid="{D5CDD505-2E9C-101B-9397-08002B2CF9AE}" pid="3" name="Creator">
    <vt:lpwstr>Microsoft® PowerPoint® LTSC</vt:lpwstr>
  </property>
  <property fmtid="{D5CDD505-2E9C-101B-9397-08002B2CF9AE}" pid="4" name="LastSaved">
    <vt:filetime>2025-08-21T00:00:00Z</vt:filetime>
  </property>
  <property fmtid="{D5CDD505-2E9C-101B-9397-08002B2CF9AE}" pid="5" name="Producer">
    <vt:lpwstr>Microsoft® PowerPoint® LTSC</vt:lpwstr>
  </property>
</Properties>
</file>