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11" r:id="rId5"/>
  </p:sldMasterIdLst>
  <p:notesMasterIdLst>
    <p:notesMasterId r:id="rId25"/>
  </p:notesMasterIdLst>
  <p:sldIdLst>
    <p:sldId id="264" r:id="rId6"/>
    <p:sldId id="365" r:id="rId7"/>
    <p:sldId id="374" r:id="rId8"/>
    <p:sldId id="371" r:id="rId9"/>
    <p:sldId id="375" r:id="rId10"/>
    <p:sldId id="376" r:id="rId11"/>
    <p:sldId id="373" r:id="rId12"/>
    <p:sldId id="369" r:id="rId13"/>
    <p:sldId id="366" r:id="rId14"/>
    <p:sldId id="367" r:id="rId15"/>
    <p:sldId id="358" r:id="rId16"/>
    <p:sldId id="357" r:id="rId17"/>
    <p:sldId id="356" r:id="rId18"/>
    <p:sldId id="377" r:id="rId19"/>
    <p:sldId id="359" r:id="rId20"/>
    <p:sldId id="328" r:id="rId21"/>
    <p:sldId id="361" r:id="rId22"/>
    <p:sldId id="378" r:id="rId23"/>
    <p:sldId id="364" r:id="rId2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2046"/>
    <a:srgbClr val="052C53"/>
    <a:srgbClr val="0BB6D2"/>
    <a:srgbClr val="FDC133"/>
    <a:srgbClr val="61BB57"/>
    <a:srgbClr val="FFFFCC"/>
    <a:srgbClr val="FFFF99"/>
    <a:srgbClr val="1F1F1F"/>
    <a:srgbClr val="D343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610" autoAdjust="0"/>
  </p:normalViewPr>
  <p:slideViewPr>
    <p:cSldViewPr snapToGrid="0">
      <p:cViewPr varScale="1">
        <p:scale>
          <a:sx n="92" d="100"/>
          <a:sy n="92" d="100"/>
        </p:scale>
        <p:origin x="-94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EC6CCD-16C0-40BD-9135-9B99DFFABFD6}" type="doc">
      <dgm:prSet loTypeId="urn:microsoft.com/office/officeart/2005/8/layout/default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58623D2-2220-4AAE-8611-0379FC9D4A8A}">
      <dgm:prSet/>
      <dgm:spPr/>
      <dgm:t>
        <a:bodyPr/>
        <a:lstStyle/>
        <a:p>
          <a:r>
            <a:rPr lang="ru-RU" dirty="0"/>
            <a:t>Междисциплинарность</a:t>
          </a:r>
        </a:p>
      </dgm:t>
    </dgm:pt>
    <dgm:pt modelId="{D53B0EBE-6324-47AA-9F24-07B25BCFA7D0}" type="parTrans" cxnId="{EC1C4175-D862-4493-9837-FFF1419B4978}">
      <dgm:prSet/>
      <dgm:spPr/>
      <dgm:t>
        <a:bodyPr/>
        <a:lstStyle/>
        <a:p>
          <a:endParaRPr lang="ru-RU"/>
        </a:p>
      </dgm:t>
    </dgm:pt>
    <dgm:pt modelId="{469E2385-5C88-42A0-9C06-5C506D057C22}" type="sibTrans" cxnId="{EC1C4175-D862-4493-9837-FFF1419B4978}">
      <dgm:prSet/>
      <dgm:spPr/>
      <dgm:t>
        <a:bodyPr/>
        <a:lstStyle/>
        <a:p>
          <a:endParaRPr lang="ru-RU"/>
        </a:p>
      </dgm:t>
    </dgm:pt>
    <dgm:pt modelId="{D3498389-C329-411A-BF40-1C7558D1325D}">
      <dgm:prSet/>
      <dgm:spPr/>
      <dgm:t>
        <a:bodyPr/>
        <a:lstStyle/>
        <a:p>
          <a:r>
            <a:rPr lang="ru-RU" dirty="0"/>
            <a:t>Ориентация на практическую деятельность</a:t>
          </a:r>
        </a:p>
      </dgm:t>
    </dgm:pt>
    <dgm:pt modelId="{5E9A34AB-A0CD-4B05-BD50-626A4402E1B8}" type="parTrans" cxnId="{8EA26B64-5408-46EC-8B8E-6BF799E15CFE}">
      <dgm:prSet/>
      <dgm:spPr/>
      <dgm:t>
        <a:bodyPr/>
        <a:lstStyle/>
        <a:p>
          <a:endParaRPr lang="ru-RU"/>
        </a:p>
      </dgm:t>
    </dgm:pt>
    <dgm:pt modelId="{C82831DC-7063-4ADA-BF9D-5FDED8A855BF}" type="sibTrans" cxnId="{8EA26B64-5408-46EC-8B8E-6BF799E15CFE}">
      <dgm:prSet/>
      <dgm:spPr/>
      <dgm:t>
        <a:bodyPr/>
        <a:lstStyle/>
        <a:p>
          <a:endParaRPr lang="ru-RU"/>
        </a:p>
      </dgm:t>
    </dgm:pt>
    <dgm:pt modelId="{4C2CFADB-59AB-444D-A629-B64027CA0852}">
      <dgm:prSet/>
      <dgm:spPr/>
      <dgm:t>
        <a:bodyPr/>
        <a:lstStyle/>
        <a:p>
          <a:r>
            <a:rPr lang="ru-RU" dirty="0"/>
            <a:t>Мотивация к познанию</a:t>
          </a:r>
        </a:p>
      </dgm:t>
    </dgm:pt>
    <dgm:pt modelId="{6462CF8F-2023-4231-B857-BB22A714F4A8}" type="parTrans" cxnId="{D5EB19D8-DEED-485D-9AF5-B57A04CE0440}">
      <dgm:prSet/>
      <dgm:spPr/>
      <dgm:t>
        <a:bodyPr/>
        <a:lstStyle/>
        <a:p>
          <a:endParaRPr lang="ru-RU"/>
        </a:p>
      </dgm:t>
    </dgm:pt>
    <dgm:pt modelId="{DB53344C-1BB5-42E5-A03C-1A0602B32364}" type="sibTrans" cxnId="{D5EB19D8-DEED-485D-9AF5-B57A04CE0440}">
      <dgm:prSet/>
      <dgm:spPr/>
      <dgm:t>
        <a:bodyPr/>
        <a:lstStyle/>
        <a:p>
          <a:endParaRPr lang="ru-RU"/>
        </a:p>
      </dgm:t>
    </dgm:pt>
    <dgm:pt modelId="{D20AB17C-F26D-4730-BE0E-44DC59ACE766}">
      <dgm:prSet/>
      <dgm:spPr/>
      <dgm:t>
        <a:bodyPr/>
        <a:lstStyle/>
        <a:p>
          <a:r>
            <a:rPr lang="ru-RU" dirty="0"/>
            <a:t>Позитивная социализация</a:t>
          </a:r>
        </a:p>
      </dgm:t>
    </dgm:pt>
    <dgm:pt modelId="{674753C6-136B-4049-A5B3-8F18DFF044DE}" type="parTrans" cxnId="{F2BC4A00-170A-4F85-A59A-F0B544BEF5D1}">
      <dgm:prSet/>
      <dgm:spPr/>
      <dgm:t>
        <a:bodyPr/>
        <a:lstStyle/>
        <a:p>
          <a:endParaRPr lang="ru-RU"/>
        </a:p>
      </dgm:t>
    </dgm:pt>
    <dgm:pt modelId="{0EAD5669-9959-4893-8AD3-FA242DBB0790}" type="sibTrans" cxnId="{F2BC4A00-170A-4F85-A59A-F0B544BEF5D1}">
      <dgm:prSet/>
      <dgm:spPr/>
      <dgm:t>
        <a:bodyPr/>
        <a:lstStyle/>
        <a:p>
          <a:endParaRPr lang="ru-RU"/>
        </a:p>
      </dgm:t>
    </dgm:pt>
    <dgm:pt modelId="{EC9750D2-F49F-4741-9E54-900900330099}">
      <dgm:prSet/>
      <dgm:spPr/>
      <dgm:t>
        <a:bodyPr/>
        <a:lstStyle/>
        <a:p>
          <a:r>
            <a:rPr lang="ru-RU" dirty="0"/>
            <a:t>Коммуникация, сотрудничество и совместная деятельность</a:t>
          </a:r>
        </a:p>
      </dgm:t>
    </dgm:pt>
    <dgm:pt modelId="{1A2017A4-8FC3-43B6-A9EC-A271E0A67EA9}" type="parTrans" cxnId="{42C33B0C-167A-4A31-8337-6C710BB51963}">
      <dgm:prSet/>
      <dgm:spPr/>
      <dgm:t>
        <a:bodyPr/>
        <a:lstStyle/>
        <a:p>
          <a:endParaRPr lang="ru-RU"/>
        </a:p>
      </dgm:t>
    </dgm:pt>
    <dgm:pt modelId="{B070FA41-048E-4E7E-BBE6-8200BE9D840C}" type="sibTrans" cxnId="{42C33B0C-167A-4A31-8337-6C710BB51963}">
      <dgm:prSet/>
      <dgm:spPr/>
      <dgm:t>
        <a:bodyPr/>
        <a:lstStyle/>
        <a:p>
          <a:endParaRPr lang="ru-RU"/>
        </a:p>
      </dgm:t>
    </dgm:pt>
    <dgm:pt modelId="{87D05889-94A7-4D24-947B-6B1B0348A089}">
      <dgm:prSet/>
      <dgm:spPr/>
      <dgm:t>
        <a:bodyPr/>
        <a:lstStyle/>
        <a:p>
          <a:r>
            <a:rPr lang="ru-RU" dirty="0"/>
            <a:t>Единство всех видов деятельности</a:t>
          </a:r>
        </a:p>
      </dgm:t>
    </dgm:pt>
    <dgm:pt modelId="{AC276F7E-0AE3-40F8-8831-028026F7C1AE}" type="parTrans" cxnId="{0428AF80-13C1-4A25-B75E-A0126B11CCAB}">
      <dgm:prSet/>
      <dgm:spPr/>
      <dgm:t>
        <a:bodyPr/>
        <a:lstStyle/>
        <a:p>
          <a:endParaRPr lang="ru-RU"/>
        </a:p>
      </dgm:t>
    </dgm:pt>
    <dgm:pt modelId="{9097CD0C-1087-461B-B375-7C8FAC86B1CB}" type="sibTrans" cxnId="{0428AF80-13C1-4A25-B75E-A0126B11CCAB}">
      <dgm:prSet/>
      <dgm:spPr/>
      <dgm:t>
        <a:bodyPr/>
        <a:lstStyle/>
        <a:p>
          <a:endParaRPr lang="ru-RU"/>
        </a:p>
      </dgm:t>
    </dgm:pt>
    <dgm:pt modelId="{4A910009-2354-4D77-85F0-8B01BCE3AAD8}" type="pres">
      <dgm:prSet presAssocID="{0BEC6CCD-16C0-40BD-9135-9B99DFFABFD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C015E8-7BC3-4E87-B867-FE35098C6F76}" type="pres">
      <dgm:prSet presAssocID="{558623D2-2220-4AAE-8611-0379FC9D4A8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584370-7F0A-4726-94B4-446A9E03EE13}" type="pres">
      <dgm:prSet presAssocID="{469E2385-5C88-42A0-9C06-5C506D057C22}" presName="sibTrans" presStyleCnt="0"/>
      <dgm:spPr/>
    </dgm:pt>
    <dgm:pt modelId="{14ADEE9A-321E-4237-B4F1-13A4AF57FDAB}" type="pres">
      <dgm:prSet presAssocID="{D3498389-C329-411A-BF40-1C7558D1325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51D77B-6A2E-4C22-BFD1-5450F694C394}" type="pres">
      <dgm:prSet presAssocID="{C82831DC-7063-4ADA-BF9D-5FDED8A855BF}" presName="sibTrans" presStyleCnt="0"/>
      <dgm:spPr/>
    </dgm:pt>
    <dgm:pt modelId="{703258FC-693E-45C9-89E4-1AA8F548EA23}" type="pres">
      <dgm:prSet presAssocID="{4C2CFADB-59AB-444D-A629-B64027CA085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76BB6F-5CC9-4F2D-910E-09E45E3D798D}" type="pres">
      <dgm:prSet presAssocID="{DB53344C-1BB5-42E5-A03C-1A0602B32364}" presName="sibTrans" presStyleCnt="0"/>
      <dgm:spPr/>
    </dgm:pt>
    <dgm:pt modelId="{5EABEAF4-33EF-46EE-B78E-5257DCF69F85}" type="pres">
      <dgm:prSet presAssocID="{D20AB17C-F26D-4730-BE0E-44DC59ACE766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A55FEE-5765-4735-BDF6-3EA93E0BB2F7}" type="pres">
      <dgm:prSet presAssocID="{0EAD5669-9959-4893-8AD3-FA242DBB0790}" presName="sibTrans" presStyleCnt="0"/>
      <dgm:spPr/>
    </dgm:pt>
    <dgm:pt modelId="{53AA19B2-5FF6-4498-84E5-CFAF310FC495}" type="pres">
      <dgm:prSet presAssocID="{EC9750D2-F49F-4741-9E54-90090033009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FD8CEA-360D-4377-9B96-5D0DEC7C9C83}" type="pres">
      <dgm:prSet presAssocID="{B070FA41-048E-4E7E-BBE6-8200BE9D840C}" presName="sibTrans" presStyleCnt="0"/>
      <dgm:spPr/>
    </dgm:pt>
    <dgm:pt modelId="{5CFAD7C2-E68C-4D82-B8DE-1ED889408EF8}" type="pres">
      <dgm:prSet presAssocID="{87D05889-94A7-4D24-947B-6B1B0348A089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A26B64-5408-46EC-8B8E-6BF799E15CFE}" srcId="{0BEC6CCD-16C0-40BD-9135-9B99DFFABFD6}" destId="{D3498389-C329-411A-BF40-1C7558D1325D}" srcOrd="1" destOrd="0" parTransId="{5E9A34AB-A0CD-4B05-BD50-626A4402E1B8}" sibTransId="{C82831DC-7063-4ADA-BF9D-5FDED8A855BF}"/>
    <dgm:cxn modelId="{F2BC4A00-170A-4F85-A59A-F0B544BEF5D1}" srcId="{0BEC6CCD-16C0-40BD-9135-9B99DFFABFD6}" destId="{D20AB17C-F26D-4730-BE0E-44DC59ACE766}" srcOrd="3" destOrd="0" parTransId="{674753C6-136B-4049-A5B3-8F18DFF044DE}" sibTransId="{0EAD5669-9959-4893-8AD3-FA242DBB0790}"/>
    <dgm:cxn modelId="{D5EB19D8-DEED-485D-9AF5-B57A04CE0440}" srcId="{0BEC6CCD-16C0-40BD-9135-9B99DFFABFD6}" destId="{4C2CFADB-59AB-444D-A629-B64027CA0852}" srcOrd="2" destOrd="0" parTransId="{6462CF8F-2023-4231-B857-BB22A714F4A8}" sibTransId="{DB53344C-1BB5-42E5-A03C-1A0602B32364}"/>
    <dgm:cxn modelId="{D76C3293-E7FF-425F-BD64-32C9E3EF47B8}" type="presOf" srcId="{0BEC6CCD-16C0-40BD-9135-9B99DFFABFD6}" destId="{4A910009-2354-4D77-85F0-8B01BCE3AAD8}" srcOrd="0" destOrd="0" presId="urn:microsoft.com/office/officeart/2005/8/layout/default"/>
    <dgm:cxn modelId="{EC1C4175-D862-4493-9837-FFF1419B4978}" srcId="{0BEC6CCD-16C0-40BD-9135-9B99DFFABFD6}" destId="{558623D2-2220-4AAE-8611-0379FC9D4A8A}" srcOrd="0" destOrd="0" parTransId="{D53B0EBE-6324-47AA-9F24-07B25BCFA7D0}" sibTransId="{469E2385-5C88-42A0-9C06-5C506D057C22}"/>
    <dgm:cxn modelId="{42C33B0C-167A-4A31-8337-6C710BB51963}" srcId="{0BEC6CCD-16C0-40BD-9135-9B99DFFABFD6}" destId="{EC9750D2-F49F-4741-9E54-900900330099}" srcOrd="4" destOrd="0" parTransId="{1A2017A4-8FC3-43B6-A9EC-A271E0A67EA9}" sibTransId="{B070FA41-048E-4E7E-BBE6-8200BE9D840C}"/>
    <dgm:cxn modelId="{8F6D124D-43E1-4E94-918A-172B57270BFC}" type="presOf" srcId="{4C2CFADB-59AB-444D-A629-B64027CA0852}" destId="{703258FC-693E-45C9-89E4-1AA8F548EA23}" srcOrd="0" destOrd="0" presId="urn:microsoft.com/office/officeart/2005/8/layout/default"/>
    <dgm:cxn modelId="{B42D852D-F7A5-4752-BCF4-64D7F1F9D53B}" type="presOf" srcId="{558623D2-2220-4AAE-8611-0379FC9D4A8A}" destId="{BBC015E8-7BC3-4E87-B867-FE35098C6F76}" srcOrd="0" destOrd="0" presId="urn:microsoft.com/office/officeart/2005/8/layout/default"/>
    <dgm:cxn modelId="{938ADAE4-6EE6-4837-BBD6-02997FC437AD}" type="presOf" srcId="{D20AB17C-F26D-4730-BE0E-44DC59ACE766}" destId="{5EABEAF4-33EF-46EE-B78E-5257DCF69F85}" srcOrd="0" destOrd="0" presId="urn:microsoft.com/office/officeart/2005/8/layout/default"/>
    <dgm:cxn modelId="{579CD50B-6030-4EF8-AF2B-3C1662C471FA}" type="presOf" srcId="{87D05889-94A7-4D24-947B-6B1B0348A089}" destId="{5CFAD7C2-E68C-4D82-B8DE-1ED889408EF8}" srcOrd="0" destOrd="0" presId="urn:microsoft.com/office/officeart/2005/8/layout/default"/>
    <dgm:cxn modelId="{ED83E810-90FE-48C9-99F6-1E4866974327}" type="presOf" srcId="{EC9750D2-F49F-4741-9E54-900900330099}" destId="{53AA19B2-5FF6-4498-84E5-CFAF310FC495}" srcOrd="0" destOrd="0" presId="urn:microsoft.com/office/officeart/2005/8/layout/default"/>
    <dgm:cxn modelId="{0428AF80-13C1-4A25-B75E-A0126B11CCAB}" srcId="{0BEC6CCD-16C0-40BD-9135-9B99DFFABFD6}" destId="{87D05889-94A7-4D24-947B-6B1B0348A089}" srcOrd="5" destOrd="0" parTransId="{AC276F7E-0AE3-40F8-8831-028026F7C1AE}" sibTransId="{9097CD0C-1087-461B-B375-7C8FAC86B1CB}"/>
    <dgm:cxn modelId="{2D7E5B4D-A5BF-4613-A621-2FF4380F95B6}" type="presOf" srcId="{D3498389-C329-411A-BF40-1C7558D1325D}" destId="{14ADEE9A-321E-4237-B4F1-13A4AF57FDAB}" srcOrd="0" destOrd="0" presId="urn:microsoft.com/office/officeart/2005/8/layout/default"/>
    <dgm:cxn modelId="{825FBB10-8CAF-431D-A7C2-3A3B35F000C2}" type="presParOf" srcId="{4A910009-2354-4D77-85F0-8B01BCE3AAD8}" destId="{BBC015E8-7BC3-4E87-B867-FE35098C6F76}" srcOrd="0" destOrd="0" presId="urn:microsoft.com/office/officeart/2005/8/layout/default"/>
    <dgm:cxn modelId="{212B96F8-9451-438B-A37B-7D7E9A6E4768}" type="presParOf" srcId="{4A910009-2354-4D77-85F0-8B01BCE3AAD8}" destId="{04584370-7F0A-4726-94B4-446A9E03EE13}" srcOrd="1" destOrd="0" presId="urn:microsoft.com/office/officeart/2005/8/layout/default"/>
    <dgm:cxn modelId="{26187889-F978-4E05-AF4F-1470A0239F19}" type="presParOf" srcId="{4A910009-2354-4D77-85F0-8B01BCE3AAD8}" destId="{14ADEE9A-321E-4237-B4F1-13A4AF57FDAB}" srcOrd="2" destOrd="0" presId="urn:microsoft.com/office/officeart/2005/8/layout/default"/>
    <dgm:cxn modelId="{785491C0-ACD8-4F41-9210-2D8ED56996FA}" type="presParOf" srcId="{4A910009-2354-4D77-85F0-8B01BCE3AAD8}" destId="{E251D77B-6A2E-4C22-BFD1-5450F694C394}" srcOrd="3" destOrd="0" presId="urn:microsoft.com/office/officeart/2005/8/layout/default"/>
    <dgm:cxn modelId="{F47AB0F3-2586-416C-BF03-8C9CFAA9082B}" type="presParOf" srcId="{4A910009-2354-4D77-85F0-8B01BCE3AAD8}" destId="{703258FC-693E-45C9-89E4-1AA8F548EA23}" srcOrd="4" destOrd="0" presId="urn:microsoft.com/office/officeart/2005/8/layout/default"/>
    <dgm:cxn modelId="{BDC887C0-E559-4C7A-BB13-830748167D6A}" type="presParOf" srcId="{4A910009-2354-4D77-85F0-8B01BCE3AAD8}" destId="{6A76BB6F-5CC9-4F2D-910E-09E45E3D798D}" srcOrd="5" destOrd="0" presId="urn:microsoft.com/office/officeart/2005/8/layout/default"/>
    <dgm:cxn modelId="{04C0780F-D2E3-471F-A78F-8350605543D6}" type="presParOf" srcId="{4A910009-2354-4D77-85F0-8B01BCE3AAD8}" destId="{5EABEAF4-33EF-46EE-B78E-5257DCF69F85}" srcOrd="6" destOrd="0" presId="urn:microsoft.com/office/officeart/2005/8/layout/default"/>
    <dgm:cxn modelId="{2AE1EF5D-24E7-4896-95A5-FFE5C1C51F3B}" type="presParOf" srcId="{4A910009-2354-4D77-85F0-8B01BCE3AAD8}" destId="{89A55FEE-5765-4735-BDF6-3EA93E0BB2F7}" srcOrd="7" destOrd="0" presId="urn:microsoft.com/office/officeart/2005/8/layout/default"/>
    <dgm:cxn modelId="{0013FD1E-1434-4388-B2EE-ACB5A956DB4D}" type="presParOf" srcId="{4A910009-2354-4D77-85F0-8B01BCE3AAD8}" destId="{53AA19B2-5FF6-4498-84E5-CFAF310FC495}" srcOrd="8" destOrd="0" presId="urn:microsoft.com/office/officeart/2005/8/layout/default"/>
    <dgm:cxn modelId="{632213D9-3C91-45F0-B89C-775A8572E723}" type="presParOf" srcId="{4A910009-2354-4D77-85F0-8B01BCE3AAD8}" destId="{74FD8CEA-360D-4377-9B96-5D0DEC7C9C83}" srcOrd="9" destOrd="0" presId="urn:microsoft.com/office/officeart/2005/8/layout/default"/>
    <dgm:cxn modelId="{CDF0D585-DF70-467A-BAEC-CA161B6BF1AB}" type="presParOf" srcId="{4A910009-2354-4D77-85F0-8B01BCE3AAD8}" destId="{5CFAD7C2-E68C-4D82-B8DE-1ED889408EF8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7DA5D3-DBF2-4D32-A03A-84DC4EDDC715}" type="doc">
      <dgm:prSet loTypeId="urn:microsoft.com/office/officeart/2005/8/layout/hProcess7" loCatId="process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72BED0F-5215-453E-8055-2EC35BD75B33}">
      <dgm:prSet phldrT="[Текст]"/>
      <dgm:spPr/>
      <dgm:t>
        <a:bodyPr/>
        <a:lstStyle/>
        <a:p>
          <a:r>
            <a:rPr lang="ru-RU" dirty="0"/>
            <a:t>Отсутствует</a:t>
          </a:r>
        </a:p>
      </dgm:t>
    </dgm:pt>
    <dgm:pt modelId="{8F47D6DF-6D5F-4C26-A03A-B41174C16802}" type="parTrans" cxnId="{78C72D5C-4059-404A-98ED-D30519A5EAEB}">
      <dgm:prSet/>
      <dgm:spPr/>
      <dgm:t>
        <a:bodyPr/>
        <a:lstStyle/>
        <a:p>
          <a:endParaRPr lang="ru-RU"/>
        </a:p>
      </dgm:t>
    </dgm:pt>
    <dgm:pt modelId="{2C03447C-7D62-4426-8E77-06F6461F96D9}" type="sibTrans" cxnId="{78C72D5C-4059-404A-98ED-D30519A5EAEB}">
      <dgm:prSet/>
      <dgm:spPr/>
      <dgm:t>
        <a:bodyPr/>
        <a:lstStyle/>
        <a:p>
          <a:endParaRPr lang="ru-RU"/>
        </a:p>
      </dgm:t>
    </dgm:pt>
    <dgm:pt modelId="{F81C6EDA-D4A0-4EF7-AC0E-74127577449E}">
      <dgm:prSet phldrT="[Текст]"/>
      <dgm:spPr/>
      <dgm:t>
        <a:bodyPr/>
        <a:lstStyle/>
        <a:p>
          <a:r>
            <a:rPr lang="ru-RU" dirty="0"/>
            <a:t>Среднее</a:t>
          </a:r>
        </a:p>
      </dgm:t>
    </dgm:pt>
    <dgm:pt modelId="{350C28F1-BEA3-43AD-B655-D714CA8C5D3D}" type="parTrans" cxnId="{09CC8A9C-C432-4FC2-BCED-0EE6AAFE1C4B}">
      <dgm:prSet/>
      <dgm:spPr/>
      <dgm:t>
        <a:bodyPr/>
        <a:lstStyle/>
        <a:p>
          <a:endParaRPr lang="ru-RU"/>
        </a:p>
      </dgm:t>
    </dgm:pt>
    <dgm:pt modelId="{56C1BF05-E6E0-4141-960D-472025172A2D}" type="sibTrans" cxnId="{09CC8A9C-C432-4FC2-BCED-0EE6AAFE1C4B}">
      <dgm:prSet/>
      <dgm:spPr/>
      <dgm:t>
        <a:bodyPr/>
        <a:lstStyle/>
        <a:p>
          <a:endParaRPr lang="ru-RU"/>
        </a:p>
      </dgm:t>
    </dgm:pt>
    <dgm:pt modelId="{E47D4368-8586-462C-851C-DF639E6A3FDA}">
      <dgm:prSet phldrT="[Текст]"/>
      <dgm:spPr/>
      <dgm:t>
        <a:bodyPr/>
        <a:lstStyle/>
        <a:p>
          <a:endParaRPr lang="ru-RU" dirty="0"/>
        </a:p>
        <a:p>
          <a:endParaRPr lang="ru-RU" dirty="0"/>
        </a:p>
        <a:p>
          <a:r>
            <a:rPr lang="ru-RU" dirty="0"/>
            <a:t>Использование технологии «перевёрнутый класс» (дети занимаются в системе дома, выполняют ряд заданий, изучают материалы)</a:t>
          </a:r>
        </a:p>
      </dgm:t>
    </dgm:pt>
    <dgm:pt modelId="{FEA8D96E-FF8E-4F7C-B399-586696D48F80}" type="parTrans" cxnId="{90612920-D94F-43DA-A80A-29793A2F704C}">
      <dgm:prSet/>
      <dgm:spPr/>
      <dgm:t>
        <a:bodyPr/>
        <a:lstStyle/>
        <a:p>
          <a:endParaRPr lang="ru-RU"/>
        </a:p>
      </dgm:t>
    </dgm:pt>
    <dgm:pt modelId="{1ADDBC67-CE8A-43C3-9B03-338DA25C33A7}" type="sibTrans" cxnId="{90612920-D94F-43DA-A80A-29793A2F704C}">
      <dgm:prSet/>
      <dgm:spPr/>
      <dgm:t>
        <a:bodyPr/>
        <a:lstStyle/>
        <a:p>
          <a:endParaRPr lang="ru-RU"/>
        </a:p>
      </dgm:t>
    </dgm:pt>
    <dgm:pt modelId="{75229547-7C59-459E-A7E1-B3174B1A0D34}">
      <dgm:prSet phldrT="[Текст]"/>
      <dgm:spPr/>
      <dgm:t>
        <a:bodyPr/>
        <a:lstStyle/>
        <a:p>
          <a:endParaRPr lang="ru-RU" dirty="0"/>
        </a:p>
        <a:p>
          <a:endParaRPr lang="ru-RU" dirty="0"/>
        </a:p>
        <a:p>
          <a:r>
            <a:rPr lang="ru-RU" dirty="0"/>
            <a:t>Чередование фронтальной работы (проектор/интерактивная доска) и использования технологии смены рабочих зон (дети группами поочередно работают с устройствами)</a:t>
          </a:r>
        </a:p>
      </dgm:t>
    </dgm:pt>
    <dgm:pt modelId="{F16FD76A-B184-46AE-8B59-E34C2B9C12D3}" type="parTrans" cxnId="{44702535-5F47-4D6B-AAD2-0A3C35C73359}">
      <dgm:prSet/>
      <dgm:spPr/>
      <dgm:t>
        <a:bodyPr/>
        <a:lstStyle/>
        <a:p>
          <a:endParaRPr lang="ru-RU"/>
        </a:p>
      </dgm:t>
    </dgm:pt>
    <dgm:pt modelId="{C5D862FC-3395-464A-93C0-2AFE1E4429BE}" type="sibTrans" cxnId="{44702535-5F47-4D6B-AAD2-0A3C35C73359}">
      <dgm:prSet/>
      <dgm:spPr/>
      <dgm:t>
        <a:bodyPr/>
        <a:lstStyle/>
        <a:p>
          <a:endParaRPr lang="ru-RU"/>
        </a:p>
      </dgm:t>
    </dgm:pt>
    <dgm:pt modelId="{C8CECF48-6910-4B3A-9C86-E8FE78EDEA24}">
      <dgm:prSet phldrT="[Текст]"/>
      <dgm:spPr/>
      <dgm:t>
        <a:bodyPr/>
        <a:lstStyle/>
        <a:p>
          <a:endParaRPr lang="ru-RU" dirty="0"/>
        </a:p>
      </dgm:t>
    </dgm:pt>
    <dgm:pt modelId="{DD5F112C-156F-4C4A-A540-8392D22EA775}" type="parTrans" cxnId="{51118C7B-389D-468F-B062-9421E7F183BE}">
      <dgm:prSet/>
      <dgm:spPr/>
      <dgm:t>
        <a:bodyPr/>
        <a:lstStyle/>
        <a:p>
          <a:endParaRPr lang="ru-RU"/>
        </a:p>
      </dgm:t>
    </dgm:pt>
    <dgm:pt modelId="{2441F1FD-0B84-411F-90DB-BACDF169A645}" type="sibTrans" cxnId="{51118C7B-389D-468F-B062-9421E7F183BE}">
      <dgm:prSet/>
      <dgm:spPr/>
      <dgm:t>
        <a:bodyPr/>
        <a:lstStyle/>
        <a:p>
          <a:endParaRPr lang="ru-RU"/>
        </a:p>
      </dgm:t>
    </dgm:pt>
    <dgm:pt modelId="{FE10C8D5-E793-431D-A12D-AFD63D171287}">
      <dgm:prSet phldrT="[Текст]"/>
      <dgm:spPr/>
      <dgm:t>
        <a:bodyPr/>
        <a:lstStyle/>
        <a:p>
          <a:r>
            <a:rPr lang="ru-RU" dirty="0"/>
            <a:t>Полноценное</a:t>
          </a:r>
        </a:p>
      </dgm:t>
    </dgm:pt>
    <dgm:pt modelId="{244163CA-DB38-49A4-9289-AB9262A19C75}" type="parTrans" cxnId="{3ECE84D5-F955-44AD-9CA3-0D38B0C45179}">
      <dgm:prSet/>
      <dgm:spPr/>
      <dgm:t>
        <a:bodyPr/>
        <a:lstStyle/>
        <a:p>
          <a:endParaRPr lang="ru-RU"/>
        </a:p>
      </dgm:t>
    </dgm:pt>
    <dgm:pt modelId="{F04AFBEE-D573-4487-A670-0F1F4BDBEC8E}" type="sibTrans" cxnId="{3ECE84D5-F955-44AD-9CA3-0D38B0C45179}">
      <dgm:prSet/>
      <dgm:spPr/>
      <dgm:t>
        <a:bodyPr/>
        <a:lstStyle/>
        <a:p>
          <a:endParaRPr lang="ru-RU"/>
        </a:p>
      </dgm:t>
    </dgm:pt>
    <dgm:pt modelId="{7BBA4E0E-1936-475E-8EA4-5B209321AD48}">
      <dgm:prSet phldrT="[Текст]"/>
      <dgm:spPr/>
      <dgm:t>
        <a:bodyPr/>
        <a:lstStyle/>
        <a:p>
          <a:endParaRPr lang="ru-RU" dirty="0"/>
        </a:p>
        <a:p>
          <a:endParaRPr lang="ru-RU" dirty="0"/>
        </a:p>
        <a:p>
          <a:r>
            <a:rPr lang="ru-RU" dirty="0"/>
            <a:t>При модели «1 ребенок-1 устройство» у учителя наибольшая свобода в построении урока</a:t>
          </a:r>
        </a:p>
      </dgm:t>
    </dgm:pt>
    <dgm:pt modelId="{8065C172-E508-41D6-935D-98C88CD4A29D}" type="parTrans" cxnId="{1C464801-3FF4-41C9-82C9-C8FBB2F1F065}">
      <dgm:prSet/>
      <dgm:spPr/>
      <dgm:t>
        <a:bodyPr/>
        <a:lstStyle/>
        <a:p>
          <a:endParaRPr lang="ru-RU"/>
        </a:p>
      </dgm:t>
    </dgm:pt>
    <dgm:pt modelId="{231F04D8-0DDE-4547-90F2-00E7B5378E99}" type="sibTrans" cxnId="{1C464801-3FF4-41C9-82C9-C8FBB2F1F065}">
      <dgm:prSet/>
      <dgm:spPr/>
      <dgm:t>
        <a:bodyPr/>
        <a:lstStyle/>
        <a:p>
          <a:endParaRPr lang="ru-RU"/>
        </a:p>
      </dgm:t>
    </dgm:pt>
    <dgm:pt modelId="{4F624F55-D445-4F1F-80E3-DCCB53245A60}" type="pres">
      <dgm:prSet presAssocID="{F57DA5D3-DBF2-4D32-A03A-84DC4EDDC71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A9A9E2-15CE-4173-AF7A-95041E382646}" type="pres">
      <dgm:prSet presAssocID="{572BED0F-5215-453E-8055-2EC35BD75B33}" presName="compositeNode" presStyleCnt="0">
        <dgm:presLayoutVars>
          <dgm:bulletEnabled val="1"/>
        </dgm:presLayoutVars>
      </dgm:prSet>
      <dgm:spPr/>
    </dgm:pt>
    <dgm:pt modelId="{486C7ABE-FB57-4C55-A9AF-DF4D5297BC69}" type="pres">
      <dgm:prSet presAssocID="{572BED0F-5215-453E-8055-2EC35BD75B33}" presName="bgRect" presStyleLbl="node1" presStyleIdx="0" presStyleCnt="3" custLinFactNeighborY="3751"/>
      <dgm:spPr/>
      <dgm:t>
        <a:bodyPr/>
        <a:lstStyle/>
        <a:p>
          <a:endParaRPr lang="ru-RU"/>
        </a:p>
      </dgm:t>
    </dgm:pt>
    <dgm:pt modelId="{3DF9F878-CFF1-4410-B2CC-C6E5045711F4}" type="pres">
      <dgm:prSet presAssocID="{572BED0F-5215-453E-8055-2EC35BD75B33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610B87-C5B0-43F1-AA60-CBA473CCE0C6}" type="pres">
      <dgm:prSet presAssocID="{572BED0F-5215-453E-8055-2EC35BD75B33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AA6CF1-C301-49C9-A7CC-3398823C8010}" type="pres">
      <dgm:prSet presAssocID="{2C03447C-7D62-4426-8E77-06F6461F96D9}" presName="hSp" presStyleCnt="0"/>
      <dgm:spPr/>
    </dgm:pt>
    <dgm:pt modelId="{5D2FC421-0254-4A96-80E0-9C049ECF0514}" type="pres">
      <dgm:prSet presAssocID="{2C03447C-7D62-4426-8E77-06F6461F96D9}" presName="vProcSp" presStyleCnt="0"/>
      <dgm:spPr/>
    </dgm:pt>
    <dgm:pt modelId="{4744F87A-90E2-4C4E-B48F-14F8E2356F74}" type="pres">
      <dgm:prSet presAssocID="{2C03447C-7D62-4426-8E77-06F6461F96D9}" presName="vSp1" presStyleCnt="0"/>
      <dgm:spPr/>
    </dgm:pt>
    <dgm:pt modelId="{F38A82A8-CEA9-4821-A8FF-1E7E80E6D2CF}" type="pres">
      <dgm:prSet presAssocID="{2C03447C-7D62-4426-8E77-06F6461F96D9}" presName="simulatedConn" presStyleLbl="solidFgAcc1" presStyleIdx="0" presStyleCnt="2"/>
      <dgm:spPr/>
    </dgm:pt>
    <dgm:pt modelId="{CEE99C87-0E76-406C-A6DD-0FEDE3769711}" type="pres">
      <dgm:prSet presAssocID="{2C03447C-7D62-4426-8E77-06F6461F96D9}" presName="vSp2" presStyleCnt="0"/>
      <dgm:spPr/>
    </dgm:pt>
    <dgm:pt modelId="{5934304D-192D-4416-87C9-E1317B24D516}" type="pres">
      <dgm:prSet presAssocID="{2C03447C-7D62-4426-8E77-06F6461F96D9}" presName="sibTrans" presStyleCnt="0"/>
      <dgm:spPr/>
    </dgm:pt>
    <dgm:pt modelId="{E0394077-AB7C-4EBF-B2A2-4A7EA1BF9F33}" type="pres">
      <dgm:prSet presAssocID="{F81C6EDA-D4A0-4EF7-AC0E-74127577449E}" presName="compositeNode" presStyleCnt="0">
        <dgm:presLayoutVars>
          <dgm:bulletEnabled val="1"/>
        </dgm:presLayoutVars>
      </dgm:prSet>
      <dgm:spPr/>
    </dgm:pt>
    <dgm:pt modelId="{E560930D-265C-4DC6-BC98-30B6C4A3B196}" type="pres">
      <dgm:prSet presAssocID="{F81C6EDA-D4A0-4EF7-AC0E-74127577449E}" presName="bgRect" presStyleLbl="node1" presStyleIdx="1" presStyleCnt="3" custLinFactNeighborY="3751"/>
      <dgm:spPr/>
      <dgm:t>
        <a:bodyPr/>
        <a:lstStyle/>
        <a:p>
          <a:endParaRPr lang="ru-RU"/>
        </a:p>
      </dgm:t>
    </dgm:pt>
    <dgm:pt modelId="{2F055D30-5BD3-4C12-B98F-8E25528ECDA7}" type="pres">
      <dgm:prSet presAssocID="{F81C6EDA-D4A0-4EF7-AC0E-74127577449E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2BE586-EAC2-4F05-8B97-C76013410533}" type="pres">
      <dgm:prSet presAssocID="{F81C6EDA-D4A0-4EF7-AC0E-74127577449E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FA1F0D-0AB6-4AAB-BF9A-E5498F72123E}" type="pres">
      <dgm:prSet presAssocID="{56C1BF05-E6E0-4141-960D-472025172A2D}" presName="hSp" presStyleCnt="0"/>
      <dgm:spPr/>
    </dgm:pt>
    <dgm:pt modelId="{2A7CB5F1-0A24-432E-8FF7-155762E50CAC}" type="pres">
      <dgm:prSet presAssocID="{56C1BF05-E6E0-4141-960D-472025172A2D}" presName="vProcSp" presStyleCnt="0"/>
      <dgm:spPr/>
    </dgm:pt>
    <dgm:pt modelId="{333DAE6E-557A-4E3C-BFBC-0B9C3FFAC65D}" type="pres">
      <dgm:prSet presAssocID="{56C1BF05-E6E0-4141-960D-472025172A2D}" presName="vSp1" presStyleCnt="0"/>
      <dgm:spPr/>
    </dgm:pt>
    <dgm:pt modelId="{4AE43767-44A6-449C-900B-C7FC1BC925FF}" type="pres">
      <dgm:prSet presAssocID="{56C1BF05-E6E0-4141-960D-472025172A2D}" presName="simulatedConn" presStyleLbl="solidFgAcc1" presStyleIdx="1" presStyleCnt="2"/>
      <dgm:spPr/>
    </dgm:pt>
    <dgm:pt modelId="{FB8BCEDB-E54B-46A4-A35C-09BCD24034D6}" type="pres">
      <dgm:prSet presAssocID="{56C1BF05-E6E0-4141-960D-472025172A2D}" presName="vSp2" presStyleCnt="0"/>
      <dgm:spPr/>
    </dgm:pt>
    <dgm:pt modelId="{81FCA879-9405-498A-A9FB-C841F9E40ADE}" type="pres">
      <dgm:prSet presAssocID="{56C1BF05-E6E0-4141-960D-472025172A2D}" presName="sibTrans" presStyleCnt="0"/>
      <dgm:spPr/>
    </dgm:pt>
    <dgm:pt modelId="{E6643252-B42E-441D-82DC-FBB3601BDB0C}" type="pres">
      <dgm:prSet presAssocID="{FE10C8D5-E793-431D-A12D-AFD63D171287}" presName="compositeNode" presStyleCnt="0">
        <dgm:presLayoutVars>
          <dgm:bulletEnabled val="1"/>
        </dgm:presLayoutVars>
      </dgm:prSet>
      <dgm:spPr/>
    </dgm:pt>
    <dgm:pt modelId="{1B3655E6-6CAD-451F-A222-BB58E125E2F3}" type="pres">
      <dgm:prSet presAssocID="{FE10C8D5-E793-431D-A12D-AFD63D171287}" presName="bgRect" presStyleLbl="node1" presStyleIdx="2" presStyleCnt="3" custLinFactNeighborX="433" custLinFactNeighborY="3410"/>
      <dgm:spPr/>
      <dgm:t>
        <a:bodyPr/>
        <a:lstStyle/>
        <a:p>
          <a:endParaRPr lang="ru-RU"/>
        </a:p>
      </dgm:t>
    </dgm:pt>
    <dgm:pt modelId="{FD11459C-CA97-4663-B8EC-657C7A337F6A}" type="pres">
      <dgm:prSet presAssocID="{FE10C8D5-E793-431D-A12D-AFD63D171287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7CC3C9-7BC4-45FA-9ECB-292CD8744B42}" type="pres">
      <dgm:prSet presAssocID="{FE10C8D5-E793-431D-A12D-AFD63D171287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1575DD-A7EC-4F8C-836C-D5B3862BB052}" type="presOf" srcId="{FE10C8D5-E793-431D-A12D-AFD63D171287}" destId="{1B3655E6-6CAD-451F-A222-BB58E125E2F3}" srcOrd="0" destOrd="0" presId="urn:microsoft.com/office/officeart/2005/8/layout/hProcess7"/>
    <dgm:cxn modelId="{90612920-D94F-43DA-A80A-29793A2F704C}" srcId="{572BED0F-5215-453E-8055-2EC35BD75B33}" destId="{E47D4368-8586-462C-851C-DF639E6A3FDA}" srcOrd="0" destOrd="0" parTransId="{FEA8D96E-FF8E-4F7C-B399-586696D48F80}" sibTransId="{1ADDBC67-CE8A-43C3-9B03-338DA25C33A7}"/>
    <dgm:cxn modelId="{70146A81-6416-4E3B-84E7-8F19D80F8132}" type="presOf" srcId="{572BED0F-5215-453E-8055-2EC35BD75B33}" destId="{486C7ABE-FB57-4C55-A9AF-DF4D5297BC69}" srcOrd="0" destOrd="0" presId="urn:microsoft.com/office/officeart/2005/8/layout/hProcess7"/>
    <dgm:cxn modelId="{78C72D5C-4059-404A-98ED-D30519A5EAEB}" srcId="{F57DA5D3-DBF2-4D32-A03A-84DC4EDDC715}" destId="{572BED0F-5215-453E-8055-2EC35BD75B33}" srcOrd="0" destOrd="0" parTransId="{8F47D6DF-6D5F-4C26-A03A-B41174C16802}" sibTransId="{2C03447C-7D62-4426-8E77-06F6461F96D9}"/>
    <dgm:cxn modelId="{44702535-5F47-4D6B-AAD2-0A3C35C73359}" srcId="{F81C6EDA-D4A0-4EF7-AC0E-74127577449E}" destId="{75229547-7C59-459E-A7E1-B3174B1A0D34}" srcOrd="0" destOrd="0" parTransId="{F16FD76A-B184-46AE-8B59-E34C2B9C12D3}" sibTransId="{C5D862FC-3395-464A-93C0-2AFE1E4429BE}"/>
    <dgm:cxn modelId="{61D683EE-4356-430D-B533-C28328C93B7F}" type="presOf" srcId="{F57DA5D3-DBF2-4D32-A03A-84DC4EDDC715}" destId="{4F624F55-D445-4F1F-80E3-DCCB53245A60}" srcOrd="0" destOrd="0" presId="urn:microsoft.com/office/officeart/2005/8/layout/hProcess7"/>
    <dgm:cxn modelId="{3ECE84D5-F955-44AD-9CA3-0D38B0C45179}" srcId="{F57DA5D3-DBF2-4D32-A03A-84DC4EDDC715}" destId="{FE10C8D5-E793-431D-A12D-AFD63D171287}" srcOrd="2" destOrd="0" parTransId="{244163CA-DB38-49A4-9289-AB9262A19C75}" sibTransId="{F04AFBEE-D573-4487-A670-0F1F4BDBEC8E}"/>
    <dgm:cxn modelId="{09CC8A9C-C432-4FC2-BCED-0EE6AAFE1C4B}" srcId="{F57DA5D3-DBF2-4D32-A03A-84DC4EDDC715}" destId="{F81C6EDA-D4A0-4EF7-AC0E-74127577449E}" srcOrd="1" destOrd="0" parTransId="{350C28F1-BEA3-43AD-B655-D714CA8C5D3D}" sibTransId="{56C1BF05-E6E0-4141-960D-472025172A2D}"/>
    <dgm:cxn modelId="{A1445E6D-0CAC-40AB-B55A-D8A9EFBC51BD}" type="presOf" srcId="{F81C6EDA-D4A0-4EF7-AC0E-74127577449E}" destId="{2F055D30-5BD3-4C12-B98F-8E25528ECDA7}" srcOrd="1" destOrd="0" presId="urn:microsoft.com/office/officeart/2005/8/layout/hProcess7"/>
    <dgm:cxn modelId="{E76E3BDD-F97C-4324-BE8A-42389B472051}" type="presOf" srcId="{7BBA4E0E-1936-475E-8EA4-5B209321AD48}" destId="{157CC3C9-7BC4-45FA-9ECB-292CD8744B42}" srcOrd="0" destOrd="0" presId="urn:microsoft.com/office/officeart/2005/8/layout/hProcess7"/>
    <dgm:cxn modelId="{F465DCAA-0DD1-4324-9122-971F03C791EA}" type="presOf" srcId="{C8CECF48-6910-4B3A-9C86-E8FE78EDEA24}" destId="{157CC3C9-7BC4-45FA-9ECB-292CD8744B42}" srcOrd="0" destOrd="1" presId="urn:microsoft.com/office/officeart/2005/8/layout/hProcess7"/>
    <dgm:cxn modelId="{0A79F9A9-BFA1-4E17-985F-6F725FFB9D73}" type="presOf" srcId="{E47D4368-8586-462C-851C-DF639E6A3FDA}" destId="{97610B87-C5B0-43F1-AA60-CBA473CCE0C6}" srcOrd="0" destOrd="0" presId="urn:microsoft.com/office/officeart/2005/8/layout/hProcess7"/>
    <dgm:cxn modelId="{3D0D93F7-AFEC-4ABE-8175-DFEC875A91B1}" type="presOf" srcId="{75229547-7C59-459E-A7E1-B3174B1A0D34}" destId="{4E2BE586-EAC2-4F05-8B97-C76013410533}" srcOrd="0" destOrd="0" presId="urn:microsoft.com/office/officeart/2005/8/layout/hProcess7"/>
    <dgm:cxn modelId="{FB60DD7A-AAE5-43A3-82CB-0B0CE579F5B6}" type="presOf" srcId="{F81C6EDA-D4A0-4EF7-AC0E-74127577449E}" destId="{E560930D-265C-4DC6-BC98-30B6C4A3B196}" srcOrd="0" destOrd="0" presId="urn:microsoft.com/office/officeart/2005/8/layout/hProcess7"/>
    <dgm:cxn modelId="{51118C7B-389D-468F-B062-9421E7F183BE}" srcId="{FE10C8D5-E793-431D-A12D-AFD63D171287}" destId="{C8CECF48-6910-4B3A-9C86-E8FE78EDEA24}" srcOrd="1" destOrd="0" parTransId="{DD5F112C-156F-4C4A-A540-8392D22EA775}" sibTransId="{2441F1FD-0B84-411F-90DB-BACDF169A645}"/>
    <dgm:cxn modelId="{5C94AB08-9C14-4BAA-9619-415FBEB293DB}" type="presOf" srcId="{572BED0F-5215-453E-8055-2EC35BD75B33}" destId="{3DF9F878-CFF1-4410-B2CC-C6E5045711F4}" srcOrd="1" destOrd="0" presId="urn:microsoft.com/office/officeart/2005/8/layout/hProcess7"/>
    <dgm:cxn modelId="{1C464801-3FF4-41C9-82C9-C8FBB2F1F065}" srcId="{FE10C8D5-E793-431D-A12D-AFD63D171287}" destId="{7BBA4E0E-1936-475E-8EA4-5B209321AD48}" srcOrd="0" destOrd="0" parTransId="{8065C172-E508-41D6-935D-98C88CD4A29D}" sibTransId="{231F04D8-0DDE-4547-90F2-00E7B5378E99}"/>
    <dgm:cxn modelId="{0AA16268-C4EC-49B5-BAC7-8FEA885262A5}" type="presOf" srcId="{FE10C8D5-E793-431D-A12D-AFD63D171287}" destId="{FD11459C-CA97-4663-B8EC-657C7A337F6A}" srcOrd="1" destOrd="0" presId="urn:microsoft.com/office/officeart/2005/8/layout/hProcess7"/>
    <dgm:cxn modelId="{62E96C64-6AD8-4509-8158-32DE3069CEB7}" type="presParOf" srcId="{4F624F55-D445-4F1F-80E3-DCCB53245A60}" destId="{93A9A9E2-15CE-4173-AF7A-95041E382646}" srcOrd="0" destOrd="0" presId="urn:microsoft.com/office/officeart/2005/8/layout/hProcess7"/>
    <dgm:cxn modelId="{174C9DA8-0B2D-4B96-A2DD-47CC93EAFD40}" type="presParOf" srcId="{93A9A9E2-15CE-4173-AF7A-95041E382646}" destId="{486C7ABE-FB57-4C55-A9AF-DF4D5297BC69}" srcOrd="0" destOrd="0" presId="urn:microsoft.com/office/officeart/2005/8/layout/hProcess7"/>
    <dgm:cxn modelId="{A74A41B5-010C-4222-BEA1-A6A2C872B169}" type="presParOf" srcId="{93A9A9E2-15CE-4173-AF7A-95041E382646}" destId="{3DF9F878-CFF1-4410-B2CC-C6E5045711F4}" srcOrd="1" destOrd="0" presId="urn:microsoft.com/office/officeart/2005/8/layout/hProcess7"/>
    <dgm:cxn modelId="{9E180115-F188-4957-AA93-650BA469A065}" type="presParOf" srcId="{93A9A9E2-15CE-4173-AF7A-95041E382646}" destId="{97610B87-C5B0-43F1-AA60-CBA473CCE0C6}" srcOrd="2" destOrd="0" presId="urn:microsoft.com/office/officeart/2005/8/layout/hProcess7"/>
    <dgm:cxn modelId="{A1F0B837-503B-4A91-A458-891BA3ABD27B}" type="presParOf" srcId="{4F624F55-D445-4F1F-80E3-DCCB53245A60}" destId="{E5AA6CF1-C301-49C9-A7CC-3398823C8010}" srcOrd="1" destOrd="0" presId="urn:microsoft.com/office/officeart/2005/8/layout/hProcess7"/>
    <dgm:cxn modelId="{B4EEFFBE-C655-4D27-95CB-A23BB7E2BC3C}" type="presParOf" srcId="{4F624F55-D445-4F1F-80E3-DCCB53245A60}" destId="{5D2FC421-0254-4A96-80E0-9C049ECF0514}" srcOrd="2" destOrd="0" presId="urn:microsoft.com/office/officeart/2005/8/layout/hProcess7"/>
    <dgm:cxn modelId="{A1CEBA43-C289-4016-9459-89596511959E}" type="presParOf" srcId="{5D2FC421-0254-4A96-80E0-9C049ECF0514}" destId="{4744F87A-90E2-4C4E-B48F-14F8E2356F74}" srcOrd="0" destOrd="0" presId="urn:microsoft.com/office/officeart/2005/8/layout/hProcess7"/>
    <dgm:cxn modelId="{828D7FA5-E58A-4561-B703-2D66748AAFFB}" type="presParOf" srcId="{5D2FC421-0254-4A96-80E0-9C049ECF0514}" destId="{F38A82A8-CEA9-4821-A8FF-1E7E80E6D2CF}" srcOrd="1" destOrd="0" presId="urn:microsoft.com/office/officeart/2005/8/layout/hProcess7"/>
    <dgm:cxn modelId="{F8029A1E-3C6F-4FBE-9895-B3CDFF46A4B3}" type="presParOf" srcId="{5D2FC421-0254-4A96-80E0-9C049ECF0514}" destId="{CEE99C87-0E76-406C-A6DD-0FEDE3769711}" srcOrd="2" destOrd="0" presId="urn:microsoft.com/office/officeart/2005/8/layout/hProcess7"/>
    <dgm:cxn modelId="{8C50BCC6-82FB-48B7-96F3-50BA7D6593F6}" type="presParOf" srcId="{4F624F55-D445-4F1F-80E3-DCCB53245A60}" destId="{5934304D-192D-4416-87C9-E1317B24D516}" srcOrd="3" destOrd="0" presId="urn:microsoft.com/office/officeart/2005/8/layout/hProcess7"/>
    <dgm:cxn modelId="{27987C55-1691-4E09-86B8-4FB16D250D5B}" type="presParOf" srcId="{4F624F55-D445-4F1F-80E3-DCCB53245A60}" destId="{E0394077-AB7C-4EBF-B2A2-4A7EA1BF9F33}" srcOrd="4" destOrd="0" presId="urn:microsoft.com/office/officeart/2005/8/layout/hProcess7"/>
    <dgm:cxn modelId="{F7EFC214-4004-4A3F-BAFC-F51EB7989E27}" type="presParOf" srcId="{E0394077-AB7C-4EBF-B2A2-4A7EA1BF9F33}" destId="{E560930D-265C-4DC6-BC98-30B6C4A3B196}" srcOrd="0" destOrd="0" presId="urn:microsoft.com/office/officeart/2005/8/layout/hProcess7"/>
    <dgm:cxn modelId="{F4EFE460-4B5A-452B-8B40-9347EACF9CC4}" type="presParOf" srcId="{E0394077-AB7C-4EBF-B2A2-4A7EA1BF9F33}" destId="{2F055D30-5BD3-4C12-B98F-8E25528ECDA7}" srcOrd="1" destOrd="0" presId="urn:microsoft.com/office/officeart/2005/8/layout/hProcess7"/>
    <dgm:cxn modelId="{1F2304E0-0CF3-424D-AE74-315049A98C71}" type="presParOf" srcId="{E0394077-AB7C-4EBF-B2A2-4A7EA1BF9F33}" destId="{4E2BE586-EAC2-4F05-8B97-C76013410533}" srcOrd="2" destOrd="0" presId="urn:microsoft.com/office/officeart/2005/8/layout/hProcess7"/>
    <dgm:cxn modelId="{15E0FC3E-5276-4D21-92B7-A887DEC84D99}" type="presParOf" srcId="{4F624F55-D445-4F1F-80E3-DCCB53245A60}" destId="{6BFA1F0D-0AB6-4AAB-BF9A-E5498F72123E}" srcOrd="5" destOrd="0" presId="urn:microsoft.com/office/officeart/2005/8/layout/hProcess7"/>
    <dgm:cxn modelId="{F7968888-32AF-4BB3-856B-DB16202D6116}" type="presParOf" srcId="{4F624F55-D445-4F1F-80E3-DCCB53245A60}" destId="{2A7CB5F1-0A24-432E-8FF7-155762E50CAC}" srcOrd="6" destOrd="0" presId="urn:microsoft.com/office/officeart/2005/8/layout/hProcess7"/>
    <dgm:cxn modelId="{457322C5-FC51-4E9A-AFC7-E0DA35D7D6DD}" type="presParOf" srcId="{2A7CB5F1-0A24-432E-8FF7-155762E50CAC}" destId="{333DAE6E-557A-4E3C-BFBC-0B9C3FFAC65D}" srcOrd="0" destOrd="0" presId="urn:microsoft.com/office/officeart/2005/8/layout/hProcess7"/>
    <dgm:cxn modelId="{349B375F-CDBC-4142-A30B-72513BF73AE4}" type="presParOf" srcId="{2A7CB5F1-0A24-432E-8FF7-155762E50CAC}" destId="{4AE43767-44A6-449C-900B-C7FC1BC925FF}" srcOrd="1" destOrd="0" presId="urn:microsoft.com/office/officeart/2005/8/layout/hProcess7"/>
    <dgm:cxn modelId="{814D6BF4-185E-4D55-ACD2-148F4B6E255F}" type="presParOf" srcId="{2A7CB5F1-0A24-432E-8FF7-155762E50CAC}" destId="{FB8BCEDB-E54B-46A4-A35C-09BCD24034D6}" srcOrd="2" destOrd="0" presId="urn:microsoft.com/office/officeart/2005/8/layout/hProcess7"/>
    <dgm:cxn modelId="{5F993F00-F916-4D6D-97DC-BB61D1737DBA}" type="presParOf" srcId="{4F624F55-D445-4F1F-80E3-DCCB53245A60}" destId="{81FCA879-9405-498A-A9FB-C841F9E40ADE}" srcOrd="7" destOrd="0" presId="urn:microsoft.com/office/officeart/2005/8/layout/hProcess7"/>
    <dgm:cxn modelId="{A17A1740-00B9-4DEE-B1D8-A18A1BB88928}" type="presParOf" srcId="{4F624F55-D445-4F1F-80E3-DCCB53245A60}" destId="{E6643252-B42E-441D-82DC-FBB3601BDB0C}" srcOrd="8" destOrd="0" presId="urn:microsoft.com/office/officeart/2005/8/layout/hProcess7"/>
    <dgm:cxn modelId="{3F227A50-09FA-41C0-90F9-A6162F5C5F8F}" type="presParOf" srcId="{E6643252-B42E-441D-82DC-FBB3601BDB0C}" destId="{1B3655E6-6CAD-451F-A222-BB58E125E2F3}" srcOrd="0" destOrd="0" presId="urn:microsoft.com/office/officeart/2005/8/layout/hProcess7"/>
    <dgm:cxn modelId="{0FE86EB9-27BD-4D1D-8CC6-E7C2FFBECEA8}" type="presParOf" srcId="{E6643252-B42E-441D-82DC-FBB3601BDB0C}" destId="{FD11459C-CA97-4663-B8EC-657C7A337F6A}" srcOrd="1" destOrd="0" presId="urn:microsoft.com/office/officeart/2005/8/layout/hProcess7"/>
    <dgm:cxn modelId="{AF25F80F-E5B3-4BF3-8DDC-42C6B68038E6}" type="presParOf" srcId="{E6643252-B42E-441D-82DC-FBB3601BDB0C}" destId="{157CC3C9-7BC4-45FA-9ECB-292CD8744B42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57DA5D3-DBF2-4D32-A03A-84DC4EDDC715}" type="doc">
      <dgm:prSet loTypeId="urn:microsoft.com/office/officeart/2005/8/layout/hProcess7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72BED0F-5215-453E-8055-2EC35BD75B33}">
      <dgm:prSet phldrT="[Текст]"/>
      <dgm:spPr/>
      <dgm:t>
        <a:bodyPr/>
        <a:lstStyle/>
        <a:p>
          <a:r>
            <a:rPr lang="ru-RU" dirty="0"/>
            <a:t>«</a:t>
          </a:r>
          <a:r>
            <a:rPr lang="en-US" dirty="0"/>
            <a:t>MINI</a:t>
          </a:r>
          <a:r>
            <a:rPr lang="ru-RU" dirty="0"/>
            <a:t>»</a:t>
          </a:r>
        </a:p>
      </dgm:t>
    </dgm:pt>
    <dgm:pt modelId="{8F47D6DF-6D5F-4C26-A03A-B41174C16802}" type="parTrans" cxnId="{78C72D5C-4059-404A-98ED-D30519A5EAEB}">
      <dgm:prSet/>
      <dgm:spPr/>
      <dgm:t>
        <a:bodyPr/>
        <a:lstStyle/>
        <a:p>
          <a:endParaRPr lang="ru-RU"/>
        </a:p>
      </dgm:t>
    </dgm:pt>
    <dgm:pt modelId="{2C03447C-7D62-4426-8E77-06F6461F96D9}" type="sibTrans" cxnId="{78C72D5C-4059-404A-98ED-D30519A5EAEB}">
      <dgm:prSet/>
      <dgm:spPr/>
      <dgm:t>
        <a:bodyPr/>
        <a:lstStyle/>
        <a:p>
          <a:endParaRPr lang="ru-RU"/>
        </a:p>
      </dgm:t>
    </dgm:pt>
    <dgm:pt modelId="{F81C6EDA-D4A0-4EF7-AC0E-74127577449E}">
      <dgm:prSet phldrT="[Текст]"/>
      <dgm:spPr/>
      <dgm:t>
        <a:bodyPr/>
        <a:lstStyle/>
        <a:p>
          <a:r>
            <a:rPr lang="ru-RU" dirty="0"/>
            <a:t>«</a:t>
          </a:r>
          <a:r>
            <a:rPr lang="en-US" dirty="0"/>
            <a:t>MIDI</a:t>
          </a:r>
          <a:r>
            <a:rPr lang="ru-RU" dirty="0"/>
            <a:t>»</a:t>
          </a:r>
          <a:r>
            <a:rPr lang="en-US" dirty="0"/>
            <a:t> </a:t>
          </a:r>
          <a:r>
            <a:rPr lang="ru-RU" dirty="0"/>
            <a:t>или </a:t>
          </a:r>
          <a:br>
            <a:rPr lang="ru-RU" dirty="0"/>
          </a:br>
          <a:r>
            <a:rPr lang="ru-RU" dirty="0"/>
            <a:t>«Золотая середина»</a:t>
          </a:r>
        </a:p>
      </dgm:t>
    </dgm:pt>
    <dgm:pt modelId="{350C28F1-BEA3-43AD-B655-D714CA8C5D3D}" type="parTrans" cxnId="{09CC8A9C-C432-4FC2-BCED-0EE6AAFE1C4B}">
      <dgm:prSet/>
      <dgm:spPr/>
      <dgm:t>
        <a:bodyPr/>
        <a:lstStyle/>
        <a:p>
          <a:endParaRPr lang="ru-RU"/>
        </a:p>
      </dgm:t>
    </dgm:pt>
    <dgm:pt modelId="{56C1BF05-E6E0-4141-960D-472025172A2D}" type="sibTrans" cxnId="{09CC8A9C-C432-4FC2-BCED-0EE6AAFE1C4B}">
      <dgm:prSet/>
      <dgm:spPr/>
      <dgm:t>
        <a:bodyPr/>
        <a:lstStyle/>
        <a:p>
          <a:endParaRPr lang="ru-RU"/>
        </a:p>
      </dgm:t>
    </dgm:pt>
    <dgm:pt modelId="{E47D4368-8586-462C-851C-DF639E6A3FDA}">
      <dgm:prSet phldrT="[Текст]"/>
      <dgm:spPr/>
      <dgm:t>
        <a:bodyPr/>
        <a:lstStyle/>
        <a:p>
          <a:r>
            <a:rPr lang="ru-RU" dirty="0"/>
            <a:t>использование фрагментарно;</a:t>
          </a:r>
        </a:p>
      </dgm:t>
    </dgm:pt>
    <dgm:pt modelId="{FEA8D96E-FF8E-4F7C-B399-586696D48F80}" type="parTrans" cxnId="{90612920-D94F-43DA-A80A-29793A2F704C}">
      <dgm:prSet/>
      <dgm:spPr/>
      <dgm:t>
        <a:bodyPr/>
        <a:lstStyle/>
        <a:p>
          <a:endParaRPr lang="ru-RU"/>
        </a:p>
      </dgm:t>
    </dgm:pt>
    <dgm:pt modelId="{1ADDBC67-CE8A-43C3-9B03-338DA25C33A7}" type="sibTrans" cxnId="{90612920-D94F-43DA-A80A-29793A2F704C}">
      <dgm:prSet/>
      <dgm:spPr/>
      <dgm:t>
        <a:bodyPr/>
        <a:lstStyle/>
        <a:p>
          <a:endParaRPr lang="ru-RU"/>
        </a:p>
      </dgm:t>
    </dgm:pt>
    <dgm:pt modelId="{82DC1F9A-C92F-414A-BDE3-EF3F67B74333}">
      <dgm:prSet phldrT="[Текст]"/>
      <dgm:spPr/>
      <dgm:t>
        <a:bodyPr/>
        <a:lstStyle/>
        <a:p>
          <a:r>
            <a:rPr lang="ru-RU" dirty="0"/>
            <a:t>решаются только отдельные дидактические задачи;</a:t>
          </a:r>
        </a:p>
      </dgm:t>
    </dgm:pt>
    <dgm:pt modelId="{01511387-BD14-4FCF-B3BE-BA4482517D76}" type="parTrans" cxnId="{3D25E1A3-4053-40F0-BE07-123135958210}">
      <dgm:prSet/>
      <dgm:spPr/>
      <dgm:t>
        <a:bodyPr/>
        <a:lstStyle/>
        <a:p>
          <a:endParaRPr lang="ru-RU"/>
        </a:p>
      </dgm:t>
    </dgm:pt>
    <dgm:pt modelId="{39CC5A87-8710-4C6A-B8A6-92C93219F950}" type="sibTrans" cxnId="{3D25E1A3-4053-40F0-BE07-123135958210}">
      <dgm:prSet/>
      <dgm:spPr/>
      <dgm:t>
        <a:bodyPr/>
        <a:lstStyle/>
        <a:p>
          <a:endParaRPr lang="ru-RU"/>
        </a:p>
      </dgm:t>
    </dgm:pt>
    <dgm:pt modelId="{32DF9150-5033-496D-9C7A-3FCD3547D766}">
      <dgm:prSet phldrT="[Текст]"/>
      <dgm:spPr/>
      <dgm:t>
        <a:bodyPr/>
        <a:lstStyle/>
        <a:p>
          <a:r>
            <a:rPr lang="ru-RU" dirty="0"/>
            <a:t>суммарное время использования на уроке не превышает 7-10 минут;</a:t>
          </a:r>
        </a:p>
      </dgm:t>
    </dgm:pt>
    <dgm:pt modelId="{CA50DBAA-67ED-4643-9ACF-68B32A83ADEA}" type="parTrans" cxnId="{BB70BBAC-A5AA-4642-81A4-C47BAF5E268E}">
      <dgm:prSet/>
      <dgm:spPr/>
      <dgm:t>
        <a:bodyPr/>
        <a:lstStyle/>
        <a:p>
          <a:endParaRPr lang="ru-RU"/>
        </a:p>
      </dgm:t>
    </dgm:pt>
    <dgm:pt modelId="{A4A584AD-5291-41B5-A60D-A0AE4B1F470A}" type="sibTrans" cxnId="{BB70BBAC-A5AA-4642-81A4-C47BAF5E268E}">
      <dgm:prSet/>
      <dgm:spPr/>
      <dgm:t>
        <a:bodyPr/>
        <a:lstStyle/>
        <a:p>
          <a:endParaRPr lang="ru-RU"/>
        </a:p>
      </dgm:t>
    </dgm:pt>
    <dgm:pt modelId="{BC6959A8-4B5A-4DF4-8DB0-4B98BCE142AF}">
      <dgm:prSet phldrT="[Текст]"/>
      <dgm:spPr/>
      <dgm:t>
        <a:bodyPr/>
        <a:lstStyle/>
        <a:p>
          <a:r>
            <a:rPr lang="ru-RU" dirty="0"/>
            <a:t>элементы используются только по-отдельности</a:t>
          </a:r>
        </a:p>
      </dgm:t>
    </dgm:pt>
    <dgm:pt modelId="{F3AF86E4-C7D0-4022-B537-7A98B5C6A5B6}" type="parTrans" cxnId="{A34F188D-7B36-43C9-A938-7046C6D89714}">
      <dgm:prSet/>
      <dgm:spPr/>
      <dgm:t>
        <a:bodyPr/>
        <a:lstStyle/>
        <a:p>
          <a:endParaRPr lang="ru-RU"/>
        </a:p>
      </dgm:t>
    </dgm:pt>
    <dgm:pt modelId="{C74FEECB-1D75-494A-9AF8-F72E001BCBD5}" type="sibTrans" cxnId="{A34F188D-7B36-43C9-A938-7046C6D89714}">
      <dgm:prSet/>
      <dgm:spPr/>
      <dgm:t>
        <a:bodyPr/>
        <a:lstStyle/>
        <a:p>
          <a:endParaRPr lang="ru-RU"/>
        </a:p>
      </dgm:t>
    </dgm:pt>
    <dgm:pt modelId="{75229547-7C59-459E-A7E1-B3174B1A0D34}">
      <dgm:prSet phldrT="[Текст]"/>
      <dgm:spPr/>
      <dgm:t>
        <a:bodyPr/>
        <a:lstStyle/>
        <a:p>
          <a:r>
            <a:rPr lang="ru-RU" dirty="0"/>
            <a:t>используется постоянно, как для работы в классе, так и для домашней работы;</a:t>
          </a:r>
        </a:p>
      </dgm:t>
    </dgm:pt>
    <dgm:pt modelId="{F16FD76A-B184-46AE-8B59-E34C2B9C12D3}" type="parTrans" cxnId="{44702535-5F47-4D6B-AAD2-0A3C35C73359}">
      <dgm:prSet/>
      <dgm:spPr/>
      <dgm:t>
        <a:bodyPr/>
        <a:lstStyle/>
        <a:p>
          <a:endParaRPr lang="ru-RU"/>
        </a:p>
      </dgm:t>
    </dgm:pt>
    <dgm:pt modelId="{C5D862FC-3395-464A-93C0-2AFE1E4429BE}" type="sibTrans" cxnId="{44702535-5F47-4D6B-AAD2-0A3C35C73359}">
      <dgm:prSet/>
      <dgm:spPr/>
      <dgm:t>
        <a:bodyPr/>
        <a:lstStyle/>
        <a:p>
          <a:endParaRPr lang="ru-RU"/>
        </a:p>
      </dgm:t>
    </dgm:pt>
    <dgm:pt modelId="{F1DD4EDB-3F4A-4117-A5FF-AB7656C4C131}">
      <dgm:prSet phldrT="[Текст]"/>
      <dgm:spPr/>
      <dgm:t>
        <a:bodyPr/>
        <a:lstStyle/>
        <a:p>
          <a:r>
            <a:rPr lang="ru-RU" dirty="0"/>
            <a:t>С МЭО решается несколько дидактических задач одновременно;</a:t>
          </a:r>
        </a:p>
      </dgm:t>
    </dgm:pt>
    <dgm:pt modelId="{013C0991-3B26-46FB-8C6C-7ED09E807EE8}" type="parTrans" cxnId="{A55EC489-725D-46C7-A80A-C79460A628B0}">
      <dgm:prSet/>
      <dgm:spPr/>
      <dgm:t>
        <a:bodyPr/>
        <a:lstStyle/>
        <a:p>
          <a:endParaRPr lang="ru-RU"/>
        </a:p>
      </dgm:t>
    </dgm:pt>
    <dgm:pt modelId="{0256EE06-D7C8-4141-939B-B52D7EFDA018}" type="sibTrans" cxnId="{A55EC489-725D-46C7-A80A-C79460A628B0}">
      <dgm:prSet/>
      <dgm:spPr/>
      <dgm:t>
        <a:bodyPr/>
        <a:lstStyle/>
        <a:p>
          <a:endParaRPr lang="ru-RU"/>
        </a:p>
      </dgm:t>
    </dgm:pt>
    <dgm:pt modelId="{D39BF61D-AACF-4433-96B9-40CE77E96E52}">
      <dgm:prSet phldrT="[Текст]"/>
      <dgm:spPr/>
      <dgm:t>
        <a:bodyPr/>
        <a:lstStyle/>
        <a:p>
          <a:r>
            <a:rPr lang="ru-RU" dirty="0"/>
            <a:t>используется в течение всего урока при этом виды деятельности чередуются;</a:t>
          </a:r>
        </a:p>
      </dgm:t>
    </dgm:pt>
    <dgm:pt modelId="{B77C9A4D-F6D8-4D7C-A708-3F2929CA19C6}" type="parTrans" cxnId="{32C62811-FAA9-48B6-B5D0-A7CE954A723F}">
      <dgm:prSet/>
      <dgm:spPr/>
      <dgm:t>
        <a:bodyPr/>
        <a:lstStyle/>
        <a:p>
          <a:endParaRPr lang="ru-RU"/>
        </a:p>
      </dgm:t>
    </dgm:pt>
    <dgm:pt modelId="{6D2AF4C5-6F70-458E-AA6F-EFD7D800FE1C}" type="sibTrans" cxnId="{32C62811-FAA9-48B6-B5D0-A7CE954A723F}">
      <dgm:prSet/>
      <dgm:spPr/>
      <dgm:t>
        <a:bodyPr/>
        <a:lstStyle/>
        <a:p>
          <a:endParaRPr lang="ru-RU"/>
        </a:p>
      </dgm:t>
    </dgm:pt>
    <dgm:pt modelId="{7A7618E8-EDD6-4669-A762-12C84A5772B5}">
      <dgm:prSet phldrT="[Текст]"/>
      <dgm:spPr/>
      <dgm:t>
        <a:bodyPr/>
        <a:lstStyle/>
        <a:p>
          <a:r>
            <a:rPr lang="ru-RU" dirty="0"/>
            <a:t>различные элементы МЭО используются в сочетании;</a:t>
          </a:r>
        </a:p>
      </dgm:t>
    </dgm:pt>
    <dgm:pt modelId="{D41DF55D-361C-4E3F-9F05-D7BE4BACD33D}" type="parTrans" cxnId="{9984298B-22FD-4319-BAD6-FF685274AD05}">
      <dgm:prSet/>
      <dgm:spPr/>
      <dgm:t>
        <a:bodyPr/>
        <a:lstStyle/>
        <a:p>
          <a:endParaRPr lang="ru-RU"/>
        </a:p>
      </dgm:t>
    </dgm:pt>
    <dgm:pt modelId="{9912FB27-316D-4C03-8451-EA166CD7EEE6}" type="sibTrans" cxnId="{9984298B-22FD-4319-BAD6-FF685274AD05}">
      <dgm:prSet/>
      <dgm:spPr/>
      <dgm:t>
        <a:bodyPr/>
        <a:lstStyle/>
        <a:p>
          <a:endParaRPr lang="ru-RU"/>
        </a:p>
      </dgm:t>
    </dgm:pt>
    <dgm:pt modelId="{F24CED61-8DD7-47F1-9030-AE4A634E3060}">
      <dgm:prSet phldrT="[Текст]"/>
      <dgm:spPr/>
      <dgm:t>
        <a:bodyPr/>
        <a:lstStyle/>
        <a:p>
          <a:r>
            <a:rPr lang="ru-RU" dirty="0"/>
            <a:t>сочетается с другими средствами обучения, но не заменяет их</a:t>
          </a:r>
        </a:p>
      </dgm:t>
    </dgm:pt>
    <dgm:pt modelId="{27AF3F3D-81EA-47C0-92DF-AFB0CAF4E28B}" type="parTrans" cxnId="{0F900189-E357-463B-A873-F05E26D0C427}">
      <dgm:prSet/>
      <dgm:spPr/>
      <dgm:t>
        <a:bodyPr/>
        <a:lstStyle/>
        <a:p>
          <a:endParaRPr lang="ru-RU"/>
        </a:p>
      </dgm:t>
    </dgm:pt>
    <dgm:pt modelId="{6BCE1C2B-D43A-4CAC-88F6-88E847247220}" type="sibTrans" cxnId="{0F900189-E357-463B-A873-F05E26D0C427}">
      <dgm:prSet/>
      <dgm:spPr/>
      <dgm:t>
        <a:bodyPr/>
        <a:lstStyle/>
        <a:p>
          <a:endParaRPr lang="ru-RU"/>
        </a:p>
      </dgm:t>
    </dgm:pt>
    <dgm:pt modelId="{6FB39802-764D-4B02-90EF-2CFBF48B48A7}">
      <dgm:prSet phldrT="[Текст]"/>
      <dgm:spPr/>
      <dgm:t>
        <a:bodyPr/>
        <a:lstStyle/>
        <a:p>
          <a:r>
            <a:rPr lang="ru-RU" dirty="0"/>
            <a:t>с помощью системы решаются все дидактические задачи</a:t>
          </a:r>
        </a:p>
      </dgm:t>
    </dgm:pt>
    <dgm:pt modelId="{B8BE3E97-151A-44AF-97F3-4514F5A61CBF}" type="parTrans" cxnId="{DD7AC59A-6909-420A-8F67-14669FB91156}">
      <dgm:prSet/>
      <dgm:spPr/>
      <dgm:t>
        <a:bodyPr/>
        <a:lstStyle/>
        <a:p>
          <a:endParaRPr lang="ru-RU"/>
        </a:p>
      </dgm:t>
    </dgm:pt>
    <dgm:pt modelId="{D6510E3E-B832-4872-95B2-8A9196B84C6D}" type="sibTrans" cxnId="{DD7AC59A-6909-420A-8F67-14669FB91156}">
      <dgm:prSet/>
      <dgm:spPr/>
      <dgm:t>
        <a:bodyPr/>
        <a:lstStyle/>
        <a:p>
          <a:endParaRPr lang="ru-RU"/>
        </a:p>
      </dgm:t>
    </dgm:pt>
    <dgm:pt modelId="{C8CECF48-6910-4B3A-9C86-E8FE78EDEA24}">
      <dgm:prSet phldrT="[Текст]"/>
      <dgm:spPr/>
      <dgm:t>
        <a:bodyPr/>
        <a:lstStyle/>
        <a:p>
          <a:endParaRPr lang="ru-RU" dirty="0"/>
        </a:p>
      </dgm:t>
    </dgm:pt>
    <dgm:pt modelId="{DD5F112C-156F-4C4A-A540-8392D22EA775}" type="parTrans" cxnId="{51118C7B-389D-468F-B062-9421E7F183BE}">
      <dgm:prSet/>
      <dgm:spPr/>
      <dgm:t>
        <a:bodyPr/>
        <a:lstStyle/>
        <a:p>
          <a:endParaRPr lang="ru-RU"/>
        </a:p>
      </dgm:t>
    </dgm:pt>
    <dgm:pt modelId="{2441F1FD-0B84-411F-90DB-BACDF169A645}" type="sibTrans" cxnId="{51118C7B-389D-468F-B062-9421E7F183BE}">
      <dgm:prSet/>
      <dgm:spPr/>
      <dgm:t>
        <a:bodyPr/>
        <a:lstStyle/>
        <a:p>
          <a:endParaRPr lang="ru-RU"/>
        </a:p>
      </dgm:t>
    </dgm:pt>
    <dgm:pt modelId="{FE10C8D5-E793-431D-A12D-AFD63D171287}">
      <dgm:prSet phldrT="[Текст]"/>
      <dgm:spPr/>
      <dgm:t>
        <a:bodyPr/>
        <a:lstStyle/>
        <a:p>
          <a:r>
            <a:rPr lang="ru-RU" dirty="0"/>
            <a:t>«</a:t>
          </a:r>
          <a:r>
            <a:rPr lang="en-US" dirty="0"/>
            <a:t>MAXI</a:t>
          </a:r>
          <a:r>
            <a:rPr lang="ru-RU" dirty="0"/>
            <a:t>»</a:t>
          </a:r>
        </a:p>
      </dgm:t>
    </dgm:pt>
    <dgm:pt modelId="{244163CA-DB38-49A4-9289-AB9262A19C75}" type="parTrans" cxnId="{3ECE84D5-F955-44AD-9CA3-0D38B0C45179}">
      <dgm:prSet/>
      <dgm:spPr/>
      <dgm:t>
        <a:bodyPr/>
        <a:lstStyle/>
        <a:p>
          <a:endParaRPr lang="ru-RU"/>
        </a:p>
      </dgm:t>
    </dgm:pt>
    <dgm:pt modelId="{F04AFBEE-D573-4487-A670-0F1F4BDBEC8E}" type="sibTrans" cxnId="{3ECE84D5-F955-44AD-9CA3-0D38B0C45179}">
      <dgm:prSet/>
      <dgm:spPr/>
      <dgm:t>
        <a:bodyPr/>
        <a:lstStyle/>
        <a:p>
          <a:endParaRPr lang="ru-RU"/>
        </a:p>
      </dgm:t>
    </dgm:pt>
    <dgm:pt modelId="{7BBA4E0E-1936-475E-8EA4-5B209321AD48}">
      <dgm:prSet phldrT="[Текст]"/>
      <dgm:spPr/>
      <dgm:t>
        <a:bodyPr/>
        <a:lstStyle/>
        <a:p>
          <a:r>
            <a:rPr lang="ru-RU" dirty="0"/>
            <a:t>МЭО является единственным средством обучения;</a:t>
          </a:r>
        </a:p>
      </dgm:t>
    </dgm:pt>
    <dgm:pt modelId="{8065C172-E508-41D6-935D-98C88CD4A29D}" type="parTrans" cxnId="{1C464801-3FF4-41C9-82C9-C8FBB2F1F065}">
      <dgm:prSet/>
      <dgm:spPr/>
      <dgm:t>
        <a:bodyPr/>
        <a:lstStyle/>
        <a:p>
          <a:endParaRPr lang="ru-RU"/>
        </a:p>
      </dgm:t>
    </dgm:pt>
    <dgm:pt modelId="{231F04D8-0DDE-4547-90F2-00E7B5378E99}" type="sibTrans" cxnId="{1C464801-3FF4-41C9-82C9-C8FBB2F1F065}">
      <dgm:prSet/>
      <dgm:spPr/>
      <dgm:t>
        <a:bodyPr/>
        <a:lstStyle/>
        <a:p>
          <a:endParaRPr lang="ru-RU"/>
        </a:p>
      </dgm:t>
    </dgm:pt>
    <dgm:pt modelId="{4F624F55-D445-4F1F-80E3-DCCB53245A60}" type="pres">
      <dgm:prSet presAssocID="{F57DA5D3-DBF2-4D32-A03A-84DC4EDDC71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A9A9E2-15CE-4173-AF7A-95041E382646}" type="pres">
      <dgm:prSet presAssocID="{572BED0F-5215-453E-8055-2EC35BD75B33}" presName="compositeNode" presStyleCnt="0">
        <dgm:presLayoutVars>
          <dgm:bulletEnabled val="1"/>
        </dgm:presLayoutVars>
      </dgm:prSet>
      <dgm:spPr/>
    </dgm:pt>
    <dgm:pt modelId="{486C7ABE-FB57-4C55-A9AF-DF4D5297BC69}" type="pres">
      <dgm:prSet presAssocID="{572BED0F-5215-453E-8055-2EC35BD75B33}" presName="bgRect" presStyleLbl="node1" presStyleIdx="0" presStyleCnt="3"/>
      <dgm:spPr/>
      <dgm:t>
        <a:bodyPr/>
        <a:lstStyle/>
        <a:p>
          <a:endParaRPr lang="ru-RU"/>
        </a:p>
      </dgm:t>
    </dgm:pt>
    <dgm:pt modelId="{3DF9F878-CFF1-4410-B2CC-C6E5045711F4}" type="pres">
      <dgm:prSet presAssocID="{572BED0F-5215-453E-8055-2EC35BD75B33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610B87-C5B0-43F1-AA60-CBA473CCE0C6}" type="pres">
      <dgm:prSet presAssocID="{572BED0F-5215-453E-8055-2EC35BD75B33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AA6CF1-C301-49C9-A7CC-3398823C8010}" type="pres">
      <dgm:prSet presAssocID="{2C03447C-7D62-4426-8E77-06F6461F96D9}" presName="hSp" presStyleCnt="0"/>
      <dgm:spPr/>
    </dgm:pt>
    <dgm:pt modelId="{5D2FC421-0254-4A96-80E0-9C049ECF0514}" type="pres">
      <dgm:prSet presAssocID="{2C03447C-7D62-4426-8E77-06F6461F96D9}" presName="vProcSp" presStyleCnt="0"/>
      <dgm:spPr/>
    </dgm:pt>
    <dgm:pt modelId="{4744F87A-90E2-4C4E-B48F-14F8E2356F74}" type="pres">
      <dgm:prSet presAssocID="{2C03447C-7D62-4426-8E77-06F6461F96D9}" presName="vSp1" presStyleCnt="0"/>
      <dgm:spPr/>
    </dgm:pt>
    <dgm:pt modelId="{F38A82A8-CEA9-4821-A8FF-1E7E80E6D2CF}" type="pres">
      <dgm:prSet presAssocID="{2C03447C-7D62-4426-8E77-06F6461F96D9}" presName="simulatedConn" presStyleLbl="solidFgAcc1" presStyleIdx="0" presStyleCnt="2"/>
      <dgm:spPr/>
    </dgm:pt>
    <dgm:pt modelId="{CEE99C87-0E76-406C-A6DD-0FEDE3769711}" type="pres">
      <dgm:prSet presAssocID="{2C03447C-7D62-4426-8E77-06F6461F96D9}" presName="vSp2" presStyleCnt="0"/>
      <dgm:spPr/>
    </dgm:pt>
    <dgm:pt modelId="{5934304D-192D-4416-87C9-E1317B24D516}" type="pres">
      <dgm:prSet presAssocID="{2C03447C-7D62-4426-8E77-06F6461F96D9}" presName="sibTrans" presStyleCnt="0"/>
      <dgm:spPr/>
    </dgm:pt>
    <dgm:pt modelId="{E0394077-AB7C-4EBF-B2A2-4A7EA1BF9F33}" type="pres">
      <dgm:prSet presAssocID="{F81C6EDA-D4A0-4EF7-AC0E-74127577449E}" presName="compositeNode" presStyleCnt="0">
        <dgm:presLayoutVars>
          <dgm:bulletEnabled val="1"/>
        </dgm:presLayoutVars>
      </dgm:prSet>
      <dgm:spPr/>
    </dgm:pt>
    <dgm:pt modelId="{E560930D-265C-4DC6-BC98-30B6C4A3B196}" type="pres">
      <dgm:prSet presAssocID="{F81C6EDA-D4A0-4EF7-AC0E-74127577449E}" presName="bgRect" presStyleLbl="node1" presStyleIdx="1" presStyleCnt="3"/>
      <dgm:spPr/>
      <dgm:t>
        <a:bodyPr/>
        <a:lstStyle/>
        <a:p>
          <a:endParaRPr lang="ru-RU"/>
        </a:p>
      </dgm:t>
    </dgm:pt>
    <dgm:pt modelId="{2F055D30-5BD3-4C12-B98F-8E25528ECDA7}" type="pres">
      <dgm:prSet presAssocID="{F81C6EDA-D4A0-4EF7-AC0E-74127577449E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2BE586-EAC2-4F05-8B97-C76013410533}" type="pres">
      <dgm:prSet presAssocID="{F81C6EDA-D4A0-4EF7-AC0E-74127577449E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FA1F0D-0AB6-4AAB-BF9A-E5498F72123E}" type="pres">
      <dgm:prSet presAssocID="{56C1BF05-E6E0-4141-960D-472025172A2D}" presName="hSp" presStyleCnt="0"/>
      <dgm:spPr/>
    </dgm:pt>
    <dgm:pt modelId="{2A7CB5F1-0A24-432E-8FF7-155762E50CAC}" type="pres">
      <dgm:prSet presAssocID="{56C1BF05-E6E0-4141-960D-472025172A2D}" presName="vProcSp" presStyleCnt="0"/>
      <dgm:spPr/>
    </dgm:pt>
    <dgm:pt modelId="{333DAE6E-557A-4E3C-BFBC-0B9C3FFAC65D}" type="pres">
      <dgm:prSet presAssocID="{56C1BF05-E6E0-4141-960D-472025172A2D}" presName="vSp1" presStyleCnt="0"/>
      <dgm:spPr/>
    </dgm:pt>
    <dgm:pt modelId="{4AE43767-44A6-449C-900B-C7FC1BC925FF}" type="pres">
      <dgm:prSet presAssocID="{56C1BF05-E6E0-4141-960D-472025172A2D}" presName="simulatedConn" presStyleLbl="solidFgAcc1" presStyleIdx="1" presStyleCnt="2"/>
      <dgm:spPr/>
    </dgm:pt>
    <dgm:pt modelId="{FB8BCEDB-E54B-46A4-A35C-09BCD24034D6}" type="pres">
      <dgm:prSet presAssocID="{56C1BF05-E6E0-4141-960D-472025172A2D}" presName="vSp2" presStyleCnt="0"/>
      <dgm:spPr/>
    </dgm:pt>
    <dgm:pt modelId="{81FCA879-9405-498A-A9FB-C841F9E40ADE}" type="pres">
      <dgm:prSet presAssocID="{56C1BF05-E6E0-4141-960D-472025172A2D}" presName="sibTrans" presStyleCnt="0"/>
      <dgm:spPr/>
    </dgm:pt>
    <dgm:pt modelId="{E6643252-B42E-441D-82DC-FBB3601BDB0C}" type="pres">
      <dgm:prSet presAssocID="{FE10C8D5-E793-431D-A12D-AFD63D171287}" presName="compositeNode" presStyleCnt="0">
        <dgm:presLayoutVars>
          <dgm:bulletEnabled val="1"/>
        </dgm:presLayoutVars>
      </dgm:prSet>
      <dgm:spPr/>
    </dgm:pt>
    <dgm:pt modelId="{1B3655E6-6CAD-451F-A222-BB58E125E2F3}" type="pres">
      <dgm:prSet presAssocID="{FE10C8D5-E793-431D-A12D-AFD63D171287}" presName="bgRect" presStyleLbl="node1" presStyleIdx="2" presStyleCnt="3"/>
      <dgm:spPr/>
      <dgm:t>
        <a:bodyPr/>
        <a:lstStyle/>
        <a:p>
          <a:endParaRPr lang="ru-RU"/>
        </a:p>
      </dgm:t>
    </dgm:pt>
    <dgm:pt modelId="{FD11459C-CA97-4663-B8EC-657C7A337F6A}" type="pres">
      <dgm:prSet presAssocID="{FE10C8D5-E793-431D-A12D-AFD63D171287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7CC3C9-7BC4-45FA-9ECB-292CD8744B42}" type="pres">
      <dgm:prSet presAssocID="{FE10C8D5-E793-431D-A12D-AFD63D171287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23EE3F-3B33-43FF-82C7-27B5410FF8CC}" type="presOf" srcId="{C8CECF48-6910-4B3A-9C86-E8FE78EDEA24}" destId="{157CC3C9-7BC4-45FA-9ECB-292CD8744B42}" srcOrd="0" destOrd="2" presId="urn:microsoft.com/office/officeart/2005/8/layout/hProcess7"/>
    <dgm:cxn modelId="{6A956ED2-70B8-45A9-8EB8-C49E62236BDF}" type="presOf" srcId="{572BED0F-5215-453E-8055-2EC35BD75B33}" destId="{486C7ABE-FB57-4C55-A9AF-DF4D5297BC69}" srcOrd="0" destOrd="0" presId="urn:microsoft.com/office/officeart/2005/8/layout/hProcess7"/>
    <dgm:cxn modelId="{A34F188D-7B36-43C9-A938-7046C6D89714}" srcId="{572BED0F-5215-453E-8055-2EC35BD75B33}" destId="{BC6959A8-4B5A-4DF4-8DB0-4B98BCE142AF}" srcOrd="3" destOrd="0" parTransId="{F3AF86E4-C7D0-4022-B537-7A98B5C6A5B6}" sibTransId="{C74FEECB-1D75-494A-9AF8-F72E001BCBD5}"/>
    <dgm:cxn modelId="{EC7653F1-793B-4C78-B016-508F0A9E46EA}" type="presOf" srcId="{F81C6EDA-D4A0-4EF7-AC0E-74127577449E}" destId="{E560930D-265C-4DC6-BC98-30B6C4A3B196}" srcOrd="0" destOrd="0" presId="urn:microsoft.com/office/officeart/2005/8/layout/hProcess7"/>
    <dgm:cxn modelId="{BE0EF6BF-B07A-4E1E-ABAB-210236709A3B}" type="presOf" srcId="{7BBA4E0E-1936-475E-8EA4-5B209321AD48}" destId="{157CC3C9-7BC4-45FA-9ECB-292CD8744B42}" srcOrd="0" destOrd="0" presId="urn:microsoft.com/office/officeart/2005/8/layout/hProcess7"/>
    <dgm:cxn modelId="{BB70BBAC-A5AA-4642-81A4-C47BAF5E268E}" srcId="{572BED0F-5215-453E-8055-2EC35BD75B33}" destId="{32DF9150-5033-496D-9C7A-3FCD3547D766}" srcOrd="2" destOrd="0" parTransId="{CA50DBAA-67ED-4643-9ACF-68B32A83ADEA}" sibTransId="{A4A584AD-5291-41B5-A60D-A0AE4B1F470A}"/>
    <dgm:cxn modelId="{4430B71B-9097-4705-BA36-A2EC86F57B8F}" type="presOf" srcId="{6FB39802-764D-4B02-90EF-2CFBF48B48A7}" destId="{157CC3C9-7BC4-45FA-9ECB-292CD8744B42}" srcOrd="0" destOrd="1" presId="urn:microsoft.com/office/officeart/2005/8/layout/hProcess7"/>
    <dgm:cxn modelId="{3ECE84D5-F955-44AD-9CA3-0D38B0C45179}" srcId="{F57DA5D3-DBF2-4D32-A03A-84DC4EDDC715}" destId="{FE10C8D5-E793-431D-A12D-AFD63D171287}" srcOrd="2" destOrd="0" parTransId="{244163CA-DB38-49A4-9289-AB9262A19C75}" sibTransId="{F04AFBEE-D573-4487-A670-0F1F4BDBEC8E}"/>
    <dgm:cxn modelId="{44702535-5F47-4D6B-AAD2-0A3C35C73359}" srcId="{F81C6EDA-D4A0-4EF7-AC0E-74127577449E}" destId="{75229547-7C59-459E-A7E1-B3174B1A0D34}" srcOrd="0" destOrd="0" parTransId="{F16FD76A-B184-46AE-8B59-E34C2B9C12D3}" sibTransId="{C5D862FC-3395-464A-93C0-2AFE1E4429BE}"/>
    <dgm:cxn modelId="{BF75A80B-BBCC-44E3-96EB-5C1920D2B266}" type="presOf" srcId="{D39BF61D-AACF-4433-96B9-40CE77E96E52}" destId="{4E2BE586-EAC2-4F05-8B97-C76013410533}" srcOrd="0" destOrd="2" presId="urn:microsoft.com/office/officeart/2005/8/layout/hProcess7"/>
    <dgm:cxn modelId="{9984298B-22FD-4319-BAD6-FF685274AD05}" srcId="{F81C6EDA-D4A0-4EF7-AC0E-74127577449E}" destId="{7A7618E8-EDD6-4669-A762-12C84A5772B5}" srcOrd="3" destOrd="0" parTransId="{D41DF55D-361C-4E3F-9F05-D7BE4BACD33D}" sibTransId="{9912FB27-316D-4C03-8451-EA166CD7EEE6}"/>
    <dgm:cxn modelId="{09CC8A9C-C432-4FC2-BCED-0EE6AAFE1C4B}" srcId="{F57DA5D3-DBF2-4D32-A03A-84DC4EDDC715}" destId="{F81C6EDA-D4A0-4EF7-AC0E-74127577449E}" srcOrd="1" destOrd="0" parTransId="{350C28F1-BEA3-43AD-B655-D714CA8C5D3D}" sibTransId="{56C1BF05-E6E0-4141-960D-472025172A2D}"/>
    <dgm:cxn modelId="{380BCE85-9739-4179-973E-43E13DBFE884}" type="presOf" srcId="{572BED0F-5215-453E-8055-2EC35BD75B33}" destId="{3DF9F878-CFF1-4410-B2CC-C6E5045711F4}" srcOrd="1" destOrd="0" presId="urn:microsoft.com/office/officeart/2005/8/layout/hProcess7"/>
    <dgm:cxn modelId="{ABF8C091-2253-4E75-B050-323C9F47BA38}" type="presOf" srcId="{32DF9150-5033-496D-9C7A-3FCD3547D766}" destId="{97610B87-C5B0-43F1-AA60-CBA473CCE0C6}" srcOrd="0" destOrd="2" presId="urn:microsoft.com/office/officeart/2005/8/layout/hProcess7"/>
    <dgm:cxn modelId="{6BF3CB56-C2B0-42A7-98C2-DC5033263C95}" type="presOf" srcId="{82DC1F9A-C92F-414A-BDE3-EF3F67B74333}" destId="{97610B87-C5B0-43F1-AA60-CBA473CCE0C6}" srcOrd="0" destOrd="1" presId="urn:microsoft.com/office/officeart/2005/8/layout/hProcess7"/>
    <dgm:cxn modelId="{78C72D5C-4059-404A-98ED-D30519A5EAEB}" srcId="{F57DA5D3-DBF2-4D32-A03A-84DC4EDDC715}" destId="{572BED0F-5215-453E-8055-2EC35BD75B33}" srcOrd="0" destOrd="0" parTransId="{8F47D6DF-6D5F-4C26-A03A-B41174C16802}" sibTransId="{2C03447C-7D62-4426-8E77-06F6461F96D9}"/>
    <dgm:cxn modelId="{78FDFF18-5C2D-40D5-92F4-F0455C1EDDC9}" type="presOf" srcId="{F1DD4EDB-3F4A-4117-A5FF-AB7656C4C131}" destId="{4E2BE586-EAC2-4F05-8B97-C76013410533}" srcOrd="0" destOrd="1" presId="urn:microsoft.com/office/officeart/2005/8/layout/hProcess7"/>
    <dgm:cxn modelId="{4F0B5B08-8B7E-4881-87EF-4DF956E93396}" type="presOf" srcId="{F81C6EDA-D4A0-4EF7-AC0E-74127577449E}" destId="{2F055D30-5BD3-4C12-B98F-8E25528ECDA7}" srcOrd="1" destOrd="0" presId="urn:microsoft.com/office/officeart/2005/8/layout/hProcess7"/>
    <dgm:cxn modelId="{32C62811-FAA9-48B6-B5D0-A7CE954A723F}" srcId="{F81C6EDA-D4A0-4EF7-AC0E-74127577449E}" destId="{D39BF61D-AACF-4433-96B9-40CE77E96E52}" srcOrd="2" destOrd="0" parTransId="{B77C9A4D-F6D8-4D7C-A708-3F2929CA19C6}" sibTransId="{6D2AF4C5-6F70-458E-AA6F-EFD7D800FE1C}"/>
    <dgm:cxn modelId="{2C899173-D0B7-4BF9-9141-49B0D12CFB20}" type="presOf" srcId="{E47D4368-8586-462C-851C-DF639E6A3FDA}" destId="{97610B87-C5B0-43F1-AA60-CBA473CCE0C6}" srcOrd="0" destOrd="0" presId="urn:microsoft.com/office/officeart/2005/8/layout/hProcess7"/>
    <dgm:cxn modelId="{51118C7B-389D-468F-B062-9421E7F183BE}" srcId="{FE10C8D5-E793-431D-A12D-AFD63D171287}" destId="{C8CECF48-6910-4B3A-9C86-E8FE78EDEA24}" srcOrd="2" destOrd="0" parTransId="{DD5F112C-156F-4C4A-A540-8392D22EA775}" sibTransId="{2441F1FD-0B84-411F-90DB-BACDF169A645}"/>
    <dgm:cxn modelId="{315F338F-5619-40EA-8DB7-F5B58D87581F}" type="presOf" srcId="{F57DA5D3-DBF2-4D32-A03A-84DC4EDDC715}" destId="{4F624F55-D445-4F1F-80E3-DCCB53245A60}" srcOrd="0" destOrd="0" presId="urn:microsoft.com/office/officeart/2005/8/layout/hProcess7"/>
    <dgm:cxn modelId="{90612920-D94F-43DA-A80A-29793A2F704C}" srcId="{572BED0F-5215-453E-8055-2EC35BD75B33}" destId="{E47D4368-8586-462C-851C-DF639E6A3FDA}" srcOrd="0" destOrd="0" parTransId="{FEA8D96E-FF8E-4F7C-B399-586696D48F80}" sibTransId="{1ADDBC67-CE8A-43C3-9B03-338DA25C33A7}"/>
    <dgm:cxn modelId="{A55EC489-725D-46C7-A80A-C79460A628B0}" srcId="{F81C6EDA-D4A0-4EF7-AC0E-74127577449E}" destId="{F1DD4EDB-3F4A-4117-A5FF-AB7656C4C131}" srcOrd="1" destOrd="0" parTransId="{013C0991-3B26-46FB-8C6C-7ED09E807EE8}" sibTransId="{0256EE06-D7C8-4141-939B-B52D7EFDA018}"/>
    <dgm:cxn modelId="{1C464801-3FF4-41C9-82C9-C8FBB2F1F065}" srcId="{FE10C8D5-E793-431D-A12D-AFD63D171287}" destId="{7BBA4E0E-1936-475E-8EA4-5B209321AD48}" srcOrd="0" destOrd="0" parTransId="{8065C172-E508-41D6-935D-98C88CD4A29D}" sibTransId="{231F04D8-0DDE-4547-90F2-00E7B5378E99}"/>
    <dgm:cxn modelId="{0F900189-E357-463B-A873-F05E26D0C427}" srcId="{F81C6EDA-D4A0-4EF7-AC0E-74127577449E}" destId="{F24CED61-8DD7-47F1-9030-AE4A634E3060}" srcOrd="4" destOrd="0" parTransId="{27AF3F3D-81EA-47C0-92DF-AFB0CAF4E28B}" sibTransId="{6BCE1C2B-D43A-4CAC-88F6-88E847247220}"/>
    <dgm:cxn modelId="{CB3FBFBD-EFFE-4D29-9AD7-30ACE7D78F5B}" type="presOf" srcId="{FE10C8D5-E793-431D-A12D-AFD63D171287}" destId="{1B3655E6-6CAD-451F-A222-BB58E125E2F3}" srcOrd="0" destOrd="0" presId="urn:microsoft.com/office/officeart/2005/8/layout/hProcess7"/>
    <dgm:cxn modelId="{DABCA1B2-7F73-4E0B-8349-B92902A180BF}" type="presOf" srcId="{BC6959A8-4B5A-4DF4-8DB0-4B98BCE142AF}" destId="{97610B87-C5B0-43F1-AA60-CBA473CCE0C6}" srcOrd="0" destOrd="3" presId="urn:microsoft.com/office/officeart/2005/8/layout/hProcess7"/>
    <dgm:cxn modelId="{FE90F01B-B5E9-42E8-ADA8-BFAD780613FF}" type="presOf" srcId="{FE10C8D5-E793-431D-A12D-AFD63D171287}" destId="{FD11459C-CA97-4663-B8EC-657C7A337F6A}" srcOrd="1" destOrd="0" presId="urn:microsoft.com/office/officeart/2005/8/layout/hProcess7"/>
    <dgm:cxn modelId="{E68871C7-036E-455E-B21B-AB5E10CF47C0}" type="presOf" srcId="{F24CED61-8DD7-47F1-9030-AE4A634E3060}" destId="{4E2BE586-EAC2-4F05-8B97-C76013410533}" srcOrd="0" destOrd="4" presId="urn:microsoft.com/office/officeart/2005/8/layout/hProcess7"/>
    <dgm:cxn modelId="{3D25E1A3-4053-40F0-BE07-123135958210}" srcId="{572BED0F-5215-453E-8055-2EC35BD75B33}" destId="{82DC1F9A-C92F-414A-BDE3-EF3F67B74333}" srcOrd="1" destOrd="0" parTransId="{01511387-BD14-4FCF-B3BE-BA4482517D76}" sibTransId="{39CC5A87-8710-4C6A-B8A6-92C93219F950}"/>
    <dgm:cxn modelId="{DD7AC59A-6909-420A-8F67-14669FB91156}" srcId="{FE10C8D5-E793-431D-A12D-AFD63D171287}" destId="{6FB39802-764D-4B02-90EF-2CFBF48B48A7}" srcOrd="1" destOrd="0" parTransId="{B8BE3E97-151A-44AF-97F3-4514F5A61CBF}" sibTransId="{D6510E3E-B832-4872-95B2-8A9196B84C6D}"/>
    <dgm:cxn modelId="{C9A2108A-0E0C-4C75-933E-E592E65ADAB1}" type="presOf" srcId="{75229547-7C59-459E-A7E1-B3174B1A0D34}" destId="{4E2BE586-EAC2-4F05-8B97-C76013410533}" srcOrd="0" destOrd="0" presId="urn:microsoft.com/office/officeart/2005/8/layout/hProcess7"/>
    <dgm:cxn modelId="{0291E052-8D1F-4CB4-9A98-E19DC7A6806A}" type="presOf" srcId="{7A7618E8-EDD6-4669-A762-12C84A5772B5}" destId="{4E2BE586-EAC2-4F05-8B97-C76013410533}" srcOrd="0" destOrd="3" presId="urn:microsoft.com/office/officeart/2005/8/layout/hProcess7"/>
    <dgm:cxn modelId="{8DA693DB-A07E-42C0-9CDE-F1509C04AF91}" type="presParOf" srcId="{4F624F55-D445-4F1F-80E3-DCCB53245A60}" destId="{93A9A9E2-15CE-4173-AF7A-95041E382646}" srcOrd="0" destOrd="0" presId="urn:microsoft.com/office/officeart/2005/8/layout/hProcess7"/>
    <dgm:cxn modelId="{083CD41A-C8D9-4F00-AAA7-C7DBB4FACB6D}" type="presParOf" srcId="{93A9A9E2-15CE-4173-AF7A-95041E382646}" destId="{486C7ABE-FB57-4C55-A9AF-DF4D5297BC69}" srcOrd="0" destOrd="0" presId="urn:microsoft.com/office/officeart/2005/8/layout/hProcess7"/>
    <dgm:cxn modelId="{D8FCE078-E2F3-44FA-9F71-67F7E1D75B1C}" type="presParOf" srcId="{93A9A9E2-15CE-4173-AF7A-95041E382646}" destId="{3DF9F878-CFF1-4410-B2CC-C6E5045711F4}" srcOrd="1" destOrd="0" presId="urn:microsoft.com/office/officeart/2005/8/layout/hProcess7"/>
    <dgm:cxn modelId="{D916AFEC-8ADF-4EB3-A751-0FF7EDB0068C}" type="presParOf" srcId="{93A9A9E2-15CE-4173-AF7A-95041E382646}" destId="{97610B87-C5B0-43F1-AA60-CBA473CCE0C6}" srcOrd="2" destOrd="0" presId="urn:microsoft.com/office/officeart/2005/8/layout/hProcess7"/>
    <dgm:cxn modelId="{D2D4AA0C-568F-48A2-BF5B-0A743EE4EF56}" type="presParOf" srcId="{4F624F55-D445-4F1F-80E3-DCCB53245A60}" destId="{E5AA6CF1-C301-49C9-A7CC-3398823C8010}" srcOrd="1" destOrd="0" presId="urn:microsoft.com/office/officeart/2005/8/layout/hProcess7"/>
    <dgm:cxn modelId="{CE534E1B-8578-46D3-825C-11A1864D9C78}" type="presParOf" srcId="{4F624F55-D445-4F1F-80E3-DCCB53245A60}" destId="{5D2FC421-0254-4A96-80E0-9C049ECF0514}" srcOrd="2" destOrd="0" presId="urn:microsoft.com/office/officeart/2005/8/layout/hProcess7"/>
    <dgm:cxn modelId="{CD9C123E-A469-4367-93F8-5D6A995CF360}" type="presParOf" srcId="{5D2FC421-0254-4A96-80E0-9C049ECF0514}" destId="{4744F87A-90E2-4C4E-B48F-14F8E2356F74}" srcOrd="0" destOrd="0" presId="urn:microsoft.com/office/officeart/2005/8/layout/hProcess7"/>
    <dgm:cxn modelId="{E0646F45-848E-43C3-B432-ECA3C7759EF3}" type="presParOf" srcId="{5D2FC421-0254-4A96-80E0-9C049ECF0514}" destId="{F38A82A8-CEA9-4821-A8FF-1E7E80E6D2CF}" srcOrd="1" destOrd="0" presId="urn:microsoft.com/office/officeart/2005/8/layout/hProcess7"/>
    <dgm:cxn modelId="{E4DA2306-E922-415E-936C-7E69ED674613}" type="presParOf" srcId="{5D2FC421-0254-4A96-80E0-9C049ECF0514}" destId="{CEE99C87-0E76-406C-A6DD-0FEDE3769711}" srcOrd="2" destOrd="0" presId="urn:microsoft.com/office/officeart/2005/8/layout/hProcess7"/>
    <dgm:cxn modelId="{45A8683B-47C6-4196-B4B0-F3FB756F5FD6}" type="presParOf" srcId="{4F624F55-D445-4F1F-80E3-DCCB53245A60}" destId="{5934304D-192D-4416-87C9-E1317B24D516}" srcOrd="3" destOrd="0" presId="urn:microsoft.com/office/officeart/2005/8/layout/hProcess7"/>
    <dgm:cxn modelId="{51BCE16B-CB9C-46B5-A6E3-7E3D5865EB92}" type="presParOf" srcId="{4F624F55-D445-4F1F-80E3-DCCB53245A60}" destId="{E0394077-AB7C-4EBF-B2A2-4A7EA1BF9F33}" srcOrd="4" destOrd="0" presId="urn:microsoft.com/office/officeart/2005/8/layout/hProcess7"/>
    <dgm:cxn modelId="{B7F638F2-A6EF-4E19-B302-7D8B1674032A}" type="presParOf" srcId="{E0394077-AB7C-4EBF-B2A2-4A7EA1BF9F33}" destId="{E560930D-265C-4DC6-BC98-30B6C4A3B196}" srcOrd="0" destOrd="0" presId="urn:microsoft.com/office/officeart/2005/8/layout/hProcess7"/>
    <dgm:cxn modelId="{2A79CC6C-94F3-468E-9C7C-C772B720A046}" type="presParOf" srcId="{E0394077-AB7C-4EBF-B2A2-4A7EA1BF9F33}" destId="{2F055D30-5BD3-4C12-B98F-8E25528ECDA7}" srcOrd="1" destOrd="0" presId="urn:microsoft.com/office/officeart/2005/8/layout/hProcess7"/>
    <dgm:cxn modelId="{566D4894-FD81-4282-9F74-0007D23DC175}" type="presParOf" srcId="{E0394077-AB7C-4EBF-B2A2-4A7EA1BF9F33}" destId="{4E2BE586-EAC2-4F05-8B97-C76013410533}" srcOrd="2" destOrd="0" presId="urn:microsoft.com/office/officeart/2005/8/layout/hProcess7"/>
    <dgm:cxn modelId="{E85CB2FB-A4FE-496B-8490-F02490266066}" type="presParOf" srcId="{4F624F55-D445-4F1F-80E3-DCCB53245A60}" destId="{6BFA1F0D-0AB6-4AAB-BF9A-E5498F72123E}" srcOrd="5" destOrd="0" presId="urn:microsoft.com/office/officeart/2005/8/layout/hProcess7"/>
    <dgm:cxn modelId="{F3604F4B-AC4A-4FDE-BF55-438A873FE3DD}" type="presParOf" srcId="{4F624F55-D445-4F1F-80E3-DCCB53245A60}" destId="{2A7CB5F1-0A24-432E-8FF7-155762E50CAC}" srcOrd="6" destOrd="0" presId="urn:microsoft.com/office/officeart/2005/8/layout/hProcess7"/>
    <dgm:cxn modelId="{52326C51-3DA2-4888-AFF5-4FBEA68D2F31}" type="presParOf" srcId="{2A7CB5F1-0A24-432E-8FF7-155762E50CAC}" destId="{333DAE6E-557A-4E3C-BFBC-0B9C3FFAC65D}" srcOrd="0" destOrd="0" presId="urn:microsoft.com/office/officeart/2005/8/layout/hProcess7"/>
    <dgm:cxn modelId="{52C483BE-A587-4B03-94C6-C228F8A71CCE}" type="presParOf" srcId="{2A7CB5F1-0A24-432E-8FF7-155762E50CAC}" destId="{4AE43767-44A6-449C-900B-C7FC1BC925FF}" srcOrd="1" destOrd="0" presId="urn:microsoft.com/office/officeart/2005/8/layout/hProcess7"/>
    <dgm:cxn modelId="{0EEBE6C1-5668-4376-BE4D-FC8B97996EDF}" type="presParOf" srcId="{2A7CB5F1-0A24-432E-8FF7-155762E50CAC}" destId="{FB8BCEDB-E54B-46A4-A35C-09BCD24034D6}" srcOrd="2" destOrd="0" presId="urn:microsoft.com/office/officeart/2005/8/layout/hProcess7"/>
    <dgm:cxn modelId="{93542632-DDE8-45BE-B6F7-76F03ABD3FC9}" type="presParOf" srcId="{4F624F55-D445-4F1F-80E3-DCCB53245A60}" destId="{81FCA879-9405-498A-A9FB-C841F9E40ADE}" srcOrd="7" destOrd="0" presId="urn:microsoft.com/office/officeart/2005/8/layout/hProcess7"/>
    <dgm:cxn modelId="{3BE8490E-256F-4011-BC8C-21ECCD635B3D}" type="presParOf" srcId="{4F624F55-D445-4F1F-80E3-DCCB53245A60}" destId="{E6643252-B42E-441D-82DC-FBB3601BDB0C}" srcOrd="8" destOrd="0" presId="urn:microsoft.com/office/officeart/2005/8/layout/hProcess7"/>
    <dgm:cxn modelId="{886DF599-E49A-4B28-B84E-A2805698C789}" type="presParOf" srcId="{E6643252-B42E-441D-82DC-FBB3601BDB0C}" destId="{1B3655E6-6CAD-451F-A222-BB58E125E2F3}" srcOrd="0" destOrd="0" presId="urn:microsoft.com/office/officeart/2005/8/layout/hProcess7"/>
    <dgm:cxn modelId="{482A76D0-1769-4D4F-BD5C-23D5D50EEC8D}" type="presParOf" srcId="{E6643252-B42E-441D-82DC-FBB3601BDB0C}" destId="{FD11459C-CA97-4663-B8EC-657C7A337F6A}" srcOrd="1" destOrd="0" presId="urn:microsoft.com/office/officeart/2005/8/layout/hProcess7"/>
    <dgm:cxn modelId="{052870D1-3100-4241-ABBD-DBEE4F44108F}" type="presParOf" srcId="{E6643252-B42E-441D-82DC-FBB3601BDB0C}" destId="{157CC3C9-7BC4-45FA-9ECB-292CD8744B42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F682A64-86C9-487B-A1F5-E371AE4A7604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2AD1B47-5CCE-45C0-B312-161DED7B56EC}">
      <dgm:prSet phldrT="[Текст]"/>
      <dgm:spPr/>
      <dgm:t>
        <a:bodyPr/>
        <a:lstStyle/>
        <a:p>
          <a:r>
            <a:rPr lang="ru-RU" dirty="0"/>
            <a:t>Школам</a:t>
          </a:r>
          <a:r>
            <a:rPr lang="en-US" dirty="0"/>
            <a:t> </a:t>
          </a:r>
          <a:r>
            <a:rPr lang="ru-RU" dirty="0"/>
            <a:t>и детским садам</a:t>
          </a:r>
        </a:p>
      </dgm:t>
    </dgm:pt>
    <dgm:pt modelId="{6C646CEB-F641-43F4-8EA5-D962A6D6AC82}" type="parTrans" cxnId="{37977D97-7D12-41A9-860F-4BE8AB6ED3CB}">
      <dgm:prSet/>
      <dgm:spPr/>
      <dgm:t>
        <a:bodyPr/>
        <a:lstStyle/>
        <a:p>
          <a:endParaRPr lang="ru-RU"/>
        </a:p>
      </dgm:t>
    </dgm:pt>
    <dgm:pt modelId="{BF8900D5-04C8-4291-8BD8-8EE58116F44E}" type="sibTrans" cxnId="{37977D97-7D12-41A9-860F-4BE8AB6ED3CB}">
      <dgm:prSet/>
      <dgm:spPr/>
      <dgm:t>
        <a:bodyPr/>
        <a:lstStyle/>
        <a:p>
          <a:endParaRPr lang="ru-RU"/>
        </a:p>
      </dgm:t>
    </dgm:pt>
    <dgm:pt modelId="{BDC34A84-5FBD-439E-9B10-0CF3B990A59F}">
      <dgm:prSet phldrT="[Текст]"/>
      <dgm:spPr/>
      <dgm:t>
        <a:bodyPr/>
        <a:lstStyle/>
        <a:p>
          <a:r>
            <a:rPr lang="ru-RU" dirty="0"/>
            <a:t>Педагогам</a:t>
          </a:r>
        </a:p>
      </dgm:t>
    </dgm:pt>
    <dgm:pt modelId="{2B1C688C-9B2D-472C-984B-4209B95F5EA9}" type="parTrans" cxnId="{D829053D-7362-405B-B044-27AFC6758A38}">
      <dgm:prSet/>
      <dgm:spPr/>
      <dgm:t>
        <a:bodyPr/>
        <a:lstStyle/>
        <a:p>
          <a:endParaRPr lang="ru-RU"/>
        </a:p>
      </dgm:t>
    </dgm:pt>
    <dgm:pt modelId="{193493A2-E45A-4463-AB3E-D8E9243F863E}" type="sibTrans" cxnId="{D829053D-7362-405B-B044-27AFC6758A38}">
      <dgm:prSet/>
      <dgm:spPr/>
      <dgm:t>
        <a:bodyPr/>
        <a:lstStyle/>
        <a:p>
          <a:endParaRPr lang="ru-RU"/>
        </a:p>
      </dgm:t>
    </dgm:pt>
    <dgm:pt modelId="{DBAE2BE2-FFAA-4524-A34B-0A6AC5171385}">
      <dgm:prSet phldrT="[Текст]"/>
      <dgm:spPr/>
      <dgm:t>
        <a:bodyPr/>
        <a:lstStyle/>
        <a:p>
          <a:r>
            <a:rPr lang="ru-RU" dirty="0"/>
            <a:t>Семьям</a:t>
          </a:r>
        </a:p>
      </dgm:t>
    </dgm:pt>
    <dgm:pt modelId="{51712F9D-EE46-4EE8-A7FC-B712EE0B2913}" type="parTrans" cxnId="{D71A7F17-9745-409F-9ECA-359478AD9C03}">
      <dgm:prSet/>
      <dgm:spPr/>
      <dgm:t>
        <a:bodyPr/>
        <a:lstStyle/>
        <a:p>
          <a:endParaRPr lang="ru-RU"/>
        </a:p>
      </dgm:t>
    </dgm:pt>
    <dgm:pt modelId="{FCB0CCA0-EBBE-4678-A3FC-E93140D80195}" type="sibTrans" cxnId="{D71A7F17-9745-409F-9ECA-359478AD9C03}">
      <dgm:prSet/>
      <dgm:spPr/>
      <dgm:t>
        <a:bodyPr/>
        <a:lstStyle/>
        <a:p>
          <a:endParaRPr lang="ru-RU"/>
        </a:p>
      </dgm:t>
    </dgm:pt>
    <dgm:pt modelId="{6913E81E-22B8-4589-B8AE-C80FD84C64EF}" type="pres">
      <dgm:prSet presAssocID="{3F682A64-86C9-487B-A1F5-E371AE4A760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D61AEC-B22E-4A8E-A234-7CD55E973C9B}" type="pres">
      <dgm:prSet presAssocID="{A2AD1B47-5CCE-45C0-B312-161DED7B56E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BBC975-C0CD-4CC0-8CC4-A341C239089C}" type="pres">
      <dgm:prSet presAssocID="{BF8900D5-04C8-4291-8BD8-8EE58116F44E}" presName="sibTrans" presStyleCnt="0"/>
      <dgm:spPr/>
    </dgm:pt>
    <dgm:pt modelId="{3DF19A32-AF71-4933-B74F-11F6DD14C461}" type="pres">
      <dgm:prSet presAssocID="{BDC34A84-5FBD-439E-9B10-0CF3B990A59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6ED95B-B066-4768-8ABF-94D038188FB7}" type="pres">
      <dgm:prSet presAssocID="{193493A2-E45A-4463-AB3E-D8E9243F863E}" presName="sibTrans" presStyleCnt="0"/>
      <dgm:spPr/>
    </dgm:pt>
    <dgm:pt modelId="{C8ACF94B-A3F5-4423-9512-33BAF50BA517}" type="pres">
      <dgm:prSet presAssocID="{DBAE2BE2-FFAA-4524-A34B-0A6AC517138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49BED5-A506-4E78-B770-850C01CF5397}" type="presOf" srcId="{A2AD1B47-5CCE-45C0-B312-161DED7B56EC}" destId="{5ED61AEC-B22E-4A8E-A234-7CD55E973C9B}" srcOrd="0" destOrd="0" presId="urn:microsoft.com/office/officeart/2005/8/layout/default"/>
    <dgm:cxn modelId="{D4D9F22C-396E-462C-953F-A4F06A8EE3E5}" type="presOf" srcId="{3F682A64-86C9-487B-A1F5-E371AE4A7604}" destId="{6913E81E-22B8-4589-B8AE-C80FD84C64EF}" srcOrd="0" destOrd="0" presId="urn:microsoft.com/office/officeart/2005/8/layout/default"/>
    <dgm:cxn modelId="{D829053D-7362-405B-B044-27AFC6758A38}" srcId="{3F682A64-86C9-487B-A1F5-E371AE4A7604}" destId="{BDC34A84-5FBD-439E-9B10-0CF3B990A59F}" srcOrd="1" destOrd="0" parTransId="{2B1C688C-9B2D-472C-984B-4209B95F5EA9}" sibTransId="{193493A2-E45A-4463-AB3E-D8E9243F863E}"/>
    <dgm:cxn modelId="{D71A7F17-9745-409F-9ECA-359478AD9C03}" srcId="{3F682A64-86C9-487B-A1F5-E371AE4A7604}" destId="{DBAE2BE2-FFAA-4524-A34B-0A6AC5171385}" srcOrd="2" destOrd="0" parTransId="{51712F9D-EE46-4EE8-A7FC-B712EE0B2913}" sibTransId="{FCB0CCA0-EBBE-4678-A3FC-E93140D80195}"/>
    <dgm:cxn modelId="{37977D97-7D12-41A9-860F-4BE8AB6ED3CB}" srcId="{3F682A64-86C9-487B-A1F5-E371AE4A7604}" destId="{A2AD1B47-5CCE-45C0-B312-161DED7B56EC}" srcOrd="0" destOrd="0" parTransId="{6C646CEB-F641-43F4-8EA5-D962A6D6AC82}" sibTransId="{BF8900D5-04C8-4291-8BD8-8EE58116F44E}"/>
    <dgm:cxn modelId="{F07ADC3C-157D-4061-95E1-AA159AFA3231}" type="presOf" srcId="{DBAE2BE2-FFAA-4524-A34B-0A6AC5171385}" destId="{C8ACF94B-A3F5-4423-9512-33BAF50BA517}" srcOrd="0" destOrd="0" presId="urn:microsoft.com/office/officeart/2005/8/layout/default"/>
    <dgm:cxn modelId="{B735662D-6542-4C63-9940-80F81A3D81CB}" type="presOf" srcId="{BDC34A84-5FBD-439E-9B10-0CF3B990A59F}" destId="{3DF19A32-AF71-4933-B74F-11F6DD14C461}" srcOrd="0" destOrd="0" presId="urn:microsoft.com/office/officeart/2005/8/layout/default"/>
    <dgm:cxn modelId="{14450026-4185-405E-9D0E-E5ACBF72EFD0}" type="presParOf" srcId="{6913E81E-22B8-4589-B8AE-C80FD84C64EF}" destId="{5ED61AEC-B22E-4A8E-A234-7CD55E973C9B}" srcOrd="0" destOrd="0" presId="urn:microsoft.com/office/officeart/2005/8/layout/default"/>
    <dgm:cxn modelId="{A5CFA64A-5AE1-436C-9A86-1E9E088DD918}" type="presParOf" srcId="{6913E81E-22B8-4589-B8AE-C80FD84C64EF}" destId="{92BBC975-C0CD-4CC0-8CC4-A341C239089C}" srcOrd="1" destOrd="0" presId="urn:microsoft.com/office/officeart/2005/8/layout/default"/>
    <dgm:cxn modelId="{0B861055-C2AE-4ADA-9D5A-90EF4F90EBD8}" type="presParOf" srcId="{6913E81E-22B8-4589-B8AE-C80FD84C64EF}" destId="{3DF19A32-AF71-4933-B74F-11F6DD14C461}" srcOrd="2" destOrd="0" presId="urn:microsoft.com/office/officeart/2005/8/layout/default"/>
    <dgm:cxn modelId="{2E341800-FDEF-4F70-A90A-58888E4F9942}" type="presParOf" srcId="{6913E81E-22B8-4589-B8AE-C80FD84C64EF}" destId="{9D6ED95B-B066-4768-8ABF-94D038188FB7}" srcOrd="3" destOrd="0" presId="urn:microsoft.com/office/officeart/2005/8/layout/default"/>
    <dgm:cxn modelId="{C8FFAE81-D6DD-4D4B-9276-EABDFBAED40E}" type="presParOf" srcId="{6913E81E-22B8-4589-B8AE-C80FD84C64EF}" destId="{C8ACF94B-A3F5-4423-9512-33BAF50BA517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47E4BF7-EFA9-4EB7-8784-89C1D1E9A73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3C08C9-9A38-410D-A7E2-6D6E7C7FCAE6}">
      <dgm:prSet/>
      <dgm:spPr/>
      <dgm:t>
        <a:bodyPr/>
        <a:lstStyle/>
        <a:p>
          <a:pPr algn="ctr"/>
          <a:r>
            <a:rPr lang="ru-RU"/>
            <a:t>Руководство пользователя</a:t>
          </a:r>
        </a:p>
      </dgm:t>
    </dgm:pt>
    <dgm:pt modelId="{7D57F8D9-B880-4E40-9F0A-3B5D41224CB5}" type="parTrans" cxnId="{47F08458-CCD8-47CE-9EDF-DD04F79A48BC}">
      <dgm:prSet/>
      <dgm:spPr/>
      <dgm:t>
        <a:bodyPr/>
        <a:lstStyle/>
        <a:p>
          <a:endParaRPr lang="ru-RU"/>
        </a:p>
      </dgm:t>
    </dgm:pt>
    <dgm:pt modelId="{317F56D7-2898-4809-A8CB-8F417CE39104}" type="sibTrans" cxnId="{47F08458-CCD8-47CE-9EDF-DD04F79A48BC}">
      <dgm:prSet/>
      <dgm:spPr/>
      <dgm:t>
        <a:bodyPr/>
        <a:lstStyle/>
        <a:p>
          <a:endParaRPr lang="ru-RU"/>
        </a:p>
      </dgm:t>
    </dgm:pt>
    <dgm:pt modelId="{A42BD6D0-8354-4393-9F72-A8FECDE676C3}">
      <dgm:prSet/>
      <dgm:spPr/>
      <dgm:t>
        <a:bodyPr/>
        <a:lstStyle/>
        <a:p>
          <a:pPr algn="ctr"/>
          <a:r>
            <a:rPr lang="ru-RU" dirty="0"/>
            <a:t>Методические рекомендации по использованию МЭО</a:t>
          </a:r>
        </a:p>
      </dgm:t>
    </dgm:pt>
    <dgm:pt modelId="{CCA1D295-6462-4191-BEE7-370AFAE5C14E}" type="parTrans" cxnId="{EF7DF11A-8831-4FAC-ADC6-3F5E1221453E}">
      <dgm:prSet/>
      <dgm:spPr/>
      <dgm:t>
        <a:bodyPr/>
        <a:lstStyle/>
        <a:p>
          <a:endParaRPr lang="ru-RU"/>
        </a:p>
      </dgm:t>
    </dgm:pt>
    <dgm:pt modelId="{71F8EA3F-A0DF-432A-AE48-2F24E1528B0D}" type="sibTrans" cxnId="{EF7DF11A-8831-4FAC-ADC6-3F5E1221453E}">
      <dgm:prSet/>
      <dgm:spPr/>
      <dgm:t>
        <a:bodyPr/>
        <a:lstStyle/>
        <a:p>
          <a:endParaRPr lang="ru-RU"/>
        </a:p>
      </dgm:t>
    </dgm:pt>
    <dgm:pt modelId="{AB2550EE-94F8-4642-8546-A9FF08604150}">
      <dgm:prSet/>
      <dgm:spPr/>
      <dgm:t>
        <a:bodyPr/>
        <a:lstStyle/>
        <a:p>
          <a:pPr algn="ctr"/>
          <a:r>
            <a:rPr lang="ru-RU" dirty="0"/>
            <a:t>Обучающие вебинары и консультации</a:t>
          </a:r>
        </a:p>
      </dgm:t>
    </dgm:pt>
    <dgm:pt modelId="{2F77FD74-BD19-423A-9E09-C26B656E33CD}" type="parTrans" cxnId="{80D663FA-4B0D-41E7-B90E-48E80BB5B654}">
      <dgm:prSet/>
      <dgm:spPr/>
      <dgm:t>
        <a:bodyPr/>
        <a:lstStyle/>
        <a:p>
          <a:endParaRPr lang="ru-RU"/>
        </a:p>
      </dgm:t>
    </dgm:pt>
    <dgm:pt modelId="{EB872381-A72F-4084-A7BE-9EA6909129C7}" type="sibTrans" cxnId="{80D663FA-4B0D-41E7-B90E-48E80BB5B654}">
      <dgm:prSet/>
      <dgm:spPr/>
      <dgm:t>
        <a:bodyPr/>
        <a:lstStyle/>
        <a:p>
          <a:endParaRPr lang="ru-RU"/>
        </a:p>
      </dgm:t>
    </dgm:pt>
    <dgm:pt modelId="{72650B2F-DB60-4421-9BE0-A27E946C5783}">
      <dgm:prSet/>
      <dgm:spPr/>
      <dgm:t>
        <a:bodyPr/>
        <a:lstStyle/>
        <a:p>
          <a:pPr algn="ctr"/>
          <a:r>
            <a:rPr lang="ru-RU" dirty="0"/>
            <a:t>Постоянная обратная связь</a:t>
          </a:r>
        </a:p>
      </dgm:t>
    </dgm:pt>
    <dgm:pt modelId="{F8EBA8B5-9C46-4116-9940-5ACD26BE4A28}" type="parTrans" cxnId="{6780A440-74FB-4502-AF44-76CE7D70AFB9}">
      <dgm:prSet/>
      <dgm:spPr/>
      <dgm:t>
        <a:bodyPr/>
        <a:lstStyle/>
        <a:p>
          <a:endParaRPr lang="ru-RU"/>
        </a:p>
      </dgm:t>
    </dgm:pt>
    <dgm:pt modelId="{12616713-4856-402F-A033-7DE0B3164341}" type="sibTrans" cxnId="{6780A440-74FB-4502-AF44-76CE7D70AFB9}">
      <dgm:prSet/>
      <dgm:spPr/>
      <dgm:t>
        <a:bodyPr/>
        <a:lstStyle/>
        <a:p>
          <a:endParaRPr lang="ru-RU"/>
        </a:p>
      </dgm:t>
    </dgm:pt>
    <dgm:pt modelId="{66D6CFC6-0EF4-4753-BB45-901E0EAC06E5}" type="pres">
      <dgm:prSet presAssocID="{E47E4BF7-EFA9-4EB7-8784-89C1D1E9A7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6138B3-4CB7-4D9E-A40F-BD5B73D42BFB}" type="pres">
      <dgm:prSet presAssocID="{4A3C08C9-9A38-410D-A7E2-6D6E7C7FCAE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DB73A9-72C1-42E2-B924-25E44CB65E5B}" type="pres">
      <dgm:prSet presAssocID="{317F56D7-2898-4809-A8CB-8F417CE39104}" presName="spacer" presStyleCnt="0"/>
      <dgm:spPr/>
    </dgm:pt>
    <dgm:pt modelId="{E584AC3F-06E2-4CAC-8E93-AA2C13101441}" type="pres">
      <dgm:prSet presAssocID="{A42BD6D0-8354-4393-9F72-A8FECDE676C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E7BA04-87CD-43EF-9253-D1B79C68B18C}" type="pres">
      <dgm:prSet presAssocID="{71F8EA3F-A0DF-432A-AE48-2F24E1528B0D}" presName="spacer" presStyleCnt="0"/>
      <dgm:spPr/>
    </dgm:pt>
    <dgm:pt modelId="{B104BD21-B324-46EC-AFA4-43FA12B6EF7E}" type="pres">
      <dgm:prSet presAssocID="{AB2550EE-94F8-4642-8546-A9FF0860415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E148E-228E-4530-B22C-9DF99803939F}" type="pres">
      <dgm:prSet presAssocID="{EB872381-A72F-4084-A7BE-9EA6909129C7}" presName="spacer" presStyleCnt="0"/>
      <dgm:spPr/>
    </dgm:pt>
    <dgm:pt modelId="{CB3B1603-9BC3-414C-BF1F-6A84A44527AC}" type="pres">
      <dgm:prSet presAssocID="{72650B2F-DB60-4421-9BE0-A27E946C578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F08458-CCD8-47CE-9EDF-DD04F79A48BC}" srcId="{E47E4BF7-EFA9-4EB7-8784-89C1D1E9A738}" destId="{4A3C08C9-9A38-410D-A7E2-6D6E7C7FCAE6}" srcOrd="0" destOrd="0" parTransId="{7D57F8D9-B880-4E40-9F0A-3B5D41224CB5}" sibTransId="{317F56D7-2898-4809-A8CB-8F417CE39104}"/>
    <dgm:cxn modelId="{4A92EF2C-F692-49A0-9B13-0B1E2BD75ADC}" type="presOf" srcId="{AB2550EE-94F8-4642-8546-A9FF08604150}" destId="{B104BD21-B324-46EC-AFA4-43FA12B6EF7E}" srcOrd="0" destOrd="0" presId="urn:microsoft.com/office/officeart/2005/8/layout/vList2"/>
    <dgm:cxn modelId="{0486CED8-C604-439F-9D5C-71E80F5C673F}" type="presOf" srcId="{A42BD6D0-8354-4393-9F72-A8FECDE676C3}" destId="{E584AC3F-06E2-4CAC-8E93-AA2C13101441}" srcOrd="0" destOrd="0" presId="urn:microsoft.com/office/officeart/2005/8/layout/vList2"/>
    <dgm:cxn modelId="{6780A440-74FB-4502-AF44-76CE7D70AFB9}" srcId="{E47E4BF7-EFA9-4EB7-8784-89C1D1E9A738}" destId="{72650B2F-DB60-4421-9BE0-A27E946C5783}" srcOrd="3" destOrd="0" parTransId="{F8EBA8B5-9C46-4116-9940-5ACD26BE4A28}" sibTransId="{12616713-4856-402F-A033-7DE0B3164341}"/>
    <dgm:cxn modelId="{80D663FA-4B0D-41E7-B90E-48E80BB5B654}" srcId="{E47E4BF7-EFA9-4EB7-8784-89C1D1E9A738}" destId="{AB2550EE-94F8-4642-8546-A9FF08604150}" srcOrd="2" destOrd="0" parTransId="{2F77FD74-BD19-423A-9E09-C26B656E33CD}" sibTransId="{EB872381-A72F-4084-A7BE-9EA6909129C7}"/>
    <dgm:cxn modelId="{0AB63FDC-183F-4A2C-B348-A9C1C845B3E9}" type="presOf" srcId="{4A3C08C9-9A38-410D-A7E2-6D6E7C7FCAE6}" destId="{726138B3-4CB7-4D9E-A40F-BD5B73D42BFB}" srcOrd="0" destOrd="0" presId="urn:microsoft.com/office/officeart/2005/8/layout/vList2"/>
    <dgm:cxn modelId="{EF7DF11A-8831-4FAC-ADC6-3F5E1221453E}" srcId="{E47E4BF7-EFA9-4EB7-8784-89C1D1E9A738}" destId="{A42BD6D0-8354-4393-9F72-A8FECDE676C3}" srcOrd="1" destOrd="0" parTransId="{CCA1D295-6462-4191-BEE7-370AFAE5C14E}" sibTransId="{71F8EA3F-A0DF-432A-AE48-2F24E1528B0D}"/>
    <dgm:cxn modelId="{3E8FD68B-BBA1-4AC2-8CEC-45FC0D51C219}" type="presOf" srcId="{72650B2F-DB60-4421-9BE0-A27E946C5783}" destId="{CB3B1603-9BC3-414C-BF1F-6A84A44527AC}" srcOrd="0" destOrd="0" presId="urn:microsoft.com/office/officeart/2005/8/layout/vList2"/>
    <dgm:cxn modelId="{48F39905-1A41-4808-90F7-3CD7B5E52B50}" type="presOf" srcId="{E47E4BF7-EFA9-4EB7-8784-89C1D1E9A738}" destId="{66D6CFC6-0EF4-4753-BB45-901E0EAC06E5}" srcOrd="0" destOrd="0" presId="urn:microsoft.com/office/officeart/2005/8/layout/vList2"/>
    <dgm:cxn modelId="{DDC87B1C-DBCE-4BF3-8191-24213C3B9B84}" type="presParOf" srcId="{66D6CFC6-0EF4-4753-BB45-901E0EAC06E5}" destId="{726138B3-4CB7-4D9E-A40F-BD5B73D42BFB}" srcOrd="0" destOrd="0" presId="urn:microsoft.com/office/officeart/2005/8/layout/vList2"/>
    <dgm:cxn modelId="{696E58EB-60D8-4F1A-B452-BDA830300996}" type="presParOf" srcId="{66D6CFC6-0EF4-4753-BB45-901E0EAC06E5}" destId="{61DB73A9-72C1-42E2-B924-25E44CB65E5B}" srcOrd="1" destOrd="0" presId="urn:microsoft.com/office/officeart/2005/8/layout/vList2"/>
    <dgm:cxn modelId="{F9C32BFD-03AD-4DED-A997-E88BEEE78735}" type="presParOf" srcId="{66D6CFC6-0EF4-4753-BB45-901E0EAC06E5}" destId="{E584AC3F-06E2-4CAC-8E93-AA2C13101441}" srcOrd="2" destOrd="0" presId="urn:microsoft.com/office/officeart/2005/8/layout/vList2"/>
    <dgm:cxn modelId="{695D5349-8361-4F11-A7DE-28D719FB556E}" type="presParOf" srcId="{66D6CFC6-0EF4-4753-BB45-901E0EAC06E5}" destId="{50E7BA04-87CD-43EF-9253-D1B79C68B18C}" srcOrd="3" destOrd="0" presId="urn:microsoft.com/office/officeart/2005/8/layout/vList2"/>
    <dgm:cxn modelId="{EBFD094D-8B63-4BB5-9B63-74887001A181}" type="presParOf" srcId="{66D6CFC6-0EF4-4753-BB45-901E0EAC06E5}" destId="{B104BD21-B324-46EC-AFA4-43FA12B6EF7E}" srcOrd="4" destOrd="0" presId="urn:microsoft.com/office/officeart/2005/8/layout/vList2"/>
    <dgm:cxn modelId="{4D996CBB-40CF-4A0B-B61A-35E85C71610E}" type="presParOf" srcId="{66D6CFC6-0EF4-4753-BB45-901E0EAC06E5}" destId="{D6EE148E-228E-4530-B22C-9DF99803939F}" srcOrd="5" destOrd="0" presId="urn:microsoft.com/office/officeart/2005/8/layout/vList2"/>
    <dgm:cxn modelId="{244E2FC0-0C0C-402F-A4AD-6916029F718D}" type="presParOf" srcId="{66D6CFC6-0EF4-4753-BB45-901E0EAC06E5}" destId="{CB3B1603-9BC3-414C-BF1F-6A84A44527A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C015E8-7BC3-4E87-B867-FE35098C6F76}">
      <dsp:nvSpPr>
        <dsp:cNvPr id="0" name=""/>
        <dsp:cNvSpPr/>
      </dsp:nvSpPr>
      <dsp:spPr>
        <a:xfrm>
          <a:off x="1163269" y="754"/>
          <a:ext cx="2576647" cy="154598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159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prstMaterial="flat">
          <a:bevelT w="28575" h="41275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Междисциплинарность</a:t>
          </a:r>
        </a:p>
      </dsp:txBody>
      <dsp:txXfrm>
        <a:off x="1163269" y="754"/>
        <a:ext cx="2576647" cy="1545988"/>
      </dsp:txXfrm>
    </dsp:sp>
    <dsp:sp modelId="{14ADEE9A-321E-4237-B4F1-13A4AF57FDAB}">
      <dsp:nvSpPr>
        <dsp:cNvPr id="0" name=""/>
        <dsp:cNvSpPr/>
      </dsp:nvSpPr>
      <dsp:spPr>
        <a:xfrm>
          <a:off x="3997581" y="754"/>
          <a:ext cx="2576647" cy="1545988"/>
        </a:xfrm>
        <a:prstGeom prst="rect">
          <a:avLst/>
        </a:prstGeom>
        <a:gradFill rotWithShape="0">
          <a:gsLst>
            <a:gs pos="0">
              <a:schemeClr val="accent5">
                <a:hueOff val="-1130322"/>
                <a:satOff val="-4732"/>
                <a:lumOff val="-4039"/>
                <a:alphaOff val="0"/>
                <a:shade val="85000"/>
              </a:schemeClr>
            </a:gs>
            <a:gs pos="100000">
              <a:schemeClr val="accent5">
                <a:hueOff val="-1130322"/>
                <a:satOff val="-4732"/>
                <a:lumOff val="-4039"/>
                <a:alphaOff val="0"/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159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prstMaterial="flat">
          <a:bevelT w="28575" h="41275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Ориентация на практическую деятельность</a:t>
          </a:r>
        </a:p>
      </dsp:txBody>
      <dsp:txXfrm>
        <a:off x="3997581" y="754"/>
        <a:ext cx="2576647" cy="1545988"/>
      </dsp:txXfrm>
    </dsp:sp>
    <dsp:sp modelId="{703258FC-693E-45C9-89E4-1AA8F548EA23}">
      <dsp:nvSpPr>
        <dsp:cNvPr id="0" name=""/>
        <dsp:cNvSpPr/>
      </dsp:nvSpPr>
      <dsp:spPr>
        <a:xfrm>
          <a:off x="1163269" y="1804407"/>
          <a:ext cx="2576647" cy="1545988"/>
        </a:xfrm>
        <a:prstGeom prst="rect">
          <a:avLst/>
        </a:prstGeom>
        <a:gradFill rotWithShape="0">
          <a:gsLst>
            <a:gs pos="0">
              <a:schemeClr val="accent5">
                <a:hueOff val="-2260643"/>
                <a:satOff val="-9463"/>
                <a:lumOff val="-8078"/>
                <a:alphaOff val="0"/>
                <a:shade val="85000"/>
              </a:schemeClr>
            </a:gs>
            <a:gs pos="100000">
              <a:schemeClr val="accent5">
                <a:hueOff val="-2260643"/>
                <a:satOff val="-9463"/>
                <a:lumOff val="-8078"/>
                <a:alphaOff val="0"/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159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prstMaterial="flat">
          <a:bevelT w="28575" h="41275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Мотивация к познанию</a:t>
          </a:r>
        </a:p>
      </dsp:txBody>
      <dsp:txXfrm>
        <a:off x="1163269" y="1804407"/>
        <a:ext cx="2576647" cy="1545988"/>
      </dsp:txXfrm>
    </dsp:sp>
    <dsp:sp modelId="{5EABEAF4-33EF-46EE-B78E-5257DCF69F85}">
      <dsp:nvSpPr>
        <dsp:cNvPr id="0" name=""/>
        <dsp:cNvSpPr/>
      </dsp:nvSpPr>
      <dsp:spPr>
        <a:xfrm>
          <a:off x="3997581" y="1804407"/>
          <a:ext cx="2576647" cy="1545988"/>
        </a:xfrm>
        <a:prstGeom prst="rect">
          <a:avLst/>
        </a:prstGeom>
        <a:gradFill rotWithShape="0">
          <a:gsLst>
            <a:gs pos="0">
              <a:schemeClr val="accent5">
                <a:hueOff val="-3390965"/>
                <a:satOff val="-14195"/>
                <a:lumOff val="-12118"/>
                <a:alphaOff val="0"/>
                <a:shade val="85000"/>
              </a:schemeClr>
            </a:gs>
            <a:gs pos="100000">
              <a:schemeClr val="accent5">
                <a:hueOff val="-3390965"/>
                <a:satOff val="-14195"/>
                <a:lumOff val="-12118"/>
                <a:alphaOff val="0"/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159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prstMaterial="flat">
          <a:bevelT w="28575" h="41275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Позитивная социализация</a:t>
          </a:r>
        </a:p>
      </dsp:txBody>
      <dsp:txXfrm>
        <a:off x="3997581" y="1804407"/>
        <a:ext cx="2576647" cy="1545988"/>
      </dsp:txXfrm>
    </dsp:sp>
    <dsp:sp modelId="{53AA19B2-5FF6-4498-84E5-CFAF310FC495}">
      <dsp:nvSpPr>
        <dsp:cNvPr id="0" name=""/>
        <dsp:cNvSpPr/>
      </dsp:nvSpPr>
      <dsp:spPr>
        <a:xfrm>
          <a:off x="1163269" y="3608060"/>
          <a:ext cx="2576647" cy="1545988"/>
        </a:xfrm>
        <a:prstGeom prst="rect">
          <a:avLst/>
        </a:prstGeom>
        <a:gradFill rotWithShape="0">
          <a:gsLst>
            <a:gs pos="0">
              <a:schemeClr val="accent5">
                <a:hueOff val="-4521287"/>
                <a:satOff val="-18926"/>
                <a:lumOff val="-16157"/>
                <a:alphaOff val="0"/>
                <a:shade val="85000"/>
              </a:schemeClr>
            </a:gs>
            <a:gs pos="100000">
              <a:schemeClr val="accent5">
                <a:hueOff val="-4521287"/>
                <a:satOff val="-18926"/>
                <a:lumOff val="-16157"/>
                <a:alphaOff val="0"/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159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prstMaterial="flat">
          <a:bevelT w="28575" h="41275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Коммуникация, сотрудничество и совместная деятельность</a:t>
          </a:r>
        </a:p>
      </dsp:txBody>
      <dsp:txXfrm>
        <a:off x="1163269" y="3608060"/>
        <a:ext cx="2576647" cy="1545988"/>
      </dsp:txXfrm>
    </dsp:sp>
    <dsp:sp modelId="{5CFAD7C2-E68C-4D82-B8DE-1ED889408EF8}">
      <dsp:nvSpPr>
        <dsp:cNvPr id="0" name=""/>
        <dsp:cNvSpPr/>
      </dsp:nvSpPr>
      <dsp:spPr>
        <a:xfrm>
          <a:off x="3997581" y="3608060"/>
          <a:ext cx="2576647" cy="1545988"/>
        </a:xfrm>
        <a:prstGeom prst="rect">
          <a:avLst/>
        </a:prstGeom>
        <a:gradFill rotWithShape="0">
          <a:gsLst>
            <a:gs pos="0">
              <a:schemeClr val="accent5">
                <a:hueOff val="-5651608"/>
                <a:satOff val="-23658"/>
                <a:lumOff val="-20196"/>
                <a:alphaOff val="0"/>
                <a:shade val="85000"/>
              </a:schemeClr>
            </a:gs>
            <a:gs pos="100000">
              <a:schemeClr val="accent5">
                <a:hueOff val="-5651608"/>
                <a:satOff val="-23658"/>
                <a:lumOff val="-20196"/>
                <a:alphaOff val="0"/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159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prstMaterial="flat">
          <a:bevelT w="28575" h="41275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Единство всех видов деятельности</a:t>
          </a:r>
        </a:p>
      </dsp:txBody>
      <dsp:txXfrm>
        <a:off x="3997581" y="3608060"/>
        <a:ext cx="2576647" cy="15459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6C7ABE-FB57-4C55-A9AF-DF4D5297BC69}">
      <dsp:nvSpPr>
        <dsp:cNvPr id="0" name=""/>
        <dsp:cNvSpPr/>
      </dsp:nvSpPr>
      <dsp:spPr>
        <a:xfrm>
          <a:off x="629" y="669433"/>
          <a:ext cx="2707130" cy="3248557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106299" rIns="137795" bIns="0" numCol="1" spcCol="1270" anchor="t" anchorCtr="0">
          <a:noAutofit/>
        </a:bodyPr>
        <a:lstStyle/>
        <a:p>
          <a:pPr lvl="0" algn="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/>
            <a:t>Отсутствует</a:t>
          </a:r>
        </a:p>
      </dsp:txBody>
      <dsp:txXfrm rot="16200000">
        <a:off x="-1060566" y="1730629"/>
        <a:ext cx="2663816" cy="541426"/>
      </dsp:txXfrm>
    </dsp:sp>
    <dsp:sp modelId="{97610B87-C5B0-43F1-AA60-CBA473CCE0C6}">
      <dsp:nvSpPr>
        <dsp:cNvPr id="0" name=""/>
        <dsp:cNvSpPr/>
      </dsp:nvSpPr>
      <dsp:spPr>
        <a:xfrm>
          <a:off x="542055" y="669433"/>
          <a:ext cx="2016812" cy="3248557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44577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Использование технологии «перевёрнутый класс» (дети занимаются в системе дома, выполняют ряд заданий, изучают материалы)</a:t>
          </a:r>
        </a:p>
      </dsp:txBody>
      <dsp:txXfrm>
        <a:off x="542055" y="669433"/>
        <a:ext cx="2016812" cy="3248557"/>
      </dsp:txXfrm>
    </dsp:sp>
    <dsp:sp modelId="{E560930D-265C-4DC6-BC98-30B6C4A3B196}">
      <dsp:nvSpPr>
        <dsp:cNvPr id="0" name=""/>
        <dsp:cNvSpPr/>
      </dsp:nvSpPr>
      <dsp:spPr>
        <a:xfrm>
          <a:off x="2802509" y="669433"/>
          <a:ext cx="2707130" cy="3248557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4">
                <a:hueOff val="2162056"/>
                <a:satOff val="15660"/>
                <a:lumOff val="-1667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4">
                <a:hueOff val="2162056"/>
                <a:satOff val="15660"/>
                <a:lumOff val="-1667"/>
                <a:alphaOff val="0"/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106299" rIns="137795" bIns="0" numCol="1" spcCol="1270" anchor="t" anchorCtr="0">
          <a:noAutofit/>
        </a:bodyPr>
        <a:lstStyle/>
        <a:p>
          <a:pPr lvl="0" algn="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/>
            <a:t>Среднее</a:t>
          </a:r>
        </a:p>
      </dsp:txBody>
      <dsp:txXfrm rot="16200000">
        <a:off x="1741314" y="1730629"/>
        <a:ext cx="2663816" cy="541426"/>
      </dsp:txXfrm>
    </dsp:sp>
    <dsp:sp modelId="{F38A82A8-CEA9-4821-A8FF-1E7E80E6D2CF}">
      <dsp:nvSpPr>
        <dsp:cNvPr id="0" name=""/>
        <dsp:cNvSpPr/>
      </dsp:nvSpPr>
      <dsp:spPr>
        <a:xfrm rot="5400000">
          <a:off x="2577409" y="3128624"/>
          <a:ext cx="477270" cy="406069"/>
        </a:xfrm>
        <a:prstGeom prst="flowChartExtra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4E2BE586-EAC2-4F05-8B97-C76013410533}">
      <dsp:nvSpPr>
        <dsp:cNvPr id="0" name=""/>
        <dsp:cNvSpPr/>
      </dsp:nvSpPr>
      <dsp:spPr>
        <a:xfrm>
          <a:off x="3343935" y="669433"/>
          <a:ext cx="2016812" cy="3248557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44577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Чередование фронтальной работы (проектор/интерактивная доска) и использования технологии смены рабочих зон (дети группами поочередно работают с устройствами)</a:t>
          </a:r>
        </a:p>
      </dsp:txBody>
      <dsp:txXfrm>
        <a:off x="3343935" y="669433"/>
        <a:ext cx="2016812" cy="3248557"/>
      </dsp:txXfrm>
    </dsp:sp>
    <dsp:sp modelId="{1B3655E6-6CAD-451F-A222-BB58E125E2F3}">
      <dsp:nvSpPr>
        <dsp:cNvPr id="0" name=""/>
        <dsp:cNvSpPr/>
      </dsp:nvSpPr>
      <dsp:spPr>
        <a:xfrm>
          <a:off x="5605019" y="658356"/>
          <a:ext cx="2707130" cy="3248557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4">
                <a:hueOff val="4324112"/>
                <a:satOff val="31320"/>
                <a:lumOff val="-3334"/>
                <a:alphaOff val="0"/>
                <a:tint val="83000"/>
                <a:shade val="100000"/>
                <a:satMod val="100000"/>
              </a:schemeClr>
            </a:gs>
            <a:gs pos="100000">
              <a:schemeClr val="accent4">
                <a:hueOff val="4324112"/>
                <a:satOff val="31320"/>
                <a:lumOff val="-3334"/>
                <a:alphaOff val="0"/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106299" rIns="137795" bIns="0" numCol="1" spcCol="1270" anchor="t" anchorCtr="0">
          <a:noAutofit/>
        </a:bodyPr>
        <a:lstStyle/>
        <a:p>
          <a:pPr lvl="0" algn="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/>
            <a:t>Полноценное</a:t>
          </a:r>
        </a:p>
      </dsp:txBody>
      <dsp:txXfrm rot="16200000">
        <a:off x="4543823" y="1719551"/>
        <a:ext cx="2663816" cy="541426"/>
      </dsp:txXfrm>
    </dsp:sp>
    <dsp:sp modelId="{4AE43767-44A6-449C-900B-C7FC1BC925FF}">
      <dsp:nvSpPr>
        <dsp:cNvPr id="0" name=""/>
        <dsp:cNvSpPr/>
      </dsp:nvSpPr>
      <dsp:spPr>
        <a:xfrm rot="5400000">
          <a:off x="5379290" y="3128624"/>
          <a:ext cx="477270" cy="406069"/>
        </a:xfrm>
        <a:prstGeom prst="flowChartExtra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83000"/>
                <a:shade val="100000"/>
                <a:satMod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4">
              <a:hueOff val="4324112"/>
              <a:satOff val="31320"/>
              <a:lumOff val="-333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57CC3C9-7BC4-45FA-9ECB-292CD8744B42}">
      <dsp:nvSpPr>
        <dsp:cNvPr id="0" name=""/>
        <dsp:cNvSpPr/>
      </dsp:nvSpPr>
      <dsp:spPr>
        <a:xfrm>
          <a:off x="6146445" y="658356"/>
          <a:ext cx="2016812" cy="3248557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44577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При модели «1 ребенок-1 устройство» у учителя наибольшая свобода в построении урока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6146445" y="658356"/>
        <a:ext cx="2016812" cy="324855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6C7ABE-FB57-4C55-A9AF-DF4D5297BC69}">
      <dsp:nvSpPr>
        <dsp:cNvPr id="0" name=""/>
        <dsp:cNvSpPr/>
      </dsp:nvSpPr>
      <dsp:spPr>
        <a:xfrm>
          <a:off x="655" y="292168"/>
          <a:ext cx="2819723" cy="3383668"/>
        </a:xfrm>
        <a:prstGeom prst="roundRect">
          <a:avLst>
            <a:gd name="adj" fmla="val 5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«</a:t>
          </a:r>
          <a:r>
            <a:rPr lang="en-US" sz="1800" kern="1200" dirty="0"/>
            <a:t>MINI</a:t>
          </a:r>
          <a:r>
            <a:rPr lang="ru-RU" sz="1800" kern="1200" dirty="0"/>
            <a:t>»</a:t>
          </a:r>
        </a:p>
      </dsp:txBody>
      <dsp:txXfrm rot="16200000">
        <a:off x="-1104676" y="1397499"/>
        <a:ext cx="2774608" cy="563944"/>
      </dsp:txXfrm>
    </dsp:sp>
    <dsp:sp modelId="{97610B87-C5B0-43F1-AA60-CBA473CCE0C6}">
      <dsp:nvSpPr>
        <dsp:cNvPr id="0" name=""/>
        <dsp:cNvSpPr/>
      </dsp:nvSpPr>
      <dsp:spPr>
        <a:xfrm>
          <a:off x="564600" y="292168"/>
          <a:ext cx="2100694" cy="3383668"/>
        </a:xfrm>
        <a:prstGeom prst="rect">
          <a:avLst/>
        </a:prstGeom>
        <a:noFill/>
        <a:ln w="1079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4577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использование фрагментарно;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решаются только отдельные дидактические задачи;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суммарное время использования на уроке не превышает 7-10 минут;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элементы используются только по-отдельности</a:t>
          </a:r>
        </a:p>
      </dsp:txBody>
      <dsp:txXfrm>
        <a:off x="564600" y="292168"/>
        <a:ext cx="2100694" cy="3383668"/>
      </dsp:txXfrm>
    </dsp:sp>
    <dsp:sp modelId="{E560930D-265C-4DC6-BC98-30B6C4A3B196}">
      <dsp:nvSpPr>
        <dsp:cNvPr id="0" name=""/>
        <dsp:cNvSpPr/>
      </dsp:nvSpPr>
      <dsp:spPr>
        <a:xfrm>
          <a:off x="2919069" y="292168"/>
          <a:ext cx="2819723" cy="3383668"/>
        </a:xfrm>
        <a:prstGeom prst="roundRect">
          <a:avLst>
            <a:gd name="adj" fmla="val 5000"/>
          </a:avLst>
        </a:prstGeom>
        <a:solidFill>
          <a:schemeClr val="accent5">
            <a:hueOff val="-2825804"/>
            <a:satOff val="-11829"/>
            <a:lumOff val="-10098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«</a:t>
          </a:r>
          <a:r>
            <a:rPr lang="en-US" sz="1800" kern="1200" dirty="0"/>
            <a:t>MIDI</a:t>
          </a:r>
          <a:r>
            <a:rPr lang="ru-RU" sz="1800" kern="1200" dirty="0"/>
            <a:t>»</a:t>
          </a:r>
          <a:r>
            <a:rPr lang="en-US" sz="1800" kern="1200" dirty="0"/>
            <a:t> </a:t>
          </a:r>
          <a:r>
            <a:rPr lang="ru-RU" sz="1800" kern="1200" dirty="0"/>
            <a:t>или </a:t>
          </a:r>
          <a:br>
            <a:rPr lang="ru-RU" sz="1800" kern="1200" dirty="0"/>
          </a:br>
          <a:r>
            <a:rPr lang="ru-RU" sz="1800" kern="1200" dirty="0"/>
            <a:t>«Золотая середина»</a:t>
          </a:r>
        </a:p>
      </dsp:txBody>
      <dsp:txXfrm rot="16200000">
        <a:off x="1813737" y="1397499"/>
        <a:ext cx="2774608" cy="563944"/>
      </dsp:txXfrm>
    </dsp:sp>
    <dsp:sp modelId="{F38A82A8-CEA9-4821-A8FF-1E7E80E6D2CF}">
      <dsp:nvSpPr>
        <dsp:cNvPr id="0" name=""/>
        <dsp:cNvSpPr/>
      </dsp:nvSpPr>
      <dsp:spPr>
        <a:xfrm rot="5400000">
          <a:off x="2684486" y="2981977"/>
          <a:ext cx="497363" cy="422958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2BE586-EAC2-4F05-8B97-C76013410533}">
      <dsp:nvSpPr>
        <dsp:cNvPr id="0" name=""/>
        <dsp:cNvSpPr/>
      </dsp:nvSpPr>
      <dsp:spPr>
        <a:xfrm>
          <a:off x="3483014" y="292168"/>
          <a:ext cx="2100694" cy="3383668"/>
        </a:xfrm>
        <a:prstGeom prst="rect">
          <a:avLst/>
        </a:prstGeom>
        <a:noFill/>
        <a:ln w="1079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4577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используется постоянно, как для работы в классе, так и для домашней работы;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С МЭО решается несколько дидактических задач одновременно;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используется в течение всего урока при этом виды деятельности чередуются;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различные элементы МЭО используются в сочетании;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сочетается с другими средствами обучения, но не заменяет их</a:t>
          </a:r>
        </a:p>
      </dsp:txBody>
      <dsp:txXfrm>
        <a:off x="3483014" y="292168"/>
        <a:ext cx="2100694" cy="3383668"/>
      </dsp:txXfrm>
    </dsp:sp>
    <dsp:sp modelId="{1B3655E6-6CAD-451F-A222-BB58E125E2F3}">
      <dsp:nvSpPr>
        <dsp:cNvPr id="0" name=""/>
        <dsp:cNvSpPr/>
      </dsp:nvSpPr>
      <dsp:spPr>
        <a:xfrm>
          <a:off x="5837483" y="292168"/>
          <a:ext cx="2819723" cy="3383668"/>
        </a:xfrm>
        <a:prstGeom prst="roundRect">
          <a:avLst>
            <a:gd name="adj" fmla="val 5000"/>
          </a:avLst>
        </a:prstGeom>
        <a:solidFill>
          <a:schemeClr val="accent5">
            <a:hueOff val="-5651608"/>
            <a:satOff val="-23658"/>
            <a:lumOff val="-20196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«</a:t>
          </a:r>
          <a:r>
            <a:rPr lang="en-US" sz="1800" kern="1200" dirty="0"/>
            <a:t>MAXI</a:t>
          </a:r>
          <a:r>
            <a:rPr lang="ru-RU" sz="1800" kern="1200" dirty="0"/>
            <a:t>»</a:t>
          </a:r>
        </a:p>
      </dsp:txBody>
      <dsp:txXfrm rot="16200000">
        <a:off x="4732152" y="1397499"/>
        <a:ext cx="2774608" cy="563944"/>
      </dsp:txXfrm>
    </dsp:sp>
    <dsp:sp modelId="{4AE43767-44A6-449C-900B-C7FC1BC925FF}">
      <dsp:nvSpPr>
        <dsp:cNvPr id="0" name=""/>
        <dsp:cNvSpPr/>
      </dsp:nvSpPr>
      <dsp:spPr>
        <a:xfrm rot="5400000">
          <a:off x="5602900" y="2981977"/>
          <a:ext cx="497363" cy="422958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5">
              <a:hueOff val="-5651608"/>
              <a:satOff val="-23658"/>
              <a:lumOff val="-2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7CC3C9-7BC4-45FA-9ECB-292CD8744B42}">
      <dsp:nvSpPr>
        <dsp:cNvPr id="0" name=""/>
        <dsp:cNvSpPr/>
      </dsp:nvSpPr>
      <dsp:spPr>
        <a:xfrm>
          <a:off x="6401428" y="292168"/>
          <a:ext cx="2100694" cy="3383668"/>
        </a:xfrm>
        <a:prstGeom prst="rect">
          <a:avLst/>
        </a:prstGeom>
        <a:noFill/>
        <a:ln w="1079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4577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МЭО является единственным средством обучения;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с помощью системы решаются все дидактические задачи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6401428" y="292168"/>
        <a:ext cx="2100694" cy="33836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D61AEC-B22E-4A8E-A234-7CD55E973C9B}">
      <dsp:nvSpPr>
        <dsp:cNvPr id="0" name=""/>
        <dsp:cNvSpPr/>
      </dsp:nvSpPr>
      <dsp:spPr>
        <a:xfrm>
          <a:off x="0" y="355927"/>
          <a:ext cx="2700300" cy="162018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/>
            <a:t>Школам</a:t>
          </a:r>
          <a:r>
            <a:rPr lang="en-US" sz="3400" kern="1200" dirty="0"/>
            <a:t> </a:t>
          </a:r>
          <a:r>
            <a:rPr lang="ru-RU" sz="3400" kern="1200" dirty="0"/>
            <a:t>и детским садам</a:t>
          </a:r>
        </a:p>
      </dsp:txBody>
      <dsp:txXfrm>
        <a:off x="0" y="355927"/>
        <a:ext cx="2700300" cy="1620180"/>
      </dsp:txXfrm>
    </dsp:sp>
    <dsp:sp modelId="{3DF19A32-AF71-4933-B74F-11F6DD14C461}">
      <dsp:nvSpPr>
        <dsp:cNvPr id="0" name=""/>
        <dsp:cNvSpPr/>
      </dsp:nvSpPr>
      <dsp:spPr>
        <a:xfrm>
          <a:off x="2970329" y="355927"/>
          <a:ext cx="2700300" cy="162018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/>
            <a:t>Педагогам</a:t>
          </a:r>
        </a:p>
      </dsp:txBody>
      <dsp:txXfrm>
        <a:off x="2970329" y="355927"/>
        <a:ext cx="2700300" cy="1620180"/>
      </dsp:txXfrm>
    </dsp:sp>
    <dsp:sp modelId="{C8ACF94B-A3F5-4423-9512-33BAF50BA517}">
      <dsp:nvSpPr>
        <dsp:cNvPr id="0" name=""/>
        <dsp:cNvSpPr/>
      </dsp:nvSpPr>
      <dsp:spPr>
        <a:xfrm>
          <a:off x="5940659" y="355927"/>
          <a:ext cx="2700300" cy="162018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/>
            <a:t>Семьям</a:t>
          </a:r>
        </a:p>
      </dsp:txBody>
      <dsp:txXfrm>
        <a:off x="5940659" y="355927"/>
        <a:ext cx="2700300" cy="16201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6138B3-4CB7-4D9E-A40F-BD5B73D42BFB}">
      <dsp:nvSpPr>
        <dsp:cNvPr id="0" name=""/>
        <dsp:cNvSpPr/>
      </dsp:nvSpPr>
      <dsp:spPr>
        <a:xfrm>
          <a:off x="0" y="79136"/>
          <a:ext cx="8640960" cy="608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/>
            <a:t>Руководство пользователя</a:t>
          </a:r>
        </a:p>
      </dsp:txBody>
      <dsp:txXfrm>
        <a:off x="29700" y="108836"/>
        <a:ext cx="8581560" cy="549000"/>
      </dsp:txXfrm>
    </dsp:sp>
    <dsp:sp modelId="{E584AC3F-06E2-4CAC-8E93-AA2C13101441}">
      <dsp:nvSpPr>
        <dsp:cNvPr id="0" name=""/>
        <dsp:cNvSpPr/>
      </dsp:nvSpPr>
      <dsp:spPr>
        <a:xfrm>
          <a:off x="0" y="762416"/>
          <a:ext cx="8640960" cy="608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Методические рекомендации по использованию МЭО</a:t>
          </a:r>
        </a:p>
      </dsp:txBody>
      <dsp:txXfrm>
        <a:off x="29700" y="792116"/>
        <a:ext cx="8581560" cy="549000"/>
      </dsp:txXfrm>
    </dsp:sp>
    <dsp:sp modelId="{B104BD21-B324-46EC-AFA4-43FA12B6EF7E}">
      <dsp:nvSpPr>
        <dsp:cNvPr id="0" name=""/>
        <dsp:cNvSpPr/>
      </dsp:nvSpPr>
      <dsp:spPr>
        <a:xfrm>
          <a:off x="0" y="1445696"/>
          <a:ext cx="8640960" cy="608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Обучающие вебинары и консультации</a:t>
          </a:r>
        </a:p>
      </dsp:txBody>
      <dsp:txXfrm>
        <a:off x="29700" y="1475396"/>
        <a:ext cx="8581560" cy="549000"/>
      </dsp:txXfrm>
    </dsp:sp>
    <dsp:sp modelId="{CB3B1603-9BC3-414C-BF1F-6A84A44527AC}">
      <dsp:nvSpPr>
        <dsp:cNvPr id="0" name=""/>
        <dsp:cNvSpPr/>
      </dsp:nvSpPr>
      <dsp:spPr>
        <a:xfrm>
          <a:off x="0" y="2128976"/>
          <a:ext cx="8640960" cy="608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Постоянная обратная связь</a:t>
          </a:r>
        </a:p>
      </dsp:txBody>
      <dsp:txXfrm>
        <a:off x="29700" y="2158676"/>
        <a:ext cx="8581560" cy="549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412"/>
          </a:xfrm>
          <a:prstGeom prst="rect">
            <a:avLst/>
          </a:prstGeom>
        </p:spPr>
        <p:txBody>
          <a:bodyPr vert="horz" lIns="92117" tIns="46058" rIns="92117" bIns="4605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6412"/>
          </a:xfrm>
          <a:prstGeom prst="rect">
            <a:avLst/>
          </a:prstGeom>
        </p:spPr>
        <p:txBody>
          <a:bodyPr vert="horz" lIns="92117" tIns="46058" rIns="92117" bIns="46058" rtlCol="0"/>
          <a:lstStyle>
            <a:lvl1pPr algn="r">
              <a:defRPr sz="1200"/>
            </a:lvl1pPr>
          </a:lstStyle>
          <a:p>
            <a:fld id="{682C154D-7679-46C8-BEEF-BB87EA5F90FF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17" tIns="46058" rIns="92117" bIns="4605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2117" tIns="46058" rIns="92117" bIns="4605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0"/>
            <a:ext cx="2945660" cy="496412"/>
          </a:xfrm>
          <a:prstGeom prst="rect">
            <a:avLst/>
          </a:prstGeom>
        </p:spPr>
        <p:txBody>
          <a:bodyPr vert="horz" lIns="92117" tIns="46058" rIns="92117" bIns="4605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430090"/>
            <a:ext cx="2945660" cy="496412"/>
          </a:xfrm>
          <a:prstGeom prst="rect">
            <a:avLst/>
          </a:prstGeom>
        </p:spPr>
        <p:txBody>
          <a:bodyPr vert="horz" lIns="92117" tIns="46058" rIns="92117" bIns="46058" rtlCol="0" anchor="b"/>
          <a:lstStyle>
            <a:lvl1pPr algn="r">
              <a:defRPr sz="1200"/>
            </a:lvl1pPr>
          </a:lstStyle>
          <a:p>
            <a:fld id="{6ABF041A-5344-4417-BD71-71ABDC7349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599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9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939" algn="l" defTabSz="9139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901" algn="l" defTabSz="9139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852" algn="l" defTabSz="9139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802" algn="l" defTabSz="9139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766" algn="l" defTabSz="9139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702" algn="l" defTabSz="9139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640" algn="l" defTabSz="9139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579" algn="l" defTabSz="9139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8127B3-EEB9-4156-97A0-3D8A2F57BE1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1695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F041A-5344-4417-BD71-71ABDC7349D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672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>
            <a:extLst>
              <a:ext uri="{FF2B5EF4-FFF2-40B4-BE49-F238E27FC236}">
                <a16:creationId xmlns:a16="http://schemas.microsoft.com/office/drawing/2014/main" xmlns="" id="{9226A584-E0D7-4B7D-9C48-2D9899E6C13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>
            <a:extLst>
              <a:ext uri="{FF2B5EF4-FFF2-40B4-BE49-F238E27FC236}">
                <a16:creationId xmlns:a16="http://schemas.microsoft.com/office/drawing/2014/main" xmlns="" id="{87CC4349-5FAC-42C8-A9E2-50800CB4FE6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/>
          </a:p>
        </p:txBody>
      </p:sp>
      <p:sp>
        <p:nvSpPr>
          <p:cNvPr id="62468" name="Номер слайда 3">
            <a:extLst>
              <a:ext uri="{FF2B5EF4-FFF2-40B4-BE49-F238E27FC236}">
                <a16:creationId xmlns:a16="http://schemas.microsoft.com/office/drawing/2014/main" xmlns="" id="{753EC0BF-4EA3-4A01-A47F-EF4977742A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C8B015F-324F-4415-87F3-FE9ACDD4E95C}" type="slidenum">
              <a:rPr lang="ru-RU" altLang="ru-RU" sz="1300">
                <a:solidFill>
                  <a:prstClr val="black"/>
                </a:solidFill>
                <a:latin typeface="Times New Roman" panose="02020603050405020304" pitchFamily="18" charset="0"/>
              </a:rPr>
              <a:pPr/>
              <a:t>17</a:t>
            </a:fld>
            <a:endParaRPr lang="ru-RU" altLang="ru-RU" sz="13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32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5988" y="744538"/>
            <a:ext cx="4965700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F041A-5344-4417-BD71-71ABDC7349D4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572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>
            <a:extLst>
              <a:ext uri="{FF2B5EF4-FFF2-40B4-BE49-F238E27FC236}">
                <a16:creationId xmlns:a16="http://schemas.microsoft.com/office/drawing/2014/main" xmlns="" id="{9226A584-E0D7-4B7D-9C48-2D9899E6C13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>
            <a:extLst>
              <a:ext uri="{FF2B5EF4-FFF2-40B4-BE49-F238E27FC236}">
                <a16:creationId xmlns:a16="http://schemas.microsoft.com/office/drawing/2014/main" xmlns="" id="{87CC4349-5FAC-42C8-A9E2-50800CB4FE6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/>
          </a:p>
        </p:txBody>
      </p:sp>
      <p:sp>
        <p:nvSpPr>
          <p:cNvPr id="62468" name="Номер слайда 3">
            <a:extLst>
              <a:ext uri="{FF2B5EF4-FFF2-40B4-BE49-F238E27FC236}">
                <a16:creationId xmlns:a16="http://schemas.microsoft.com/office/drawing/2014/main" xmlns="" id="{753EC0BF-4EA3-4A01-A47F-EF4977742A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C8B015F-324F-4415-87F3-FE9ACDD4E95C}" type="slidenum">
              <a:rPr lang="ru-RU" altLang="ru-RU" sz="1300">
                <a:solidFill>
                  <a:prstClr val="black"/>
                </a:solidFill>
                <a:latin typeface="Times New Roman" panose="02020603050405020304" pitchFamily="18" charset="0"/>
              </a:rPr>
              <a:pPr/>
              <a:t>19</a:t>
            </a:fld>
            <a:endParaRPr lang="ru-RU" altLang="ru-RU" sz="13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3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>
            <a:extLst>
              <a:ext uri="{FF2B5EF4-FFF2-40B4-BE49-F238E27FC236}">
                <a16:creationId xmlns:a16="http://schemas.microsoft.com/office/drawing/2014/main" xmlns="" id="{EC90714E-B090-49E4-AABF-7285E3FC549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Заметки 2">
            <a:extLst>
              <a:ext uri="{FF2B5EF4-FFF2-40B4-BE49-F238E27FC236}">
                <a16:creationId xmlns:a16="http://schemas.microsoft.com/office/drawing/2014/main" xmlns="" id="{68FAFB58-4ABB-4FFD-95F7-4948609717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38916" name="Номер слайда 3">
            <a:extLst>
              <a:ext uri="{FF2B5EF4-FFF2-40B4-BE49-F238E27FC236}">
                <a16:creationId xmlns:a16="http://schemas.microsoft.com/office/drawing/2014/main" xmlns="" id="{AE4C831E-2F97-4259-899C-B9AA7752D5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140BF88-BAD1-41F7-986D-50786F0C5B28}" type="slidenum">
              <a:rPr lang="ru-RU" altLang="ru-RU" sz="1300" b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3</a:t>
            </a:fld>
            <a:endParaRPr lang="ru-RU" altLang="ru-RU" sz="13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056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>
            <a:extLst>
              <a:ext uri="{FF2B5EF4-FFF2-40B4-BE49-F238E27FC236}">
                <a16:creationId xmlns:a16="http://schemas.microsoft.com/office/drawing/2014/main" xmlns="" id="{12DC4689-A150-47BC-AC52-25B4A6F1700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Заметки 2">
            <a:extLst>
              <a:ext uri="{FF2B5EF4-FFF2-40B4-BE49-F238E27FC236}">
                <a16:creationId xmlns:a16="http://schemas.microsoft.com/office/drawing/2014/main" xmlns="" id="{60318C07-605E-4F7F-966A-329137615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39940" name="Номер слайда 3">
            <a:extLst>
              <a:ext uri="{FF2B5EF4-FFF2-40B4-BE49-F238E27FC236}">
                <a16:creationId xmlns:a16="http://schemas.microsoft.com/office/drawing/2014/main" xmlns="" id="{2661319C-84D4-453C-A037-9561E14275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3867343-DD2F-4F95-8094-65D6F03CBAD2}" type="slidenum">
              <a:rPr lang="ru-RU" altLang="ru-RU" sz="1300" b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4</a:t>
            </a:fld>
            <a:endParaRPr lang="ru-RU" altLang="ru-RU" sz="13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72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>
            <a:extLst>
              <a:ext uri="{FF2B5EF4-FFF2-40B4-BE49-F238E27FC236}">
                <a16:creationId xmlns:a16="http://schemas.microsoft.com/office/drawing/2014/main" xmlns="" id="{A615B387-0B68-42F4-8CAA-47EBE721F51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Заметки 2">
            <a:extLst>
              <a:ext uri="{FF2B5EF4-FFF2-40B4-BE49-F238E27FC236}">
                <a16:creationId xmlns:a16="http://schemas.microsoft.com/office/drawing/2014/main" xmlns="" id="{B0D17C25-1382-4329-865B-20D2B126EF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40964" name="Номер слайда 3">
            <a:extLst>
              <a:ext uri="{FF2B5EF4-FFF2-40B4-BE49-F238E27FC236}">
                <a16:creationId xmlns:a16="http://schemas.microsoft.com/office/drawing/2014/main" xmlns="" id="{B2B7F1AD-26D0-4B90-AFF5-0A5038D26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3D9BD29-CC46-401E-9CB8-FDFB107FD8F7}" type="slidenum">
              <a:rPr lang="ru-RU" altLang="ru-RU" sz="1300" b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7</a:t>
            </a:fld>
            <a:endParaRPr lang="ru-RU" altLang="ru-RU" sz="13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822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8127B3-EEB9-4156-97A0-3D8A2F57BE17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1695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8127B3-EEB9-4156-97A0-3D8A2F57BE17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169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8127B3-EEB9-4156-97A0-3D8A2F57BE1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1695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>
            <a:extLst>
              <a:ext uri="{FF2B5EF4-FFF2-40B4-BE49-F238E27FC236}">
                <a16:creationId xmlns:a16="http://schemas.microsoft.com/office/drawing/2014/main" xmlns="" id="{9226A584-E0D7-4B7D-9C48-2D9899E6C13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>
            <a:extLst>
              <a:ext uri="{FF2B5EF4-FFF2-40B4-BE49-F238E27FC236}">
                <a16:creationId xmlns:a16="http://schemas.microsoft.com/office/drawing/2014/main" xmlns="" id="{87CC4349-5FAC-42C8-A9E2-50800CB4FE6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/>
          </a:p>
        </p:txBody>
      </p:sp>
      <p:sp>
        <p:nvSpPr>
          <p:cNvPr id="62468" name="Номер слайда 3">
            <a:extLst>
              <a:ext uri="{FF2B5EF4-FFF2-40B4-BE49-F238E27FC236}">
                <a16:creationId xmlns:a16="http://schemas.microsoft.com/office/drawing/2014/main" xmlns="" id="{753EC0BF-4EA3-4A01-A47F-EF4977742A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C8B015F-324F-4415-87F3-FE9ACDD4E95C}" type="slidenum">
              <a:rPr lang="ru-RU" altLang="ru-RU" sz="1300">
                <a:solidFill>
                  <a:prstClr val="black"/>
                </a:solidFill>
                <a:latin typeface="Times New Roman" panose="02020603050405020304" pitchFamily="18" charset="0"/>
              </a:rPr>
              <a:pPr/>
              <a:t>11</a:t>
            </a:fld>
            <a:endParaRPr lang="ru-RU" altLang="ru-RU" sz="13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3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F041A-5344-4417-BD71-71ABDC7349D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291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63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02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7" y="365130"/>
            <a:ext cx="1971675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5" y="365130"/>
            <a:ext cx="5800725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87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8A358-6750-4925-A351-F6D5DB8C04C8}" type="datetime1">
              <a:rPr lang="ru-RU" smtClean="0"/>
              <a:t>15.02.2018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86FD-BDEB-4F91-83EE-911D752E82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03496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BBE79-118E-4DC3-8B4A-7559281B6793}" type="datetime1">
              <a:rPr lang="ru-RU" smtClean="0"/>
              <a:t>15.02.2018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86FD-BDEB-4F91-83EE-911D752E82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8856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9" y="1709746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9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1DDDC-ED74-4C9D-89EB-997229F2D6FB}" type="datetime1">
              <a:rPr lang="ru-RU" smtClean="0"/>
              <a:t>15.02.2018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86FD-BDEB-4F91-83EE-911D752E82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898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27DDE-DB07-493D-BE4C-D701986636AD}" type="datetime1">
              <a:rPr lang="ru-RU" smtClean="0"/>
              <a:t>15.02.2018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86FD-BDEB-4F91-83EE-911D752E82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77803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2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8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8" y="2505077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CB418-BF8A-486D-91FF-F6BE46CC81C7}" type="datetime1">
              <a:rPr lang="ru-RU" smtClean="0"/>
              <a:t>15.02.2018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86FD-BDEB-4F91-83EE-911D752E82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30286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134F0-87E7-490D-9E04-168B90F8D000}" type="datetime1">
              <a:rPr lang="ru-RU" smtClean="0"/>
              <a:t>15.02.2018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86FD-BDEB-4F91-83EE-911D752E82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40790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9E7EB-D397-4989-A5BA-9B9982D3106D}" type="datetime1">
              <a:rPr lang="ru-RU" smtClean="0"/>
              <a:t>15.02.2018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86FD-BDEB-4F91-83EE-911D752E82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29880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33"/>
            <a:ext cx="462915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5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609B7-FE07-48C4-8BFB-CB34EC9FB67E}" type="datetime1">
              <a:rPr lang="ru-RU" smtClean="0"/>
              <a:t>15.02.2018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86FD-BDEB-4F91-83EE-911D752E82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619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58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33"/>
            <a:ext cx="462915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5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DDABB-C18E-4A33-8EAF-C39AB5EFE310}" type="datetime1">
              <a:rPr lang="ru-RU" smtClean="0"/>
              <a:t>15.02.2018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86FD-BDEB-4F91-83EE-911D752E82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97718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3408-144F-4CDB-9EA1-81EB2134241F}" type="datetime1">
              <a:rPr lang="ru-RU" smtClean="0"/>
              <a:t>15.02.2018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86FD-BDEB-4F91-83EE-911D752E82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43755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7" y="365130"/>
            <a:ext cx="1971675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8" y="365130"/>
            <a:ext cx="5800725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6DE77-95C8-4405-A594-A749F6CCBC98}" type="datetime1">
              <a:rPr lang="ru-RU" smtClean="0"/>
              <a:t>15.02.2018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86FD-BDEB-4F91-83EE-911D752E82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1849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9874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6513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5137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6095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4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640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1240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239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9" y="1709744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9" y="4589465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3pPr>
            <a:lvl4pPr marL="10286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60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0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7410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9584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6931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5837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\Downloads\Sl_01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8144"/>
            <a:ext cx="9144000" cy="6874291"/>
          </a:xfrm>
          <a:prstGeom prst="rect">
            <a:avLst/>
          </a:prstGeom>
          <a:noFill/>
          <a:ln>
            <a:solidFill>
              <a:schemeClr val="tx1">
                <a:lumMod val="90000"/>
                <a:lumOff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Заголовок 69"/>
          <p:cNvSpPr>
            <a:spLocks noGrp="1"/>
          </p:cNvSpPr>
          <p:nvPr>
            <p:ph type="title" hasCustomPrompt="1"/>
          </p:nvPr>
        </p:nvSpPr>
        <p:spPr>
          <a:xfrm>
            <a:off x="179512" y="2640664"/>
            <a:ext cx="8712968" cy="1499616"/>
          </a:xfrm>
        </p:spPr>
        <p:txBody>
          <a:bodyPr/>
          <a:lstStyle>
            <a:lvl1pPr algn="ctr">
              <a:lnSpc>
                <a:spcPct val="100000"/>
              </a:lnSpc>
              <a:defRPr lang="ru-RU" sz="3200" b="1" kern="1200" cap="none" spc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250826" y="6165851"/>
            <a:ext cx="8642351" cy="5762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808719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auto">
          <a:xfrm>
            <a:off x="0" y="460377"/>
            <a:ext cx="9144000" cy="736377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 sz="1800" dirty="0">
              <a:solidFill>
                <a:srgbClr val="008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420" y="476672"/>
            <a:ext cx="8311793" cy="72008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419" y="1808252"/>
            <a:ext cx="8311792" cy="469529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pic>
        <p:nvPicPr>
          <p:cNvPr id="4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9" y="23813"/>
            <a:ext cx="1728787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704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06175"/>
            <a:ext cx="9144000" cy="422267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1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1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7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>
          <a:xfrm>
            <a:off x="361949" y="0"/>
            <a:ext cx="8782051" cy="469900"/>
            <a:chOff x="361950" y="0"/>
            <a:chExt cx="8782050" cy="4699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8658225" y="0"/>
              <a:ext cx="485775" cy="469900"/>
            </a:xfrm>
            <a:prstGeom prst="rect">
              <a:avLst/>
            </a:prstGeom>
            <a:solidFill>
              <a:srgbClr val="0BB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800" dirty="0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61950" y="0"/>
              <a:ext cx="8782050" cy="469900"/>
            </a:xfrm>
            <a:prstGeom prst="roundRect">
              <a:avLst>
                <a:gd name="adj" fmla="val 50000"/>
              </a:avLst>
            </a:prstGeom>
            <a:solidFill>
              <a:srgbClr val="0BB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800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361950" y="0"/>
              <a:ext cx="485775" cy="228600"/>
            </a:xfrm>
            <a:prstGeom prst="rect">
              <a:avLst/>
            </a:prstGeom>
            <a:solidFill>
              <a:srgbClr val="0BB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800" dirty="0"/>
            </a:p>
          </p:txBody>
        </p:sp>
        <p:pic>
          <p:nvPicPr>
            <p:cNvPr id="15" name="Picture 6" descr="T:\Полищук\Фирменный стиль\invert_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3096" y="102374"/>
              <a:ext cx="1203935" cy="265153"/>
            </a:xfrm>
            <a:prstGeom prst="rect">
              <a:avLst/>
            </a:prstGeom>
            <a:noFill/>
          </p:spPr>
        </p:pic>
        <p:sp>
          <p:nvSpPr>
            <p:cNvPr id="16" name="TextBox 33"/>
            <p:cNvSpPr txBox="1"/>
            <p:nvPr/>
          </p:nvSpPr>
          <p:spPr>
            <a:xfrm>
              <a:off x="5964634" y="81063"/>
              <a:ext cx="17388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www.mob-edu.ru</a:t>
              </a:r>
              <a:endParaRPr lang="ru-RU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702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460377"/>
            <a:ext cx="9144000" cy="736377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 sz="1800" dirty="0">
              <a:solidFill>
                <a:srgbClr val="008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476672"/>
            <a:ext cx="8268400" cy="72008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1" y="2286000"/>
            <a:ext cx="35661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8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9" y="23813"/>
            <a:ext cx="1728787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718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 bwMode="auto">
          <a:xfrm>
            <a:off x="0" y="460377"/>
            <a:ext cx="9144000" cy="736377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 sz="1800" dirty="0">
              <a:solidFill>
                <a:srgbClr val="008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7" y="476672"/>
            <a:ext cx="7290055" cy="720080"/>
          </a:xfrm>
        </p:spPr>
        <p:txBody>
          <a:bodyPr>
            <a:normAutofit/>
          </a:bodyPr>
          <a:lstStyle>
            <a:lvl1pPr>
              <a:defRPr sz="28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1822223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806525"/>
            <a:ext cx="3566160" cy="350283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1" y="1822223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marL="0" lvl="0" indent="0" algn="l" defTabSz="914354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1" y="2806525"/>
            <a:ext cx="3566160" cy="350283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11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9" y="23813"/>
            <a:ext cx="1728787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619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auto">
          <a:xfrm>
            <a:off x="0" y="460377"/>
            <a:ext cx="9144000" cy="736377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 sz="1800" dirty="0">
              <a:solidFill>
                <a:srgbClr val="008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7" y="476672"/>
            <a:ext cx="7290055" cy="72008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6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9" y="23813"/>
            <a:ext cx="1728787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381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89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auto">
          <a:xfrm>
            <a:off x="0" y="460377"/>
            <a:ext cx="9144000" cy="736377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 sz="1800" dirty="0">
              <a:solidFill>
                <a:srgbClr val="008000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31849"/>
            <a:ext cx="9144000" cy="30560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 bwMode="auto">
          <a:xfrm>
            <a:off x="0" y="-19050"/>
            <a:ext cx="9144000" cy="459719"/>
          </a:xfrm>
          <a:prstGeom prst="rect">
            <a:avLst/>
          </a:prstGeom>
          <a:gradFill flip="none" rotWithShape="1">
            <a:gsLst>
              <a:gs pos="75000">
                <a:srgbClr val="83DAE8"/>
              </a:gs>
              <a:gs pos="0">
                <a:srgbClr val="0BB6D2"/>
              </a:gs>
              <a:gs pos="100000">
                <a:schemeClr val="l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36000" bIns="36000"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 sz="18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08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auto">
          <a:xfrm>
            <a:off x="1" y="441325"/>
            <a:ext cx="2781300" cy="6416675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 sz="1800" dirty="0">
              <a:solidFill>
                <a:srgbClr val="008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-36511" y="471509"/>
            <a:ext cx="2817812" cy="1737360"/>
          </a:xfrm>
        </p:spPr>
        <p:txBody>
          <a:bodyPr>
            <a:noAutofit/>
          </a:bodyPr>
          <a:lstStyle>
            <a:lvl1pPr algn="r">
              <a:lnSpc>
                <a:spcPct val="80000"/>
              </a:lnSpc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816" y="620688"/>
            <a:ext cx="6120680" cy="597666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pic>
        <p:nvPicPr>
          <p:cNvPr id="9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9" y="23813"/>
            <a:ext cx="1728787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326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 bwMode="auto">
          <a:xfrm>
            <a:off x="1" y="441325"/>
            <a:ext cx="2781300" cy="6416675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 sz="1800" dirty="0">
              <a:solidFill>
                <a:srgbClr val="008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7" y="548680"/>
            <a:ext cx="2628355" cy="1463040"/>
          </a:xfrm>
        </p:spPr>
        <p:txBody>
          <a:bodyPr anchor="ctr">
            <a:noAutofit/>
          </a:bodyPr>
          <a:lstStyle>
            <a:lvl1pPr algn="r">
              <a:defRPr sz="24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43808" y="534257"/>
            <a:ext cx="6048672" cy="4037743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891" indent="0">
              <a:buNone/>
              <a:defRPr sz="2100"/>
            </a:lvl2pPr>
            <a:lvl3pPr marL="685783" indent="0">
              <a:buNone/>
              <a:defRPr sz="1800"/>
            </a:lvl3pPr>
            <a:lvl4pPr marL="1028674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9" indent="0">
              <a:buNone/>
              <a:defRPr sz="1500"/>
            </a:lvl7pPr>
            <a:lvl8pPr marL="2400240" indent="0">
              <a:buNone/>
              <a:defRPr sz="1500"/>
            </a:lvl8pPr>
            <a:lvl9pPr marL="2743131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43808" y="4797152"/>
            <a:ext cx="5904656" cy="1655675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892480" y="4869160"/>
            <a:ext cx="0" cy="1584176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 bwMode="auto">
          <a:xfrm>
            <a:off x="0" y="-19050"/>
            <a:ext cx="9144000" cy="459719"/>
          </a:xfrm>
          <a:prstGeom prst="rect">
            <a:avLst/>
          </a:prstGeom>
          <a:gradFill flip="none" rotWithShape="1">
            <a:gsLst>
              <a:gs pos="75000">
                <a:srgbClr val="83DAE8"/>
              </a:gs>
              <a:gs pos="0">
                <a:srgbClr val="0BB6D2"/>
              </a:gs>
              <a:gs pos="100000">
                <a:schemeClr val="l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36000" bIns="36000"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 sz="1800" dirty="0">
              <a:solidFill>
                <a:srgbClr val="008000"/>
              </a:solidFill>
            </a:endParaRPr>
          </a:p>
        </p:txBody>
      </p:sp>
      <p:pic>
        <p:nvPicPr>
          <p:cNvPr id="19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9" y="23813"/>
            <a:ext cx="1728787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715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auto">
          <a:xfrm>
            <a:off x="0" y="460377"/>
            <a:ext cx="9144000" cy="736377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 sz="1800" dirty="0">
              <a:solidFill>
                <a:srgbClr val="008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476672"/>
            <a:ext cx="8052376" cy="72008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7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9" y="23813"/>
            <a:ext cx="1728787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471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7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3" y="762000"/>
            <a:ext cx="5686425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215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83" indent="0" algn="ctr">
              <a:buNone/>
              <a:defRPr sz="1500"/>
            </a:lvl2pPr>
            <a:lvl3pPr marL="685766" indent="0" algn="ctr">
              <a:buNone/>
              <a:defRPr sz="1351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4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3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575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 bwMode="auto">
          <a:xfrm>
            <a:off x="0" y="460377"/>
            <a:ext cx="9144000" cy="736377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 sz="1800" dirty="0">
              <a:solidFill>
                <a:srgbClr val="008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2008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93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auto">
          <a:xfrm>
            <a:off x="0" y="460377"/>
            <a:ext cx="9144000" cy="736377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 sz="1800" dirty="0">
              <a:solidFill>
                <a:srgbClr val="008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476672"/>
            <a:ext cx="7570787" cy="72008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15.02.2018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1644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\Downloads\Sl_01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144"/>
            <a:ext cx="9144000" cy="6874290"/>
          </a:xfrm>
          <a:prstGeom prst="rect">
            <a:avLst/>
          </a:prstGeom>
          <a:noFill/>
          <a:ln>
            <a:solidFill>
              <a:schemeClr val="tx1">
                <a:lumMod val="90000"/>
                <a:lumOff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Заголовок 69"/>
          <p:cNvSpPr>
            <a:spLocks noGrp="1"/>
          </p:cNvSpPr>
          <p:nvPr>
            <p:ph type="title" hasCustomPrompt="1"/>
          </p:nvPr>
        </p:nvSpPr>
        <p:spPr>
          <a:xfrm>
            <a:off x="179512" y="2640664"/>
            <a:ext cx="8712968" cy="1499616"/>
          </a:xfrm>
        </p:spPr>
        <p:txBody>
          <a:bodyPr/>
          <a:lstStyle>
            <a:lvl1pPr algn="ctr">
              <a:lnSpc>
                <a:spcPct val="100000"/>
              </a:lnSpc>
              <a:defRPr lang="ru-RU" sz="3200" b="1" kern="1200" cap="none" spc="0">
                <a:ln w="18415" cmpd="sng">
                  <a:solidFill>
                    <a:schemeClr val="tx1">
                      <a:lumMod val="90000"/>
                      <a:lumOff val="1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250825" y="6165850"/>
            <a:ext cx="8642350" cy="5762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579096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auto">
          <a:xfrm>
            <a:off x="0" y="460375"/>
            <a:ext cx="9144000" cy="736377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>
              <a:solidFill>
                <a:srgbClr val="008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418" y="476672"/>
            <a:ext cx="8311793" cy="72008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418" y="1258664"/>
            <a:ext cx="8311792" cy="524487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pic>
        <p:nvPicPr>
          <p:cNvPr id="4" name="Рисунок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3813"/>
            <a:ext cx="1728787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956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2" y="365125"/>
            <a:ext cx="7886700" cy="1325563"/>
          </a:xfrm>
        </p:spPr>
        <p:txBody>
          <a:bodyPr>
            <a:normAutofit/>
          </a:bodyPr>
          <a:lstStyle>
            <a:lvl1pP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5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5" y="2505077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34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06174"/>
            <a:ext cx="9144000" cy="422267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>
          <a:xfrm>
            <a:off x="361950" y="0"/>
            <a:ext cx="8782050" cy="469900"/>
            <a:chOff x="361950" y="0"/>
            <a:chExt cx="8782050" cy="469900"/>
          </a:xfrm>
        </p:grpSpPr>
        <p:sp>
          <p:nvSpPr>
            <p:cNvPr id="12" name="Прямоугольник 11"/>
            <p:cNvSpPr/>
            <p:nvPr userDrawn="1"/>
          </p:nvSpPr>
          <p:spPr>
            <a:xfrm>
              <a:off x="8658225" y="0"/>
              <a:ext cx="485775" cy="469900"/>
            </a:xfrm>
            <a:prstGeom prst="rect">
              <a:avLst/>
            </a:prstGeom>
            <a:solidFill>
              <a:srgbClr val="0BB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dirty="0"/>
            </a:p>
          </p:txBody>
        </p:sp>
        <p:sp>
          <p:nvSpPr>
            <p:cNvPr id="13" name="Скругленный прямоугольник 12"/>
            <p:cNvSpPr/>
            <p:nvPr userDrawn="1"/>
          </p:nvSpPr>
          <p:spPr>
            <a:xfrm>
              <a:off x="361950" y="0"/>
              <a:ext cx="8782050" cy="469900"/>
            </a:xfrm>
            <a:prstGeom prst="roundRect">
              <a:avLst>
                <a:gd name="adj" fmla="val 50000"/>
              </a:avLst>
            </a:prstGeom>
            <a:solidFill>
              <a:srgbClr val="0BB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dirty="0"/>
            </a:p>
          </p:txBody>
        </p:sp>
        <p:sp>
          <p:nvSpPr>
            <p:cNvPr id="14" name="Прямоугольник 13"/>
            <p:cNvSpPr/>
            <p:nvPr userDrawn="1"/>
          </p:nvSpPr>
          <p:spPr>
            <a:xfrm>
              <a:off x="361950" y="0"/>
              <a:ext cx="485775" cy="228600"/>
            </a:xfrm>
            <a:prstGeom prst="rect">
              <a:avLst/>
            </a:prstGeom>
            <a:solidFill>
              <a:srgbClr val="0BB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dirty="0"/>
            </a:p>
          </p:txBody>
        </p:sp>
        <p:pic>
          <p:nvPicPr>
            <p:cNvPr id="15" name="Picture 6" descr="T:\Полищук\Фирменный стиль\invert_logo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873096" y="102374"/>
              <a:ext cx="1203935" cy="265153"/>
            </a:xfrm>
            <a:prstGeom prst="rect">
              <a:avLst/>
            </a:prstGeom>
            <a:noFill/>
          </p:spPr>
        </p:pic>
        <p:sp>
          <p:nvSpPr>
            <p:cNvPr id="16" name="TextBox 33"/>
            <p:cNvSpPr txBox="1"/>
            <p:nvPr userDrawn="1"/>
          </p:nvSpPr>
          <p:spPr>
            <a:xfrm>
              <a:off x="5964633" y="81062"/>
              <a:ext cx="1506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www.mob-edu.ru</a:t>
              </a:r>
              <a:endParaRPr lang="ru-RU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003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460375"/>
            <a:ext cx="9144000" cy="736377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>
              <a:solidFill>
                <a:srgbClr val="008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476672"/>
            <a:ext cx="8268400" cy="72008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1358096"/>
            <a:ext cx="4010728" cy="495126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1358096"/>
            <a:ext cx="4366260" cy="495126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3813"/>
            <a:ext cx="1728787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451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 bwMode="auto">
          <a:xfrm>
            <a:off x="0" y="460375"/>
            <a:ext cx="9144000" cy="736377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>
              <a:solidFill>
                <a:srgbClr val="008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476672"/>
            <a:ext cx="7290054" cy="720080"/>
          </a:xfrm>
        </p:spPr>
        <p:txBody>
          <a:bodyPr>
            <a:normAutofit/>
          </a:bodyPr>
          <a:lstStyle>
            <a:lvl1pPr>
              <a:defRPr sz="28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520" y="1358096"/>
            <a:ext cx="4082736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520" y="2342400"/>
            <a:ext cx="4082736" cy="39669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1362028"/>
            <a:ext cx="43662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marL="0" lvl="0" indent="0" algn="l" defTabSz="914377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342400"/>
            <a:ext cx="4366260" cy="39669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Рисунок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3813"/>
            <a:ext cx="1728787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764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auto">
          <a:xfrm>
            <a:off x="0" y="460375"/>
            <a:ext cx="9144000" cy="736377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>
              <a:solidFill>
                <a:srgbClr val="008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476672"/>
            <a:ext cx="7290054" cy="72008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Рисунок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3813"/>
            <a:ext cx="1728787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680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auto">
          <a:xfrm>
            <a:off x="0" y="460375"/>
            <a:ext cx="9144000" cy="736377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>
              <a:solidFill>
                <a:srgbClr val="008000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0" y="-19050"/>
            <a:ext cx="9144000" cy="459718"/>
          </a:xfrm>
          <a:prstGeom prst="rect">
            <a:avLst/>
          </a:prstGeom>
          <a:gradFill flip="none" rotWithShape="1">
            <a:gsLst>
              <a:gs pos="75000">
                <a:srgbClr val="83DAE8"/>
              </a:gs>
              <a:gs pos="0">
                <a:srgbClr val="0BB6D2"/>
              </a:gs>
              <a:gs pos="100000">
                <a:schemeClr val="l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36000" bIns="36000"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99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auto">
          <a:xfrm>
            <a:off x="0" y="441325"/>
            <a:ext cx="2781300" cy="6416675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>
              <a:solidFill>
                <a:srgbClr val="008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-36512" y="471509"/>
            <a:ext cx="2817812" cy="1737360"/>
          </a:xfrm>
        </p:spPr>
        <p:txBody>
          <a:bodyPr>
            <a:noAutofit/>
          </a:bodyPr>
          <a:lstStyle>
            <a:lvl1pPr algn="r">
              <a:lnSpc>
                <a:spcPct val="80000"/>
              </a:lnSpc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816" y="620688"/>
            <a:ext cx="6120680" cy="597666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pic>
        <p:nvPicPr>
          <p:cNvPr id="9" name="Рисунок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3813"/>
            <a:ext cx="1728787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360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 bwMode="auto">
          <a:xfrm>
            <a:off x="0" y="441325"/>
            <a:ext cx="2781300" cy="6416675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>
              <a:solidFill>
                <a:srgbClr val="008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8" y="548680"/>
            <a:ext cx="2628354" cy="1463040"/>
          </a:xfrm>
        </p:spPr>
        <p:txBody>
          <a:bodyPr anchor="ctr">
            <a:noAutofit/>
          </a:bodyPr>
          <a:lstStyle>
            <a:lvl1pPr algn="r">
              <a:defRPr sz="24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43808" y="534255"/>
            <a:ext cx="6048672" cy="4037743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43808" y="4797152"/>
            <a:ext cx="5904656" cy="1655674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892480" y="4869160"/>
            <a:ext cx="0" cy="1584176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 bwMode="auto">
          <a:xfrm>
            <a:off x="0" y="-19050"/>
            <a:ext cx="9144000" cy="459718"/>
          </a:xfrm>
          <a:prstGeom prst="rect">
            <a:avLst/>
          </a:prstGeom>
          <a:gradFill flip="none" rotWithShape="1">
            <a:gsLst>
              <a:gs pos="75000">
                <a:srgbClr val="83DAE8"/>
              </a:gs>
              <a:gs pos="0">
                <a:srgbClr val="0BB6D2"/>
              </a:gs>
              <a:gs pos="100000">
                <a:schemeClr val="l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36000" bIns="36000"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>
              <a:solidFill>
                <a:srgbClr val="008000"/>
              </a:solidFill>
            </a:endParaRPr>
          </a:p>
        </p:txBody>
      </p:sp>
      <p:pic>
        <p:nvPicPr>
          <p:cNvPr id="19" name="Рисунок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3813"/>
            <a:ext cx="1728787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38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auto">
          <a:xfrm>
            <a:off x="0" y="460375"/>
            <a:ext cx="9144000" cy="736377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>
              <a:solidFill>
                <a:srgbClr val="008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476672"/>
            <a:ext cx="8052376" cy="72008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3813"/>
            <a:ext cx="1728787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769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621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0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79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 bwMode="auto">
          <a:xfrm>
            <a:off x="0" y="460375"/>
            <a:ext cx="9144000" cy="736377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>
              <a:solidFill>
                <a:srgbClr val="008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2008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50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auto">
          <a:xfrm>
            <a:off x="0" y="460375"/>
            <a:ext cx="9144000" cy="736377"/>
          </a:xfrm>
          <a:prstGeom prst="rect">
            <a:avLst/>
          </a:prstGeom>
          <a:solidFill>
            <a:srgbClr val="85DBE9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>
              <a:solidFill>
                <a:srgbClr val="008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476672"/>
            <a:ext cx="7570787" cy="72008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346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28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5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06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30"/>
            <a:ext cx="4629151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891" indent="0">
              <a:buNone/>
              <a:defRPr sz="2100"/>
            </a:lvl2pPr>
            <a:lvl3pPr marL="685783" indent="0">
              <a:buNone/>
              <a:defRPr sz="1800"/>
            </a:lvl3pPr>
            <a:lvl4pPr marL="1028674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9" indent="0">
              <a:buNone/>
              <a:defRPr sz="1500"/>
            </a:lvl7pPr>
            <a:lvl8pPr marL="2400240" indent="0">
              <a:buNone/>
              <a:defRPr sz="1500"/>
            </a:lvl8pPr>
            <a:lvl9pPr marL="2743131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5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60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" y="669426"/>
            <a:ext cx="7886700" cy="1021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1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1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361949" y="0"/>
            <a:ext cx="8782051" cy="626533"/>
            <a:chOff x="361950" y="0"/>
            <a:chExt cx="8782050" cy="4699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8658225" y="0"/>
              <a:ext cx="485775" cy="469900"/>
            </a:xfrm>
            <a:prstGeom prst="rect">
              <a:avLst/>
            </a:prstGeom>
            <a:solidFill>
              <a:srgbClr val="0BB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800" dirty="0"/>
            </a:p>
          </p:txBody>
        </p:sp>
        <p:sp>
          <p:nvSpPr>
            <p:cNvPr id="9" name="Скругленный прямоугольник 10"/>
            <p:cNvSpPr/>
            <p:nvPr/>
          </p:nvSpPr>
          <p:spPr>
            <a:xfrm>
              <a:off x="361950" y="0"/>
              <a:ext cx="8782050" cy="469900"/>
            </a:xfrm>
            <a:prstGeom prst="roundRect">
              <a:avLst>
                <a:gd name="adj" fmla="val 50000"/>
              </a:avLst>
            </a:prstGeom>
            <a:solidFill>
              <a:srgbClr val="0BB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800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61950" y="0"/>
              <a:ext cx="485775" cy="228600"/>
            </a:xfrm>
            <a:prstGeom prst="rect">
              <a:avLst/>
            </a:prstGeom>
            <a:solidFill>
              <a:srgbClr val="0BB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800" dirty="0"/>
            </a:p>
          </p:txBody>
        </p:sp>
        <p:pic>
          <p:nvPicPr>
            <p:cNvPr id="11" name="Picture 6" descr="T:\Полищук\Фирменный стиль\invert_logo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3096" y="102374"/>
              <a:ext cx="1203935" cy="265153"/>
            </a:xfrm>
            <a:prstGeom prst="rect">
              <a:avLst/>
            </a:prstGeom>
            <a:noFill/>
          </p:spPr>
        </p:pic>
        <p:sp>
          <p:nvSpPr>
            <p:cNvPr id="12" name="TextBox 33"/>
            <p:cNvSpPr txBox="1"/>
            <p:nvPr/>
          </p:nvSpPr>
          <p:spPr>
            <a:xfrm>
              <a:off x="5964634" y="81062"/>
              <a:ext cx="1506759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www.mob-edu.ru</a:t>
              </a:r>
              <a:endParaRPr lang="ru-RU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9801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9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1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1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E1823-1A66-4541-931F-E4C8E7CA01D0}" type="datetime1">
              <a:rPr lang="ru-RU" smtClean="0"/>
              <a:t>15.02.2018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1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E86FD-BDEB-4F91-83EE-911D752E82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421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059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7" y="460377"/>
            <a:ext cx="7290055" cy="7363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8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8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B4C71EC6-210F-42DE-9C53-41977AD35B3D}" type="datetimeFigureOut">
              <a:rPr lang="ru-RU" smtClean="0"/>
              <a:t>15.02.2018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1" y="6470704"/>
            <a:ext cx="4426095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1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0" y="-19050"/>
            <a:ext cx="9144000" cy="459719"/>
          </a:xfrm>
          <a:prstGeom prst="rect">
            <a:avLst/>
          </a:prstGeom>
          <a:gradFill flip="none" rotWithShape="1">
            <a:gsLst>
              <a:gs pos="75000">
                <a:srgbClr val="83DAE8"/>
              </a:gs>
              <a:gs pos="0">
                <a:srgbClr val="0BB6D2"/>
              </a:gs>
              <a:gs pos="100000">
                <a:schemeClr val="l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36000" bIns="36000"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 sz="18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080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354" rtl="0" eaLnBrk="1" latinLnBrk="0" hangingPunct="1">
        <a:lnSpc>
          <a:spcPct val="80000"/>
        </a:lnSpc>
        <a:spcBef>
          <a:spcPct val="0"/>
        </a:spcBef>
        <a:buNone/>
        <a:defRPr sz="2800" b="1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38" indent="-91438" algn="l" defTabSz="914354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69" indent="-137154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45" indent="-137154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45" indent="-137154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21" indent="-137154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377" indent="-137154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677" indent="-137154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22" indent="-137154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22" indent="-137154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460375"/>
            <a:ext cx="7290054" cy="7363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1340768"/>
            <a:ext cx="7290055" cy="4968592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8DF891EA-A68A-43DC-B58E-BBE429348C28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6E92DD30-1B4B-481A-9CBF-85A0B164A0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0" y="-19050"/>
            <a:ext cx="9144000" cy="459718"/>
          </a:xfrm>
          <a:prstGeom prst="rect">
            <a:avLst/>
          </a:prstGeom>
          <a:gradFill flip="none" rotWithShape="1">
            <a:gsLst>
              <a:gs pos="75000">
                <a:srgbClr val="83DAE8"/>
              </a:gs>
              <a:gs pos="0">
                <a:srgbClr val="0BB6D2"/>
              </a:gs>
              <a:gs pos="100000">
                <a:schemeClr val="l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36000" bIns="36000"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9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377" rtl="0" eaLnBrk="1" latinLnBrk="0" hangingPunct="1">
        <a:lnSpc>
          <a:spcPct val="80000"/>
        </a:lnSpc>
        <a:spcBef>
          <a:spcPct val="0"/>
        </a:spcBef>
        <a:buNone/>
        <a:defRPr sz="2800" b="1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377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3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5.png"/><Relationship Id="rId11" Type="http://schemas.openxmlformats.org/officeDocument/2006/relationships/image" Target="../media/image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DE0F0539-E503-4566-9A34-5836388B0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468880"/>
            <a:ext cx="8712968" cy="1805940"/>
          </a:xfrm>
        </p:spPr>
        <p:txBody>
          <a:bodyPr>
            <a:normAutofit/>
          </a:bodyPr>
          <a:lstStyle/>
          <a:p>
            <a:r>
              <a:rPr lang="ru-RU" i="1" dirty="0"/>
              <a:t>Проекты ООО </a:t>
            </a:r>
            <a:r>
              <a:rPr lang="ru-RU" i="1" dirty="0" smtClean="0"/>
              <a:t>«</a:t>
            </a:r>
            <a:r>
              <a:rPr lang="ru-RU" i="1" dirty="0"/>
              <a:t>Мобильное Электронное Образование» </a:t>
            </a:r>
            <a:r>
              <a:rPr lang="ru-RU" i="1" dirty="0" smtClean="0"/>
              <a:t>для </a:t>
            </a:r>
            <a:r>
              <a:rPr lang="ru-RU" i="1" dirty="0" smtClean="0">
                <a:solidFill>
                  <a:schemeClr val="bg1">
                    <a:lumMod val="95000"/>
                  </a:schemeClr>
                </a:solidFill>
              </a:rPr>
              <a:t>Пермского края</a:t>
            </a:r>
            <a:endParaRPr lang="ru-RU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Picture 3" descr="T:\Полищук\Презентации\Презентация МЭО краткая июль 2016\logo-skolkov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4617" y="6165850"/>
            <a:ext cx="939383" cy="6692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084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DD477192-51E3-4B37-A228-36A47B9703AB}"/>
              </a:ext>
            </a:extLst>
          </p:cNvPr>
          <p:cNvSpPr txBox="1">
            <a:spLocks/>
          </p:cNvSpPr>
          <p:nvPr/>
        </p:nvSpPr>
        <p:spPr>
          <a:xfrm>
            <a:off x="615462" y="175300"/>
            <a:ext cx="7915079" cy="831697"/>
          </a:xfrm>
          <a:prstGeom prst="rect">
            <a:avLst/>
          </a:prstGeom>
        </p:spPr>
        <p:txBody>
          <a:bodyPr vert="horz" lIns="91396" tIns="45718" rIns="91396" bIns="45718" rtlCol="0" anchor="ctr">
            <a:noAutofit/>
          </a:bodyPr>
          <a:lstStyle>
            <a:lvl1pPr algn="l" defTabSz="91390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80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1F423E-B472-4CCE-AC15-A52C608C2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МЭО для детей с ОВЗ</a:t>
            </a:r>
          </a:p>
        </p:txBody>
      </p:sp>
      <p:sp>
        <p:nvSpPr>
          <p:cNvPr id="14" name="Объект 2"/>
          <p:cNvSpPr>
            <a:spLocks noGrp="1"/>
          </p:cNvSpPr>
          <p:nvPr>
            <p:ph type="body" sz="half" idx="2"/>
          </p:nvPr>
        </p:nvSpPr>
        <p:spPr>
          <a:xfrm>
            <a:off x="2843808" y="4571998"/>
            <a:ext cx="5904656" cy="2110702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altLang="ru-RU" sz="1400" dirty="0">
                <a:cs typeface="Arial" charset="0"/>
              </a:rPr>
              <a:t>В январе 2018 года  были опубликованы курсы опубликованы курсы для 1 класса </a:t>
            </a:r>
            <a:br>
              <a:rPr lang="ru-RU" altLang="ru-RU" sz="1400" dirty="0">
                <a:cs typeface="Arial" charset="0"/>
              </a:rPr>
            </a:br>
            <a:r>
              <a:rPr lang="ru-RU" altLang="ru-RU" sz="1400" dirty="0">
                <a:cs typeface="Arial" charset="0"/>
              </a:rPr>
              <a:t>(с сентября 2018 г. будут доступны курсы для 2 класса) по альтернативным адаптированным образовательным программам пяти видов :</a:t>
            </a:r>
            <a:br>
              <a:rPr lang="ru-RU" altLang="ru-RU" sz="1400" dirty="0">
                <a:cs typeface="Arial" charset="0"/>
              </a:rPr>
            </a:br>
            <a:r>
              <a:rPr lang="ru-RU" altLang="ru-RU" sz="1400" dirty="0">
                <a:cs typeface="Arial" charset="0"/>
              </a:rPr>
              <a:t/>
            </a:r>
            <a:br>
              <a:rPr lang="ru-RU" altLang="ru-RU" sz="1400" dirty="0">
                <a:cs typeface="Arial" charset="0"/>
              </a:rPr>
            </a:br>
            <a:r>
              <a:rPr lang="ru-RU" sz="1400" dirty="0">
                <a:cs typeface="Arial" charset="0"/>
              </a:rPr>
              <a:t>- </a:t>
            </a:r>
            <a:r>
              <a:rPr lang="ru-RU" altLang="ru-RU" sz="1400" dirty="0">
                <a:cs typeface="Arial" charset="0"/>
              </a:rPr>
              <a:t>для обучающихся </a:t>
            </a:r>
            <a:r>
              <a:rPr lang="ru-RU" sz="1400" dirty="0">
                <a:cs typeface="Arial" charset="0"/>
              </a:rPr>
              <a:t>с нарушениями речи;</a:t>
            </a:r>
            <a:br>
              <a:rPr lang="ru-RU" sz="1400" dirty="0">
                <a:cs typeface="Arial" charset="0"/>
              </a:rPr>
            </a:br>
            <a:r>
              <a:rPr lang="ru-RU" sz="1400" dirty="0">
                <a:cs typeface="Arial" charset="0"/>
              </a:rPr>
              <a:t>- </a:t>
            </a:r>
            <a:r>
              <a:rPr lang="ru-RU" altLang="ru-RU" sz="1400" dirty="0">
                <a:cs typeface="Arial" charset="0"/>
              </a:rPr>
              <a:t>для обучающихся </a:t>
            </a:r>
            <a:r>
              <a:rPr lang="ru-RU" sz="1400" dirty="0">
                <a:cs typeface="Arial" charset="0"/>
              </a:rPr>
              <a:t>с тяжелыми нарушениями речи;</a:t>
            </a:r>
            <a:br>
              <a:rPr lang="ru-RU" sz="1400" dirty="0">
                <a:cs typeface="Arial" charset="0"/>
              </a:rPr>
            </a:br>
            <a:r>
              <a:rPr lang="ru-RU" sz="1400" dirty="0">
                <a:cs typeface="Arial" charset="0"/>
              </a:rPr>
              <a:t>- </a:t>
            </a:r>
            <a:r>
              <a:rPr lang="ru-RU" altLang="ru-RU" sz="1400" dirty="0">
                <a:cs typeface="Arial" charset="0"/>
              </a:rPr>
              <a:t>для обучающихся </a:t>
            </a:r>
            <a:r>
              <a:rPr lang="ru-RU" sz="1400" dirty="0">
                <a:cs typeface="Arial" charset="0"/>
              </a:rPr>
              <a:t>с задержкой психического развития  (темповое временное отставание);</a:t>
            </a:r>
            <a:br>
              <a:rPr lang="ru-RU" sz="1400" dirty="0">
                <a:cs typeface="Arial" charset="0"/>
              </a:rPr>
            </a:br>
            <a:r>
              <a:rPr lang="ru-RU" sz="1400" dirty="0">
                <a:cs typeface="Arial" charset="0"/>
              </a:rPr>
              <a:t>- </a:t>
            </a:r>
            <a:r>
              <a:rPr lang="ru-RU" altLang="ru-RU" sz="1400" dirty="0">
                <a:cs typeface="Arial" charset="0"/>
              </a:rPr>
              <a:t>для обучающихся </a:t>
            </a:r>
            <a:r>
              <a:rPr lang="ru-RU" sz="1400" dirty="0">
                <a:cs typeface="Arial" charset="0"/>
              </a:rPr>
              <a:t>с задержкой психического развития  (церебрально-органического генеза);</a:t>
            </a:r>
            <a:br>
              <a:rPr lang="ru-RU" sz="1400" dirty="0">
                <a:cs typeface="Arial" charset="0"/>
              </a:rPr>
            </a:br>
            <a:r>
              <a:rPr lang="ru-RU" sz="1400" dirty="0">
                <a:cs typeface="Arial" charset="0"/>
              </a:rPr>
              <a:t>- </a:t>
            </a:r>
            <a:r>
              <a:rPr lang="ru-RU" altLang="ru-RU" sz="1400" dirty="0">
                <a:cs typeface="Arial" charset="0"/>
              </a:rPr>
              <a:t>для обучающихся </a:t>
            </a:r>
            <a:r>
              <a:rPr lang="ru-RU" sz="1400" dirty="0">
                <a:cs typeface="Arial" charset="0"/>
              </a:rPr>
              <a:t>с умственной отсталостью.</a:t>
            </a:r>
            <a:endParaRPr lang="ru-RU" altLang="ru-RU" sz="1400" dirty="0">
              <a:latin typeface="Arial" charset="0"/>
              <a:cs typeface="Arial" charset="0"/>
            </a:endParaRPr>
          </a:p>
        </p:txBody>
      </p:sp>
      <p:pic>
        <p:nvPicPr>
          <p:cNvPr id="7" name="Picture 2" descr="C:\Users\a.gergert\Desktop\Обложка-для-инклюзии-МЭО.jpg">
            <a:extLst>
              <a:ext uri="{FF2B5EF4-FFF2-40B4-BE49-F238E27FC236}">
                <a16:creationId xmlns:a16="http://schemas.microsoft.com/office/drawing/2014/main" xmlns="" id="{ADA950DA-40AD-4231-9781-4895E49B6BF6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8" r="3668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1872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2">
            <a:extLst>
              <a:ext uri="{FF2B5EF4-FFF2-40B4-BE49-F238E27FC236}">
                <a16:creationId xmlns:a16="http://schemas.microsoft.com/office/drawing/2014/main" xmlns="" id="{BB717F82-1948-4BF5-B31E-F8E018DE40F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4571998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3" descr="T:\Полищук\Сайты\Сайт МЭО\!НОВЫЙ САЙТ 2017\Школе\МАК с МЭШ - копия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7" y="1864635"/>
            <a:ext cx="3131821" cy="313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Straight Connector 14">
            <a:extLst>
              <a:ext uri="{FF2B5EF4-FFF2-40B4-BE49-F238E27FC236}">
                <a16:creationId xmlns:a16="http://schemas.microsoft.com/office/drawing/2014/main" xmlns="" id="{07AAE15F-6D59-4252-8427-D134C0066F97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BEDF62D9-94B8-4781-8F15-A5364FAC8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459317"/>
            <a:ext cx="3291840" cy="174955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altLang="ru-RU" sz="27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rPr>
              <a:t>МЭО: На каких устройствах можно работать</a:t>
            </a:r>
            <a:endParaRPr lang="en-US" sz="2700" kern="1200" cap="all" spc="100" baseline="0">
              <a:solidFill>
                <a:schemeClr val="tx1">
                  <a:lumMod val="90000"/>
                  <a:lumOff val="1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1479" y="2208869"/>
            <a:ext cx="4160517" cy="4363381"/>
          </a:xfrm>
          <a:prstGeom prst="rect">
            <a:avLst/>
          </a:prstGeom>
        </p:spPr>
        <p:txBody>
          <a:bodyPr vert="horz" lIns="45720" tIns="45720" rIns="45720" bIns="45720" rtlCol="0">
            <a:normAutofit fontScale="92500" lnSpcReduction="20000"/>
          </a:bodyPr>
          <a:lstStyle/>
          <a:p>
            <a:pPr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ru-RU" sz="1400" dirty="0"/>
              <a:t>«</a:t>
            </a:r>
            <a:r>
              <a:rPr lang="ru-RU" sz="1400" dirty="0" err="1"/>
              <a:t>МЭО.Школа</a:t>
            </a:r>
            <a:r>
              <a:rPr lang="ru-RU" sz="1400" dirty="0"/>
              <a:t>»  - кроссплатформенный продукт, </a:t>
            </a:r>
            <a:br>
              <a:rPr lang="ru-RU" sz="1400" dirty="0"/>
            </a:br>
            <a:r>
              <a:rPr lang="ru-RU" sz="1400" dirty="0"/>
              <a:t>работать в МЭШ можно с помощью различных устройств.</a:t>
            </a:r>
          </a:p>
          <a:p>
            <a:pPr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ru-RU" sz="1400" b="1" dirty="0"/>
              <a:t>Требования к устройствам:</a:t>
            </a:r>
          </a:p>
          <a:p>
            <a:pPr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ru-RU" sz="1400" dirty="0"/>
              <a:t>Скорость интернет: 2 </a:t>
            </a:r>
            <a:r>
              <a:rPr lang="ru-RU" sz="1400" dirty="0" err="1"/>
              <a:t>мбит</a:t>
            </a:r>
            <a:r>
              <a:rPr lang="ru-RU" sz="1400" dirty="0"/>
              <a:t>/</a:t>
            </a:r>
            <a:r>
              <a:rPr lang="ru-RU" sz="1400" dirty="0" err="1"/>
              <a:t>сек</a:t>
            </a:r>
            <a:r>
              <a:rPr lang="ru-RU" sz="1400" dirty="0"/>
              <a:t> и выше (для одного устройства).</a:t>
            </a:r>
          </a:p>
          <a:p>
            <a:pPr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ru-RU" sz="1400" dirty="0"/>
              <a:t>Персональный компьютер/Ноутбук/Планшет</a:t>
            </a:r>
            <a:br>
              <a:rPr lang="ru-RU" sz="1400" dirty="0"/>
            </a:br>
            <a:r>
              <a:rPr lang="ru-RU" sz="1400" dirty="0"/>
              <a:t>CPU:  от 1,1 </a:t>
            </a:r>
            <a:r>
              <a:rPr lang="ru-RU" sz="1400" dirty="0" err="1"/>
              <a:t>Мгц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Оперативная память (RAM):  2Gb;</a:t>
            </a:r>
            <a:br>
              <a:rPr lang="ru-RU" sz="1400" dirty="0"/>
            </a:br>
            <a:r>
              <a:rPr lang="ru-RU" sz="1400" dirty="0"/>
              <a:t>Место для хранения информации (ROM):  не менее 16 </a:t>
            </a:r>
            <a:r>
              <a:rPr lang="ru-RU" sz="1400" dirty="0" err="1"/>
              <a:t>Gb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Диагональ экрана:  от 10′.</a:t>
            </a:r>
          </a:p>
          <a:p>
            <a:pPr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ru-RU" sz="1400" dirty="0"/>
              <a:t>Рекомендуемые браузеры для работы в МЭШ: </a:t>
            </a:r>
            <a:br>
              <a:rPr lang="ru-RU" sz="1400" dirty="0"/>
            </a:br>
            <a:r>
              <a:rPr lang="ru-RU" sz="1400" dirty="0" err="1"/>
              <a:t>Google</a:t>
            </a:r>
            <a:r>
              <a:rPr lang="ru-RU" sz="1400" dirty="0"/>
              <a:t> </a:t>
            </a:r>
            <a:r>
              <a:rPr lang="ru-RU" sz="1400" dirty="0" err="1"/>
              <a:t>Chrome</a:t>
            </a:r>
            <a:r>
              <a:rPr lang="ru-RU" sz="1400" dirty="0"/>
              <a:t> последняя версия, Спутник</a:t>
            </a:r>
          </a:p>
          <a:p>
            <a:pPr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ru-RU" sz="1400" dirty="0"/>
              <a:t>Поддерживаемые платформы:</a:t>
            </a:r>
            <a:br>
              <a:rPr lang="ru-RU" sz="1400" dirty="0"/>
            </a:br>
            <a:r>
              <a:rPr lang="ru-RU" sz="1400" dirty="0" err="1"/>
              <a:t>Windows</a:t>
            </a:r>
            <a:r>
              <a:rPr lang="ru-RU" sz="1400" dirty="0"/>
              <a:t> XP SP3/7/8 и выше; </a:t>
            </a:r>
            <a:r>
              <a:rPr lang="ru-RU" sz="1400" dirty="0" err="1"/>
              <a:t>iOS</a:t>
            </a:r>
            <a:r>
              <a:rPr lang="ru-RU" sz="1400" dirty="0"/>
              <a:t> 6.0 и выше; </a:t>
            </a:r>
            <a:r>
              <a:rPr lang="ru-RU" sz="1400" dirty="0" err="1"/>
              <a:t>Android</a:t>
            </a:r>
            <a:r>
              <a:rPr lang="ru-RU" sz="1400" dirty="0"/>
              <a:t> 4.0 и выше; MAC OS X 10.8.</a:t>
            </a:r>
          </a:p>
          <a:p>
            <a:pPr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ru-RU" sz="1400" dirty="0"/>
              <a:t>Также можно работать в системе МЭШ с помощью интерактивной доски.</a:t>
            </a:r>
          </a:p>
          <a:p>
            <a:pPr lvl="0"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</a:pPr>
            <a:endParaRPr lang="ru-RU" sz="1400" dirty="0"/>
          </a:p>
          <a:p>
            <a:pPr lvl="0"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5328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67C540-1F46-49BC-9BD5-8DA2475DD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dirty="0"/>
              <a:t>Техническое оснащение школы: варианты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3617831"/>
              </p:ext>
            </p:extLst>
          </p:nvPr>
        </p:nvGraphicFramePr>
        <p:xfrm>
          <a:off x="519334" y="2521343"/>
          <a:ext cx="8312150" cy="4343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2833" y="1258883"/>
            <a:ext cx="856865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МИФ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i="1" dirty="0">
                <a:solidFill>
                  <a:prstClr val="black"/>
                </a:solidFill>
              </a:rPr>
              <a:t>«У каждого ребенка должен быть планшет»</a:t>
            </a:r>
            <a:endParaRPr lang="ru-RU" i="1" dirty="0">
              <a:solidFill>
                <a:srgbClr val="FF0000"/>
              </a:solidFill>
            </a:endParaRPr>
          </a:p>
          <a:p>
            <a:endParaRPr lang="ru-RU" sz="1500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prstClr val="black"/>
                </a:solidFill>
              </a:rPr>
              <a:t>Моделей работы с электронными средствами обучения множество, </a:t>
            </a:r>
          </a:p>
          <a:p>
            <a:r>
              <a:rPr lang="ru-RU" dirty="0">
                <a:solidFill>
                  <a:prstClr val="black"/>
                </a:solidFill>
              </a:rPr>
              <a:t>они гибко подстраиваются под ситуацию в каждой конкретной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51381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9C264492-1B78-4138-ABFB-4749A2DD3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/>
              <a:t>Варианты использования МЭО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2098057"/>
              </p:ext>
            </p:extLst>
          </p:nvPr>
        </p:nvGraphicFramePr>
        <p:xfrm>
          <a:off x="262832" y="1231898"/>
          <a:ext cx="8657863" cy="3968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90418" y="5199904"/>
            <a:ext cx="3428735" cy="2774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Классно-урочная система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19755" y="5627829"/>
            <a:ext cx="3428735" cy="2774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Смешанное обучение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50140" y="6111535"/>
            <a:ext cx="3537502" cy="2774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Дистанционное обучение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138847DD-652F-4A76-968D-F2D897E7585D}"/>
              </a:ext>
            </a:extLst>
          </p:cNvPr>
          <p:cNvSpPr txBox="1">
            <a:spLocks/>
          </p:cNvSpPr>
          <p:nvPr/>
        </p:nvSpPr>
        <p:spPr>
          <a:xfrm>
            <a:off x="262833" y="441526"/>
            <a:ext cx="8657863" cy="889563"/>
          </a:xfrm>
          <a:prstGeom prst="rect">
            <a:avLst/>
          </a:prstGeom>
        </p:spPr>
        <p:txBody>
          <a:bodyPr vert="horz" lIns="91396" tIns="45718" rIns="91396" bIns="45718" rtlCol="0" anchor="ctr">
            <a:noAutofit/>
          </a:bodyPr>
          <a:lstStyle>
            <a:lvl1pPr algn="l" defTabSz="91390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26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Методическое сопровождение на </a:t>
            </a:r>
            <a:r>
              <a:rPr lang="en-US" dirty="0"/>
              <a:t>metod.mob-edu.ru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13091233"/>
              </p:ext>
            </p:extLst>
          </p:nvPr>
        </p:nvGraphicFramePr>
        <p:xfrm>
          <a:off x="191513" y="1396999"/>
          <a:ext cx="8640960" cy="23320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864262186"/>
              </p:ext>
            </p:extLst>
          </p:nvPr>
        </p:nvGraphicFramePr>
        <p:xfrm>
          <a:off x="191513" y="3732833"/>
          <a:ext cx="8640960" cy="2816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42837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Изображение выглядит как человек, мобильный телефон, женщина, телефон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BDA67D0D-AB62-417A-A639-CD60F15BC0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2" r="41156"/>
          <a:stretch/>
        </p:blipFill>
        <p:spPr>
          <a:xfrm>
            <a:off x="0" y="1196752"/>
            <a:ext cx="4716380" cy="566124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0B3462-9A63-45C0-B005-6FFA96CF6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418" y="476672"/>
            <a:ext cx="8311793" cy="72008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altLang="ru-RU" dirty="0">
                <a:solidFill>
                  <a:schemeClr val="accent5">
                    <a:lumMod val="50000"/>
                  </a:schemeClr>
                </a:solidFill>
              </a:rPr>
              <a:t>МЭО: </a:t>
            </a:r>
            <a:r>
              <a:rPr lang="en-US" altLang="ru-RU" dirty="0" err="1">
                <a:solidFill>
                  <a:schemeClr val="accent5">
                    <a:lumMod val="50000"/>
                  </a:schemeClr>
                </a:solidFill>
              </a:rPr>
              <a:t>профессиональное</a:t>
            </a:r>
            <a:r>
              <a:rPr lang="en-US" altLang="ru-RU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ru-RU" dirty="0" err="1">
                <a:solidFill>
                  <a:schemeClr val="accent5">
                    <a:lumMod val="50000"/>
                  </a:schemeClr>
                </a:solidFill>
              </a:rPr>
              <a:t>развитие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4294967295"/>
          </p:nvPr>
        </p:nvSpPr>
        <p:spPr>
          <a:xfrm>
            <a:off x="4896853" y="1371600"/>
            <a:ext cx="4132847" cy="5486400"/>
          </a:xfr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45720" tIns="45720" rIns="45720" bIns="45720" rtlCol="0">
            <a:normAutofit/>
          </a:bodyPr>
          <a:lstStyle/>
          <a:p>
            <a:pPr marL="0" indent="0" defTabSz="914400">
              <a:buNone/>
            </a:pPr>
            <a:r>
              <a:rPr lang="ru-RU" dirty="0"/>
              <a:t>Открытые вебинары по актуальной тематика современного образования</a:t>
            </a:r>
          </a:p>
          <a:p>
            <a:pPr marL="0" indent="0" defTabSz="914400">
              <a:buNone/>
            </a:pPr>
            <a:r>
              <a:rPr lang="ru-RU" dirty="0"/>
              <a:t>Дистанционное обучение на курсах повышения квалификации по 7 основным программам</a:t>
            </a:r>
          </a:p>
          <a:p>
            <a:pPr marL="0" indent="0" defTabSz="914400">
              <a:buNone/>
            </a:pPr>
            <a:r>
              <a:rPr lang="ru-RU" dirty="0"/>
              <a:t>Возможность обучения по индивидуальной модульной программе</a:t>
            </a:r>
          </a:p>
          <a:p>
            <a:pPr marL="0" indent="0" defTabSz="914400">
              <a:buNone/>
            </a:pPr>
            <a:r>
              <a:rPr lang="ru-RU" dirty="0"/>
              <a:t>Практические занятия по работе с системой МЭО</a:t>
            </a:r>
          </a:p>
          <a:p>
            <a:pPr marL="0" indent="0" defTabSz="914400">
              <a:buNone/>
            </a:pPr>
            <a:r>
              <a:rPr lang="ru-RU" dirty="0"/>
              <a:t>Педагогические мастерские и воркшопы</a:t>
            </a:r>
          </a:p>
          <a:p>
            <a:pPr marL="0" indent="0" defTabSz="914400">
              <a:buNone/>
            </a:pPr>
            <a:endParaRPr lang="ru-RU" dirty="0"/>
          </a:p>
          <a:p>
            <a:pPr defTabSz="91440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818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477192-51E3-4B37-A228-36A47B970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География МЭО</a:t>
            </a:r>
          </a:p>
        </p:txBody>
      </p:sp>
      <p:pic>
        <p:nvPicPr>
          <p:cNvPr id="2054" name="Picture 6" descr="C:\Users\a.gergert\Desktop\кар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5548388"/>
            <a:ext cx="9029700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21" y="1196752"/>
            <a:ext cx="8439390" cy="4747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837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8847DD-652F-4A76-968D-F2D897E75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altLang="ru-RU" dirty="0" smtClean="0"/>
              <a:t>Базовая Стоимость </a:t>
            </a:r>
            <a:r>
              <a:rPr lang="ru-RU" altLang="ru-RU" dirty="0"/>
              <a:t>подключения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43F9073-CE79-4CD0-BE25-06DB3CFD3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864" y="1350817"/>
            <a:ext cx="8780318" cy="5330537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/>
              <a:t>Стоимость подключения образовательной организации формируется </a:t>
            </a:r>
            <a:r>
              <a:rPr lang="ru-RU" dirty="0" smtClean="0"/>
              <a:t>по </a:t>
            </a:r>
            <a:r>
              <a:rPr lang="ru-RU" dirty="0"/>
              <a:t>количеству подключаемых учеников. </a:t>
            </a:r>
          </a:p>
          <a:p>
            <a:r>
              <a:rPr lang="ru-RU" dirty="0"/>
              <a:t>Стоимость подключения </a:t>
            </a:r>
            <a:r>
              <a:rPr lang="ru-RU" b="1" dirty="0"/>
              <a:t>одного обучающегося </a:t>
            </a:r>
            <a:r>
              <a:rPr lang="ru-RU" dirty="0" smtClean="0"/>
              <a:t>к «</a:t>
            </a:r>
            <a:r>
              <a:rPr lang="ru-RU" dirty="0" err="1" smtClean="0"/>
              <a:t>МЭО.Школа</a:t>
            </a:r>
            <a:r>
              <a:rPr lang="ru-RU" dirty="0" smtClean="0"/>
              <a:t>» составляет </a:t>
            </a:r>
            <a:r>
              <a:rPr lang="ru-RU" b="1" dirty="0" smtClean="0"/>
              <a:t>650 </a:t>
            </a:r>
            <a:r>
              <a:rPr lang="ru-RU" b="1" dirty="0"/>
              <a:t>рублей —  12 месяцев доступа, </a:t>
            </a:r>
            <a:r>
              <a:rPr lang="ru-RU" dirty="0"/>
              <a:t>при этом каждому ученику предоставляется возможность работы со </a:t>
            </a:r>
            <a:r>
              <a:rPr lang="ru-RU" b="1" dirty="0"/>
              <a:t>всеми</a:t>
            </a:r>
            <a:r>
              <a:rPr lang="ru-RU" dirty="0"/>
              <a:t> онлайн-курсами его параллели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Стоимость подключения </a:t>
            </a:r>
            <a:r>
              <a:rPr lang="ru-RU" b="1" dirty="0" smtClean="0"/>
              <a:t>одного обучающегося</a:t>
            </a:r>
            <a:r>
              <a:rPr lang="ru-RU" dirty="0" smtClean="0"/>
              <a:t> к «</a:t>
            </a:r>
            <a:r>
              <a:rPr lang="ru-RU" dirty="0" err="1" smtClean="0"/>
              <a:t>МЭО.Одаренные</a:t>
            </a:r>
            <a:r>
              <a:rPr lang="ru-RU" dirty="0" smtClean="0"/>
              <a:t> дети» составляет </a:t>
            </a:r>
            <a:r>
              <a:rPr lang="ru-RU" b="1" dirty="0" smtClean="0"/>
              <a:t>1050 рублей </a:t>
            </a:r>
            <a:r>
              <a:rPr lang="ru-RU" dirty="0" smtClean="0"/>
              <a:t>- </a:t>
            </a:r>
            <a:r>
              <a:rPr lang="ru-RU" b="1" dirty="0"/>
              <a:t>12 месяцев доступа, </a:t>
            </a:r>
            <a:r>
              <a:rPr lang="ru-RU" dirty="0"/>
              <a:t>при этом каждому ученику предоставляется возможность работы со </a:t>
            </a:r>
            <a:r>
              <a:rPr lang="ru-RU" b="1" dirty="0"/>
              <a:t>всеми</a:t>
            </a:r>
            <a:r>
              <a:rPr lang="ru-RU" dirty="0"/>
              <a:t> онлайн-курсами его параллели.</a:t>
            </a:r>
          </a:p>
          <a:p>
            <a:r>
              <a:rPr lang="ru-RU" i="1" dirty="0" smtClean="0"/>
              <a:t>Учителям </a:t>
            </a:r>
            <a:r>
              <a:rPr lang="ru-RU" i="1" dirty="0"/>
              <a:t>подключённых учеников и администрации образовательной организации доступ к ресурсу </a:t>
            </a:r>
            <a:br>
              <a:rPr lang="ru-RU" i="1" dirty="0"/>
            </a:br>
            <a:r>
              <a:rPr lang="ru-RU" i="1" dirty="0"/>
              <a:t>при подключении учащихся* предоставляется</a:t>
            </a:r>
            <a:br>
              <a:rPr lang="ru-RU" i="1" dirty="0"/>
            </a:br>
            <a:r>
              <a:rPr lang="ru-RU" b="1" i="1" dirty="0"/>
              <a:t>бесплатно, </a:t>
            </a:r>
            <a:r>
              <a:rPr lang="ru-RU" i="1" dirty="0"/>
              <a:t>количество учителей на стоимость предоставления лицензии не влияет.</a:t>
            </a:r>
          </a:p>
          <a:p>
            <a:r>
              <a:rPr lang="ru-RU" i="1" dirty="0" smtClean="0"/>
              <a:t>*</a:t>
            </a:r>
            <a:r>
              <a:rPr lang="ru-RU" i="1" dirty="0"/>
              <a:t>минимальное количество подключаемых учеников – 30.</a:t>
            </a:r>
            <a:endParaRPr lang="ru-RU" dirty="0"/>
          </a:p>
          <a:p>
            <a:r>
              <a:rPr lang="ru-RU" dirty="0"/>
              <a:t>Стоимость подключения </a:t>
            </a:r>
            <a:r>
              <a:rPr lang="ru-RU" b="1" dirty="0" smtClean="0"/>
              <a:t>одной группы детского сада </a:t>
            </a:r>
            <a:r>
              <a:rPr lang="ru-RU" dirty="0" smtClean="0"/>
              <a:t>составляет </a:t>
            </a:r>
            <a:br>
              <a:rPr lang="ru-RU" dirty="0" smtClean="0"/>
            </a:br>
            <a:r>
              <a:rPr lang="ru-RU" b="1" dirty="0" smtClean="0"/>
              <a:t>17 000 рублей —  </a:t>
            </a:r>
            <a:r>
              <a:rPr lang="ru-RU" b="1" dirty="0"/>
              <a:t>12 месяцев </a:t>
            </a:r>
            <a:r>
              <a:rPr lang="ru-RU" b="1" dirty="0" smtClean="0"/>
              <a:t>доступа</a:t>
            </a:r>
            <a:endParaRPr lang="ru-RU" dirty="0"/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97713" y="1269627"/>
            <a:ext cx="829904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64335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2"/>
          <p:cNvSpPr txBox="1">
            <a:spLocks/>
          </p:cNvSpPr>
          <p:nvPr/>
        </p:nvSpPr>
        <p:spPr>
          <a:xfrm>
            <a:off x="-1" y="31"/>
            <a:ext cx="6067425" cy="2477383"/>
          </a:xfrm>
          <a:prstGeom prst="rect">
            <a:avLst/>
          </a:prstGeom>
          <a:solidFill>
            <a:schemeClr val="bg1"/>
          </a:solidFill>
        </p:spPr>
        <p:txBody>
          <a:bodyPr lIns="91396" tIns="45718" rIns="91396" bIns="45718" anchor="ctr">
            <a:normAutofit/>
          </a:bodyPr>
          <a:lstStyle/>
          <a:p>
            <a:pPr algn="ctr">
              <a:lnSpc>
                <a:spcPts val="4000"/>
              </a:lnSpc>
              <a:defRPr/>
            </a:pPr>
            <a:endParaRPr lang="ru-RU" sz="3900" b="1" dirty="0">
              <a:solidFill>
                <a:srgbClr val="0BB6D2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ts val="4000"/>
              </a:lnSpc>
              <a:defRPr/>
            </a:pPr>
            <a:endParaRPr lang="ru-RU" sz="4000" b="1" dirty="0">
              <a:solidFill>
                <a:srgbClr val="0BB6D2"/>
              </a:solidFill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ts val="4000"/>
              </a:lnSpc>
              <a:defRPr/>
            </a:pPr>
            <a:r>
              <a:rPr lang="ru-RU" sz="3200" b="1" dirty="0">
                <a:solidFill>
                  <a:srgbClr val="0BB6D2"/>
                </a:solidFill>
                <a:ea typeface="Verdana" pitchFamily="34" charset="0"/>
                <a:cs typeface="Verdana" pitchFamily="34" charset="0"/>
              </a:rPr>
              <a:t>Добро пожаловать!</a:t>
            </a:r>
            <a:endParaRPr lang="ru-RU" sz="3200" dirty="0">
              <a:solidFill>
                <a:srgbClr val="0BB6D2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9" y="2459499"/>
            <a:ext cx="6067425" cy="44069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6" tIns="45718" rIns="91396" bIns="45718"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6723572" y="2238081"/>
            <a:ext cx="2513741" cy="338550"/>
          </a:xfrm>
          <a:prstGeom prst="rect">
            <a:avLst/>
          </a:prstGeom>
          <a:noFill/>
        </p:spPr>
        <p:txBody>
          <a:bodyPr wrap="none" lIns="91396" tIns="45718" rIns="91396" bIns="45718" rtlCol="0">
            <a:spAutoFit/>
          </a:bodyPr>
          <a:lstStyle/>
          <a:p>
            <a:r>
              <a:rPr lang="en-US" sz="1600" dirty="0" smtClean="0"/>
              <a:t>s.novichkov@mob-edu.ru</a:t>
            </a:r>
            <a:endParaRPr lang="ru-RU" sz="1600" dirty="0"/>
          </a:p>
        </p:txBody>
      </p:sp>
      <p:sp>
        <p:nvSpPr>
          <p:cNvPr id="33" name="TextBox 32"/>
          <p:cNvSpPr txBox="1"/>
          <p:nvPr/>
        </p:nvSpPr>
        <p:spPr>
          <a:xfrm>
            <a:off x="6646162" y="3237871"/>
            <a:ext cx="2439964" cy="830993"/>
          </a:xfrm>
          <a:prstGeom prst="rect">
            <a:avLst/>
          </a:prstGeom>
          <a:noFill/>
        </p:spPr>
        <p:txBody>
          <a:bodyPr wrap="square" lIns="91396" tIns="45718" rIns="91396" bIns="45718" rtlCol="0">
            <a:spAutoFit/>
          </a:bodyPr>
          <a:lstStyle/>
          <a:p>
            <a:r>
              <a:rPr lang="en-US" sz="1600" dirty="0"/>
              <a:t>8 </a:t>
            </a:r>
            <a:r>
              <a:rPr lang="ru-RU" sz="1600" dirty="0"/>
              <a:t>(495) 249-90-11 доб. </a:t>
            </a:r>
            <a:r>
              <a:rPr lang="en-US" sz="1600" dirty="0" smtClean="0"/>
              <a:t>151</a:t>
            </a:r>
            <a:endParaRPr lang="ru-RU" sz="1600" dirty="0"/>
          </a:p>
          <a:p>
            <a:r>
              <a:rPr lang="en-US" sz="1600" dirty="0"/>
              <a:t>8 </a:t>
            </a:r>
            <a:r>
              <a:rPr lang="en-US" sz="1600" dirty="0" smtClean="0"/>
              <a:t>916 084 39 06</a:t>
            </a:r>
            <a:endParaRPr lang="ru-RU" sz="1600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6106162" y="2137359"/>
            <a:ext cx="540000" cy="540000"/>
            <a:chOff x="6608197" y="2062154"/>
            <a:chExt cx="540000" cy="540000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6608197" y="2062154"/>
              <a:ext cx="540000" cy="540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098" name="Picture 2" descr="T:\Полищук\Презентации\Презентация МЭО краткая июль 2016\mail icon blue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03622" y="2201222"/>
              <a:ext cx="349151" cy="261864"/>
            </a:xfrm>
            <a:prstGeom prst="rect">
              <a:avLst/>
            </a:prstGeom>
            <a:noFill/>
          </p:spPr>
        </p:pic>
      </p:grpSp>
      <p:grpSp>
        <p:nvGrpSpPr>
          <p:cNvPr id="21" name="Группа 20"/>
          <p:cNvGrpSpPr/>
          <p:nvPr/>
        </p:nvGrpSpPr>
        <p:grpSpPr>
          <a:xfrm>
            <a:off x="6106162" y="3119585"/>
            <a:ext cx="540000" cy="540000"/>
            <a:chOff x="6608198" y="3044380"/>
            <a:chExt cx="540000" cy="540000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6608198" y="3044380"/>
              <a:ext cx="540000" cy="540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099" name="Picture 3" descr="T:\Полищук\Презентации\Презентация МЭО краткая июль 2016\phone blue icon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734797" y="3162666"/>
              <a:ext cx="286803" cy="303429"/>
            </a:xfrm>
            <a:prstGeom prst="rect">
              <a:avLst/>
            </a:prstGeom>
            <a:noFill/>
          </p:spPr>
        </p:pic>
      </p:grpSp>
      <p:grpSp>
        <p:nvGrpSpPr>
          <p:cNvPr id="23" name="Группа 22"/>
          <p:cNvGrpSpPr/>
          <p:nvPr/>
        </p:nvGrpSpPr>
        <p:grpSpPr>
          <a:xfrm>
            <a:off x="6106162" y="4180641"/>
            <a:ext cx="540000" cy="540000"/>
            <a:chOff x="6608198" y="4105437"/>
            <a:chExt cx="540000" cy="540000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6608198" y="4105437"/>
              <a:ext cx="540000" cy="540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100" name="Picture 4" descr="T:\Полищук\Презентации\Презентация МЭО краткая июль 2016\Website blue icon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697388" y="4189836"/>
              <a:ext cx="361621" cy="365778"/>
            </a:xfrm>
            <a:prstGeom prst="rect">
              <a:avLst/>
            </a:prstGeom>
            <a:noFill/>
          </p:spPr>
        </p:pic>
      </p:grpSp>
      <p:sp>
        <p:nvSpPr>
          <p:cNvPr id="34" name="TextBox 33"/>
          <p:cNvSpPr txBox="1"/>
          <p:nvPr/>
        </p:nvSpPr>
        <p:spPr>
          <a:xfrm>
            <a:off x="6804598" y="4281364"/>
            <a:ext cx="1723332" cy="338550"/>
          </a:xfrm>
          <a:prstGeom prst="rect">
            <a:avLst/>
          </a:prstGeom>
          <a:noFill/>
        </p:spPr>
        <p:txBody>
          <a:bodyPr wrap="none" lIns="91396" tIns="45718" rIns="91396" bIns="45718" rtlCol="0">
            <a:spAutoFit/>
          </a:bodyPr>
          <a:lstStyle/>
          <a:p>
            <a:r>
              <a:rPr lang="en-US" sz="1600" dirty="0"/>
              <a:t>www.mob-edu.ru</a:t>
            </a:r>
            <a:endParaRPr lang="ru-RU" sz="1600" dirty="0"/>
          </a:p>
        </p:txBody>
      </p:sp>
      <p:pic>
        <p:nvPicPr>
          <p:cNvPr id="22" name="Picture 2" descr="T:\Полищук\Фирменный стиль\display_ru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67961" y="521301"/>
            <a:ext cx="3131561" cy="69031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4963" y="548834"/>
            <a:ext cx="2858946" cy="1325563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Новичков Сергей Сергеевич</a:t>
            </a:r>
            <a:b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Руководитель региональных образовательных проектов</a:t>
            </a:r>
            <a:endParaRPr lang="ru-RU" sz="1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049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8847DD-652F-4A76-968D-F2D897E758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1830902"/>
          </a:xfrm>
        </p:spPr>
        <p:txBody>
          <a:bodyPr>
            <a:noAutofit/>
          </a:bodyPr>
          <a:lstStyle/>
          <a:p>
            <a:pPr algn="ctr"/>
            <a:r>
              <a:rPr lang="ru-RU" altLang="ru-RU" sz="3200" dirty="0"/>
              <a:t>Ждём Вас в проекте </a:t>
            </a:r>
            <a:br>
              <a:rPr lang="ru-RU" altLang="ru-RU" sz="3200" dirty="0"/>
            </a:br>
            <a:r>
              <a:rPr lang="ru-RU" sz="3200" dirty="0"/>
              <a:t>«Мобильное Электронное образование»!</a:t>
            </a:r>
          </a:p>
        </p:txBody>
      </p:sp>
      <p:pic>
        <p:nvPicPr>
          <p:cNvPr id="1026" name="Picture 2" descr="C:\Users\a.gergert\Desktop\handshak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939" y="3610578"/>
            <a:ext cx="4168587" cy="2399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78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старт клипар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245" y="4811850"/>
            <a:ext cx="2176755" cy="204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25A07A5-79CC-4B08-AF95-9CEE972EA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 проекта</a:t>
            </a:r>
          </a:p>
        </p:txBody>
      </p:sp>
      <p:sp>
        <p:nvSpPr>
          <p:cNvPr id="14" name="Объект 2"/>
          <p:cNvSpPr>
            <a:spLocks noGrp="1"/>
          </p:cNvSpPr>
          <p:nvPr>
            <p:ph idx="1"/>
          </p:nvPr>
        </p:nvSpPr>
        <p:spPr>
          <a:xfrm>
            <a:off x="416104" y="1638215"/>
            <a:ext cx="8311792" cy="359908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altLang="ru-RU" sz="1800" dirty="0">
                <a:latin typeface="+mj-lt"/>
                <a:cs typeface="Arial" charset="0"/>
              </a:rPr>
              <a:t>Создание безопасного онлайн-образовательного образовательного пространства, обеспечивающее </a:t>
            </a:r>
            <a:r>
              <a:rPr lang="ru-RU" altLang="ru-RU" sz="1800" b="1" dirty="0">
                <a:latin typeface="+mj-lt"/>
                <a:cs typeface="Arial" charset="0"/>
              </a:rPr>
              <a:t>равную доступность </a:t>
            </a:r>
            <a:r>
              <a:rPr lang="ru-RU" altLang="ru-RU" sz="1800" dirty="0">
                <a:latin typeface="+mj-lt"/>
                <a:cs typeface="Arial" charset="0"/>
              </a:rPr>
              <a:t>качественных</a:t>
            </a:r>
            <a:r>
              <a:rPr lang="ru-RU" altLang="ru-RU" sz="1800" b="1" dirty="0">
                <a:latin typeface="+mj-lt"/>
                <a:cs typeface="Arial" charset="0"/>
              </a:rPr>
              <a:t> </a:t>
            </a:r>
            <a:r>
              <a:rPr lang="ru-RU" altLang="ru-RU" sz="1800" dirty="0">
                <a:latin typeface="+mj-lt"/>
                <a:cs typeface="Arial" charset="0"/>
              </a:rPr>
              <a:t>образовательных услуг для всех категорий детей, в том числе детей </a:t>
            </a:r>
            <a:r>
              <a:rPr lang="ru-RU" altLang="ru-RU" sz="1800" b="1" dirty="0">
                <a:latin typeface="+mj-lt"/>
                <a:cs typeface="Arial" charset="0"/>
              </a:rPr>
              <a:t>с ограниченными возможностями здоровья</a:t>
            </a:r>
            <a:r>
              <a:rPr lang="ru-RU" altLang="ru-RU" sz="1800" dirty="0">
                <a:latin typeface="+mj-lt"/>
                <a:cs typeface="Arial" charset="0"/>
              </a:rPr>
              <a:t>, а также  выявление, поддержку и сопровождение </a:t>
            </a:r>
            <a:r>
              <a:rPr lang="ru-RU" altLang="ru-RU" sz="1800" b="1" dirty="0">
                <a:latin typeface="+mj-lt"/>
                <a:cs typeface="Arial" charset="0"/>
              </a:rPr>
              <a:t>высокомотивированных обучающихся</a:t>
            </a:r>
            <a:r>
              <a:rPr lang="ru-RU" altLang="ru-RU" sz="1800" dirty="0">
                <a:latin typeface="+mj-lt"/>
                <a:cs typeface="Arial" charset="0"/>
              </a:rPr>
              <a:t>, формирование компетенций </a:t>
            </a:r>
            <a:r>
              <a:rPr lang="ru-RU" altLang="ru-RU" sz="1800" b="1" dirty="0">
                <a:latin typeface="+mj-lt"/>
                <a:cs typeface="Arial" charset="0"/>
              </a:rPr>
              <a:t>цифровой экономики </a:t>
            </a:r>
            <a:r>
              <a:rPr lang="ru-RU" altLang="ru-RU" sz="1800" dirty="0">
                <a:latin typeface="+mj-lt"/>
                <a:cs typeface="Arial" charset="0"/>
              </a:rPr>
              <a:t>в соответствии с задачами стратегии социально-экономического развития страны и города, запросами семей и бизнеса.</a:t>
            </a:r>
            <a:endParaRPr lang="ru-RU" altLang="ru-RU" sz="1800" i="1" dirty="0">
              <a:latin typeface="+mj-lt"/>
              <a:cs typeface="Arial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04" y="5678764"/>
            <a:ext cx="3733794" cy="820346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02941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одзаголовок 2">
            <a:extLst>
              <a:ext uri="{FF2B5EF4-FFF2-40B4-BE49-F238E27FC236}">
                <a16:creationId xmlns:a16="http://schemas.microsoft.com/office/drawing/2014/main" xmlns="" id="{656BF71B-CC5E-4A1A-BEDF-FAFB343B230A}"/>
              </a:ext>
            </a:extLst>
          </p:cNvPr>
          <p:cNvSpPr txBox="1">
            <a:spLocks/>
          </p:cNvSpPr>
          <p:nvPr/>
        </p:nvSpPr>
        <p:spPr bwMode="auto">
          <a:xfrm>
            <a:off x="0" y="6146802"/>
            <a:ext cx="9144000" cy="7032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161925" indent="-161925" algn="l" rtl="0" eaLnBrk="0" fontAlgn="base" hangingPunct="0">
              <a:spcBef>
                <a:spcPct val="20000"/>
              </a:spcBef>
              <a:spcAft>
                <a:spcPct val="50000"/>
              </a:spcAft>
              <a:buClr>
                <a:srgbClr val="CC0000"/>
              </a:buClr>
              <a:buChar char="•"/>
              <a:defRPr sz="2000">
                <a:solidFill>
                  <a:srgbClr val="292929"/>
                </a:solidFill>
                <a:latin typeface="+mn-lt"/>
                <a:ea typeface="+mn-ea"/>
                <a:cs typeface="+mn-cs"/>
              </a:defRPr>
            </a:lvl1pPr>
            <a:lvl2pPr marL="344488" indent="-180975" algn="l" rtl="0" eaLnBrk="0" fontAlgn="base" hangingPunct="0">
              <a:spcBef>
                <a:spcPct val="20000"/>
              </a:spcBef>
              <a:spcAft>
                <a:spcPct val="30000"/>
              </a:spcAft>
              <a:buClr>
                <a:schemeClr val="folHlink"/>
              </a:buClr>
              <a:buChar char="•"/>
              <a:defRPr>
                <a:solidFill>
                  <a:srgbClr val="292929"/>
                </a:solidFill>
                <a:latin typeface="+mn-lt"/>
                <a:cs typeface="+mn-cs"/>
              </a:defRPr>
            </a:lvl2pPr>
            <a:lvl3pPr marL="536575" indent="-190500" algn="l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rgbClr val="CC0000"/>
              </a:buClr>
              <a:buChar char="•"/>
              <a:defRPr sz="1600">
                <a:solidFill>
                  <a:srgbClr val="292929"/>
                </a:solidFill>
                <a:latin typeface="+mn-lt"/>
                <a:cs typeface="+mn-cs"/>
              </a:defRPr>
            </a:lvl3pPr>
            <a:lvl4pPr marL="709613" indent="-171450" algn="l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rgbClr val="CC0000"/>
              </a:buClr>
              <a:buChar char="•"/>
              <a:defRPr sz="1400">
                <a:solidFill>
                  <a:srgbClr val="292929"/>
                </a:solidFill>
                <a:latin typeface="+mn-lt"/>
                <a:cs typeface="+mn-cs"/>
              </a:defRPr>
            </a:lvl4pPr>
            <a:lvl5pPr marL="876300" indent="-1619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200">
                <a:solidFill>
                  <a:srgbClr val="292929"/>
                </a:solidFill>
                <a:latin typeface="+mn-lt"/>
                <a:cs typeface="+mn-cs"/>
              </a:defRPr>
            </a:lvl5pPr>
            <a:lvl6pPr marL="1333500" indent="-161925" algn="l" rtl="0" fontAlgn="base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200">
                <a:solidFill>
                  <a:srgbClr val="292929"/>
                </a:solidFill>
                <a:latin typeface="+mn-lt"/>
                <a:cs typeface="+mn-cs"/>
              </a:defRPr>
            </a:lvl6pPr>
            <a:lvl7pPr marL="1790700" indent="-161925" algn="l" rtl="0" fontAlgn="base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200">
                <a:solidFill>
                  <a:srgbClr val="292929"/>
                </a:solidFill>
                <a:latin typeface="+mn-lt"/>
                <a:cs typeface="+mn-cs"/>
              </a:defRPr>
            </a:lvl7pPr>
            <a:lvl8pPr marL="2247900" indent="-161925" algn="l" rtl="0" fontAlgn="base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200">
                <a:solidFill>
                  <a:srgbClr val="292929"/>
                </a:solidFill>
                <a:latin typeface="+mn-lt"/>
                <a:cs typeface="+mn-cs"/>
              </a:defRPr>
            </a:lvl8pPr>
            <a:lvl9pPr marL="2705100" indent="-161925" algn="l" rtl="0" fontAlgn="base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200">
                <a:solidFill>
                  <a:srgbClr val="292929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600" kern="0" dirty="0">
                <a:solidFill>
                  <a:srgbClr val="066B7C"/>
                </a:solidFill>
              </a:rPr>
              <a:t>• </a:t>
            </a:r>
            <a:r>
              <a:rPr lang="ru-RU" sz="1600" kern="0" dirty="0">
                <a:solidFill>
                  <a:srgbClr val="066B7C"/>
                </a:solidFill>
              </a:rPr>
              <a:t>Успешность        </a:t>
            </a:r>
            <a:r>
              <a:rPr lang="en-US" sz="1600" kern="0" dirty="0">
                <a:solidFill>
                  <a:srgbClr val="066B7C"/>
                </a:solidFill>
              </a:rPr>
              <a:t>• </a:t>
            </a:r>
            <a:r>
              <a:rPr lang="ru-RU" sz="1600" kern="0" dirty="0">
                <a:solidFill>
                  <a:srgbClr val="066B7C"/>
                </a:solidFill>
              </a:rPr>
              <a:t>Свобода выбора          </a:t>
            </a:r>
            <a:r>
              <a:rPr lang="en-US" sz="1600" kern="0" dirty="0">
                <a:solidFill>
                  <a:srgbClr val="066B7C"/>
                </a:solidFill>
              </a:rPr>
              <a:t>• </a:t>
            </a:r>
            <a:r>
              <a:rPr lang="ru-RU" sz="1600" kern="0" dirty="0">
                <a:solidFill>
                  <a:srgbClr val="066B7C"/>
                </a:solidFill>
              </a:rPr>
              <a:t>Ответственность        </a:t>
            </a:r>
            <a:r>
              <a:rPr lang="en-US" sz="1600" kern="0" dirty="0">
                <a:solidFill>
                  <a:srgbClr val="066B7C"/>
                </a:solidFill>
              </a:rPr>
              <a:t>• </a:t>
            </a:r>
            <a:r>
              <a:rPr lang="ru-RU" sz="1600" kern="0" dirty="0">
                <a:solidFill>
                  <a:srgbClr val="066B7C"/>
                </a:solidFill>
              </a:rPr>
              <a:t>Безопасность      </a:t>
            </a:r>
          </a:p>
        </p:txBody>
      </p:sp>
      <p:pic>
        <p:nvPicPr>
          <p:cNvPr id="18441" name="Рисунок 1">
            <a:extLst>
              <a:ext uri="{FF2B5EF4-FFF2-40B4-BE49-F238E27FC236}">
                <a16:creationId xmlns:a16="http://schemas.microsoft.com/office/drawing/2014/main" xmlns="" id="{847C1458-5E2E-49CC-A592-2343235458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0151"/>
            <a:ext cx="9144000" cy="492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97E56F-22A6-426F-88D2-97A6FA131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«Мобильное Электронное образование»— Современная образовательная среда</a:t>
            </a:r>
          </a:p>
        </p:txBody>
      </p:sp>
    </p:spTree>
    <p:extLst>
      <p:ext uri="{BB962C8B-B14F-4D97-AF65-F5344CB8AC3E}">
        <p14:creationId xmlns:p14="http://schemas.microsoft.com/office/powerpoint/2010/main" val="357773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>
            <a:extLst>
              <a:ext uri="{FF2B5EF4-FFF2-40B4-BE49-F238E27FC236}">
                <a16:creationId xmlns:a16="http://schemas.microsoft.com/office/drawing/2014/main" xmlns="" id="{9A602B13-EA4C-4727-AC4C-8F84AEDC090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0557"/>
            <a:ext cx="9144000" cy="5687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5" name="Группа 3">
            <a:extLst>
              <a:ext uri="{FF2B5EF4-FFF2-40B4-BE49-F238E27FC236}">
                <a16:creationId xmlns:a16="http://schemas.microsoft.com/office/drawing/2014/main" xmlns="" id="{7FC705E1-768C-4A80-9B24-F87C16318F02}"/>
              </a:ext>
            </a:extLst>
          </p:cNvPr>
          <p:cNvGrpSpPr>
            <a:grpSpLocks/>
          </p:cNvGrpSpPr>
          <p:nvPr/>
        </p:nvGrpSpPr>
        <p:grpSpPr bwMode="auto">
          <a:xfrm>
            <a:off x="215900" y="4276965"/>
            <a:ext cx="1836739" cy="1700212"/>
            <a:chOff x="404743" y="4710113"/>
            <a:chExt cx="1836423" cy="1700212"/>
          </a:xfrm>
        </p:grpSpPr>
        <p:sp>
          <p:nvSpPr>
            <p:cNvPr id="25" name="Скругленный прямоугольник 24">
              <a:extLst>
                <a:ext uri="{FF2B5EF4-FFF2-40B4-BE49-F238E27FC236}">
                  <a16:creationId xmlns:a16="http://schemas.microsoft.com/office/drawing/2014/main" xmlns="" id="{385EB934-8AE2-4808-8322-F63B810C5D13}"/>
                </a:ext>
              </a:extLst>
            </p:cNvPr>
            <p:cNvSpPr/>
            <p:nvPr/>
          </p:nvSpPr>
          <p:spPr bwMode="auto">
            <a:xfrm>
              <a:off x="404743" y="5859463"/>
              <a:ext cx="1836423" cy="55086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20541" name="TextBox 25">
              <a:extLst>
                <a:ext uri="{FF2B5EF4-FFF2-40B4-BE49-F238E27FC236}">
                  <a16:creationId xmlns:a16="http://schemas.microsoft.com/office/drawing/2014/main" xmlns="" id="{7E27BE8C-52B2-47A9-8584-380011CBFF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627" y="5877285"/>
              <a:ext cx="18326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1200" dirty="0">
                  <a:solidFill>
                    <a:srgbClr val="066B7C"/>
                  </a:solidFill>
                  <a:latin typeface="+mn-lt"/>
                </a:rPr>
                <a:t>Цифровой</a:t>
              </a:r>
              <a:r>
                <a:rPr lang="en-US" altLang="ru-RU" sz="1200" dirty="0">
                  <a:solidFill>
                    <a:srgbClr val="066B7C"/>
                  </a:solidFill>
                  <a:latin typeface="+mn-lt"/>
                </a:rPr>
                <a:t> </a:t>
              </a:r>
              <a:r>
                <a:rPr lang="ru-RU" altLang="ru-RU" sz="1200" dirty="0">
                  <a:solidFill>
                    <a:srgbClr val="066B7C"/>
                  </a:solidFill>
                  <a:latin typeface="+mn-lt"/>
                </a:rPr>
                <a:t>контент для 1-11 класса</a:t>
              </a:r>
            </a:p>
          </p:txBody>
        </p:sp>
        <p:grpSp>
          <p:nvGrpSpPr>
            <p:cNvPr id="20542" name="Группа 29">
              <a:extLst>
                <a:ext uri="{FF2B5EF4-FFF2-40B4-BE49-F238E27FC236}">
                  <a16:creationId xmlns:a16="http://schemas.microsoft.com/office/drawing/2014/main" xmlns="" id="{FA68FBC1-A436-4D16-AC68-0456BE46FD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6887" y="4710113"/>
              <a:ext cx="1152134" cy="1152643"/>
              <a:chOff x="771112" y="4530601"/>
              <a:chExt cx="1152128" cy="1152128"/>
            </a:xfrm>
          </p:grpSpPr>
          <p:sp>
            <p:nvSpPr>
              <p:cNvPr id="53" name="Овал 52">
                <a:extLst>
                  <a:ext uri="{FF2B5EF4-FFF2-40B4-BE49-F238E27FC236}">
                    <a16:creationId xmlns:a16="http://schemas.microsoft.com/office/drawing/2014/main" xmlns="" id="{BEE002AE-9C86-42F3-AB91-4E79EBBE1482}"/>
                  </a:ext>
                </a:extLst>
              </p:cNvPr>
              <p:cNvSpPr/>
              <p:nvPr/>
            </p:nvSpPr>
            <p:spPr bwMode="auto">
              <a:xfrm>
                <a:off x="771112" y="4530601"/>
                <a:ext cx="1152128" cy="1152128"/>
              </a:xfrm>
              <a:prstGeom prst="ellipse">
                <a:avLst/>
              </a:prstGeom>
              <a:solidFill>
                <a:srgbClr val="61BB57"/>
              </a:solidFill>
              <a:ln w="38100">
                <a:solidFill>
                  <a:schemeClr val="bg1"/>
                </a:solidFill>
                <a:headEnd type="none" w="med" len="med"/>
                <a:tailEnd type="none" w="med" len="med"/>
              </a:ln>
              <a:effectLst>
                <a:outerShdw blurRad="114300" dir="5400000" rotWithShape="0">
                  <a:schemeClr val="bg1"/>
                </a:outerShdw>
              </a:effectLst>
              <a:extLst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lnSpc>
                    <a:spcPct val="110000"/>
                  </a:lnSpc>
                  <a:spcBef>
                    <a:spcPct val="50000"/>
                  </a:spcBef>
                  <a:defRPr/>
                </a:pPr>
                <a:endParaRPr lang="ru-RU">
                  <a:solidFill>
                    <a:srgbClr val="008000"/>
                  </a:solidFill>
                </a:endParaRPr>
              </a:p>
            </p:txBody>
          </p:sp>
          <p:pic>
            <p:nvPicPr>
              <p:cNvPr id="20546" name="Picture 5" descr="T:\Полищук\Презентации\Презентация МЭО краткая июль 2016\mmo.png">
                <a:extLst>
                  <a:ext uri="{FF2B5EF4-FFF2-40B4-BE49-F238E27FC236}">
                    <a16:creationId xmlns:a16="http://schemas.microsoft.com/office/drawing/2014/main" xmlns="" id="{0F2CC96D-EECD-49FD-AB9A-74F5DCFFEE3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5403" y="4673237"/>
                <a:ext cx="863546" cy="864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0486" name="Группа 40">
            <a:extLst>
              <a:ext uri="{FF2B5EF4-FFF2-40B4-BE49-F238E27FC236}">
                <a16:creationId xmlns:a16="http://schemas.microsoft.com/office/drawing/2014/main" xmlns="" id="{EB7D35F8-46FB-4D70-9E88-32B82F5979D2}"/>
              </a:ext>
            </a:extLst>
          </p:cNvPr>
          <p:cNvGrpSpPr>
            <a:grpSpLocks/>
          </p:cNvGrpSpPr>
          <p:nvPr/>
        </p:nvGrpSpPr>
        <p:grpSpPr bwMode="auto">
          <a:xfrm>
            <a:off x="2138362" y="4283796"/>
            <a:ext cx="1414463" cy="1706563"/>
            <a:chOff x="2605548" y="4530601"/>
            <a:chExt cx="1415575" cy="1706713"/>
          </a:xfrm>
        </p:grpSpPr>
        <p:sp>
          <p:nvSpPr>
            <p:cNvPr id="19" name="Скругленный прямоугольник 18">
              <a:extLst>
                <a:ext uri="{FF2B5EF4-FFF2-40B4-BE49-F238E27FC236}">
                  <a16:creationId xmlns:a16="http://schemas.microsoft.com/office/drawing/2014/main" xmlns="" id="{B4AB7E0F-7985-4A81-ADAA-A62301CD3371}"/>
                </a:ext>
              </a:extLst>
            </p:cNvPr>
            <p:cNvSpPr/>
            <p:nvPr/>
          </p:nvSpPr>
          <p:spPr bwMode="auto">
            <a:xfrm>
              <a:off x="2605548" y="5680053"/>
              <a:ext cx="1415575" cy="557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534" name="TextBox 19">
              <a:extLst>
                <a:ext uri="{FF2B5EF4-FFF2-40B4-BE49-F238E27FC236}">
                  <a16:creationId xmlns:a16="http://schemas.microsoft.com/office/drawing/2014/main" xmlns="" id="{3E6622DD-4DC2-412B-BDF8-B3C65158BD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1277" y="5727898"/>
              <a:ext cx="1344118" cy="430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1100" dirty="0">
                  <a:solidFill>
                    <a:srgbClr val="066B7C"/>
                  </a:solidFill>
                  <a:latin typeface="+mn-lt"/>
                </a:rPr>
                <a:t>Лицензионное</a:t>
              </a:r>
            </a:p>
            <a:p>
              <a:pPr algn="ctr"/>
              <a:r>
                <a:rPr lang="ru-RU" altLang="ru-RU" sz="1100" dirty="0">
                  <a:solidFill>
                    <a:srgbClr val="066B7C"/>
                  </a:solidFill>
                  <a:latin typeface="+mn-lt"/>
                </a:rPr>
                <a:t>ПО</a:t>
              </a:r>
            </a:p>
          </p:txBody>
        </p:sp>
        <p:grpSp>
          <p:nvGrpSpPr>
            <p:cNvPr id="20535" name="Группа 28">
              <a:extLst>
                <a:ext uri="{FF2B5EF4-FFF2-40B4-BE49-F238E27FC236}">
                  <a16:creationId xmlns:a16="http://schemas.microsoft.com/office/drawing/2014/main" xmlns="" id="{964C3F5C-B8FA-4E0C-BF63-9D47995493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37271" y="4530601"/>
              <a:ext cx="1152128" cy="1152128"/>
              <a:chOff x="2737271" y="4530601"/>
              <a:chExt cx="1152128" cy="1152128"/>
            </a:xfrm>
          </p:grpSpPr>
          <p:sp>
            <p:nvSpPr>
              <p:cNvPr id="58" name="Овал 57">
                <a:extLst>
                  <a:ext uri="{FF2B5EF4-FFF2-40B4-BE49-F238E27FC236}">
                    <a16:creationId xmlns:a16="http://schemas.microsoft.com/office/drawing/2014/main" xmlns="" id="{76E17D21-F15C-4BF5-8DE5-9857BC18D169}"/>
                  </a:ext>
                </a:extLst>
              </p:cNvPr>
              <p:cNvSpPr/>
              <p:nvPr/>
            </p:nvSpPr>
            <p:spPr bwMode="auto">
              <a:xfrm>
                <a:off x="2737271" y="4530601"/>
                <a:ext cx="1152128" cy="1152128"/>
              </a:xfrm>
              <a:prstGeom prst="ellipse">
                <a:avLst/>
              </a:prstGeom>
              <a:solidFill>
                <a:srgbClr val="0BB6D2"/>
              </a:solidFill>
              <a:ln w="38100">
                <a:solidFill>
                  <a:schemeClr val="bg1"/>
                </a:solidFill>
                <a:headEnd type="none" w="med" len="med"/>
                <a:tailEnd type="none" w="med" len="med"/>
              </a:ln>
              <a:effectLst>
                <a:outerShdw blurRad="114300" dir="5400000" rotWithShape="0">
                  <a:schemeClr val="bg1"/>
                </a:outerShdw>
              </a:effectLst>
              <a:extLst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lnSpc>
                    <a:spcPct val="110000"/>
                  </a:lnSpc>
                  <a:spcBef>
                    <a:spcPct val="50000"/>
                  </a:spcBef>
                  <a:defRPr/>
                </a:pPr>
                <a:endParaRPr lang="ru-RU">
                  <a:solidFill>
                    <a:srgbClr val="008000"/>
                  </a:solidFill>
                </a:endParaRPr>
              </a:p>
            </p:txBody>
          </p:sp>
          <p:pic>
            <p:nvPicPr>
              <p:cNvPr id="20539" name="Picture 3" descr="T:\Полищук\Презентации\Презентация МЭО краткая июль 2016\copywrite white icon png.png">
                <a:extLst>
                  <a:ext uri="{FF2B5EF4-FFF2-40B4-BE49-F238E27FC236}">
                    <a16:creationId xmlns:a16="http://schemas.microsoft.com/office/drawing/2014/main" xmlns="" id="{728D7B1A-3197-4086-A99E-1286249CC95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5633" y="4698965"/>
                <a:ext cx="815406" cy="815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0487" name="Группа 4">
            <a:extLst>
              <a:ext uri="{FF2B5EF4-FFF2-40B4-BE49-F238E27FC236}">
                <a16:creationId xmlns:a16="http://schemas.microsoft.com/office/drawing/2014/main" xmlns="" id="{CA177363-D88D-47E5-8BE8-688043AF5F1A}"/>
              </a:ext>
            </a:extLst>
          </p:cNvPr>
          <p:cNvGrpSpPr>
            <a:grpSpLocks/>
          </p:cNvGrpSpPr>
          <p:nvPr/>
        </p:nvGrpSpPr>
        <p:grpSpPr bwMode="auto">
          <a:xfrm>
            <a:off x="4716465" y="4262676"/>
            <a:ext cx="2427287" cy="1758865"/>
            <a:chOff x="4676675" y="4695825"/>
            <a:chExt cx="2427639" cy="1758866"/>
          </a:xfrm>
        </p:grpSpPr>
        <p:sp>
          <p:nvSpPr>
            <p:cNvPr id="15" name="Скругленный прямоугольник 14">
              <a:extLst>
                <a:ext uri="{FF2B5EF4-FFF2-40B4-BE49-F238E27FC236}">
                  <a16:creationId xmlns:a16="http://schemas.microsoft.com/office/drawing/2014/main" xmlns="" id="{D73B119C-9428-403A-AD54-9BDE1D91C882}"/>
                </a:ext>
              </a:extLst>
            </p:cNvPr>
            <p:cNvSpPr/>
            <p:nvPr/>
          </p:nvSpPr>
          <p:spPr bwMode="auto">
            <a:xfrm>
              <a:off x="4676675" y="5811838"/>
              <a:ext cx="2427639" cy="59055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527" name="TextBox 15">
              <a:extLst>
                <a:ext uri="{FF2B5EF4-FFF2-40B4-BE49-F238E27FC236}">
                  <a16:creationId xmlns:a16="http://schemas.microsoft.com/office/drawing/2014/main" xmlns="" id="{189E6DF8-D274-46C7-9E09-B80E7D3953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36648" y="5808360"/>
              <a:ext cx="236766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1200" dirty="0">
                  <a:solidFill>
                    <a:srgbClr val="066B7C"/>
                  </a:solidFill>
                  <a:latin typeface="+mn-lt"/>
                </a:rPr>
                <a:t>Комплекс образовательных услуг и сервисов</a:t>
              </a:r>
            </a:p>
          </p:txBody>
        </p:sp>
        <p:grpSp>
          <p:nvGrpSpPr>
            <p:cNvPr id="20528" name="Группа 21">
              <a:extLst>
                <a:ext uri="{FF2B5EF4-FFF2-40B4-BE49-F238E27FC236}">
                  <a16:creationId xmlns:a16="http://schemas.microsoft.com/office/drawing/2014/main" xmlns="" id="{116D71D1-E6B6-4081-BFDE-C46EECCCEA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14599" y="4695825"/>
              <a:ext cx="1151791" cy="1152027"/>
              <a:chOff x="4626005" y="5259065"/>
              <a:chExt cx="1152128" cy="1152128"/>
            </a:xfrm>
          </p:grpSpPr>
          <p:sp>
            <p:nvSpPr>
              <p:cNvPr id="59" name="Овал 58">
                <a:extLst>
                  <a:ext uri="{FF2B5EF4-FFF2-40B4-BE49-F238E27FC236}">
                    <a16:creationId xmlns:a16="http://schemas.microsoft.com/office/drawing/2014/main" xmlns="" id="{26C2DA3F-21F8-41A1-B9C3-E4926AAB8745}"/>
                  </a:ext>
                </a:extLst>
              </p:cNvPr>
              <p:cNvSpPr/>
              <p:nvPr/>
            </p:nvSpPr>
            <p:spPr bwMode="auto">
              <a:xfrm>
                <a:off x="4626005" y="5259065"/>
                <a:ext cx="1152128" cy="1152128"/>
              </a:xfrm>
              <a:prstGeom prst="ellipse">
                <a:avLst/>
              </a:prstGeom>
              <a:ln>
                <a:headEnd type="none" w="med" len="med"/>
                <a:tailEnd type="none" w="med" len="med"/>
              </a:ln>
              <a:extLst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lnSpc>
                    <a:spcPct val="110000"/>
                  </a:lnSpc>
                  <a:spcBef>
                    <a:spcPct val="50000"/>
                  </a:spcBef>
                  <a:defRPr/>
                </a:pPr>
                <a:endParaRPr lang="ru-RU">
                  <a:solidFill>
                    <a:srgbClr val="008000"/>
                  </a:solidFill>
                </a:endParaRPr>
              </a:p>
            </p:txBody>
          </p:sp>
          <p:pic>
            <p:nvPicPr>
              <p:cNvPr id="20532" name="Picture 2" descr="T:\Полищук\Презентации\Презентация МЭО краткая июль 2016\comments white icon.png">
                <a:extLst>
                  <a:ext uri="{FF2B5EF4-FFF2-40B4-BE49-F238E27FC236}">
                    <a16:creationId xmlns:a16="http://schemas.microsoft.com/office/drawing/2014/main" xmlns="" id="{4935839A-C08B-44BE-8A71-9BB4DB1E2C5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5809" y="5512047"/>
                <a:ext cx="753581" cy="6168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0488" name="Группа 48">
            <a:extLst>
              <a:ext uri="{FF2B5EF4-FFF2-40B4-BE49-F238E27FC236}">
                <a16:creationId xmlns:a16="http://schemas.microsoft.com/office/drawing/2014/main" xmlns="" id="{5A67E95E-B666-4408-B7BB-0C7574766E7E}"/>
              </a:ext>
            </a:extLst>
          </p:cNvPr>
          <p:cNvGrpSpPr>
            <a:grpSpLocks/>
          </p:cNvGrpSpPr>
          <p:nvPr/>
        </p:nvGrpSpPr>
        <p:grpSpPr bwMode="auto">
          <a:xfrm>
            <a:off x="7235826" y="4276967"/>
            <a:ext cx="1674813" cy="1685926"/>
            <a:chOff x="7102309" y="4530601"/>
            <a:chExt cx="1675417" cy="1684928"/>
          </a:xfrm>
        </p:grpSpPr>
        <p:sp>
          <p:nvSpPr>
            <p:cNvPr id="69" name="Скругленный прямоугольник 68">
              <a:extLst>
                <a:ext uri="{FF2B5EF4-FFF2-40B4-BE49-F238E27FC236}">
                  <a16:creationId xmlns:a16="http://schemas.microsoft.com/office/drawing/2014/main" xmlns="" id="{730F8AEC-F687-4B75-9BE4-16026F839662}"/>
                </a:ext>
              </a:extLst>
            </p:cNvPr>
            <p:cNvSpPr/>
            <p:nvPr/>
          </p:nvSpPr>
          <p:spPr bwMode="auto">
            <a:xfrm>
              <a:off x="7102309" y="5658646"/>
              <a:ext cx="1675417" cy="55688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520" name="TextBox 23">
              <a:extLst>
                <a:ext uri="{FF2B5EF4-FFF2-40B4-BE49-F238E27FC236}">
                  <a16:creationId xmlns:a16="http://schemas.microsoft.com/office/drawing/2014/main" xmlns="" id="{9479AE3D-F2FF-46D4-B1F9-340ADF73C8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16278" y="5706113"/>
              <a:ext cx="1647478" cy="461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1200" dirty="0">
                  <a:solidFill>
                    <a:srgbClr val="066B7C"/>
                  </a:solidFill>
                  <a:latin typeface="+mn-lt"/>
                </a:rPr>
                <a:t>Образовательные </a:t>
              </a:r>
            </a:p>
            <a:p>
              <a:pPr algn="ctr"/>
              <a:r>
                <a:rPr lang="ru-RU" altLang="ru-RU" sz="1200" dirty="0">
                  <a:solidFill>
                    <a:srgbClr val="066B7C"/>
                  </a:solidFill>
                  <a:latin typeface="+mn-lt"/>
                </a:rPr>
                <a:t>технологии</a:t>
              </a:r>
            </a:p>
          </p:txBody>
        </p:sp>
        <p:grpSp>
          <p:nvGrpSpPr>
            <p:cNvPr id="20521" name="Группа 30">
              <a:extLst>
                <a:ext uri="{FF2B5EF4-FFF2-40B4-BE49-F238E27FC236}">
                  <a16:creationId xmlns:a16="http://schemas.microsoft.com/office/drawing/2014/main" xmlns="" id="{27BDE1EB-60C0-48B8-8AB0-33F0D80852E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63953" y="4530601"/>
              <a:ext cx="1152128" cy="1152128"/>
              <a:chOff x="7226090" y="4530601"/>
              <a:chExt cx="1152128" cy="1152128"/>
            </a:xfrm>
          </p:grpSpPr>
          <p:sp>
            <p:nvSpPr>
              <p:cNvPr id="67" name="Овал 66">
                <a:extLst>
                  <a:ext uri="{FF2B5EF4-FFF2-40B4-BE49-F238E27FC236}">
                    <a16:creationId xmlns:a16="http://schemas.microsoft.com/office/drawing/2014/main" xmlns="" id="{A7D47B47-4E2B-42AC-AD8B-45C001ED1B2A}"/>
                  </a:ext>
                </a:extLst>
              </p:cNvPr>
              <p:cNvSpPr/>
              <p:nvPr/>
            </p:nvSpPr>
            <p:spPr bwMode="auto">
              <a:xfrm>
                <a:off x="7226090" y="4530601"/>
                <a:ext cx="1152128" cy="1152128"/>
              </a:xfrm>
              <a:prstGeom prst="ellipse">
                <a:avLst/>
              </a:prstGeom>
              <a:solidFill>
                <a:srgbClr val="FFC000"/>
              </a:solidFill>
              <a:ln w="38100">
                <a:solidFill>
                  <a:schemeClr val="bg1"/>
                </a:solidFill>
                <a:headEnd type="none" w="med" len="med"/>
                <a:tailEnd type="none" w="med" len="med"/>
              </a:ln>
              <a:effectLst>
                <a:outerShdw blurRad="114300" dir="5400000" rotWithShape="0">
                  <a:schemeClr val="bg1"/>
                </a:outerShdw>
              </a:effectLst>
              <a:extLst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lnSpc>
                    <a:spcPct val="110000"/>
                  </a:lnSpc>
                  <a:spcBef>
                    <a:spcPct val="50000"/>
                  </a:spcBef>
                  <a:defRPr/>
                </a:pPr>
                <a:endParaRPr lang="ru-RU">
                  <a:solidFill>
                    <a:srgbClr val="008000"/>
                  </a:solidFill>
                </a:endParaRPr>
              </a:p>
            </p:txBody>
          </p:sp>
          <p:pic>
            <p:nvPicPr>
              <p:cNvPr id="28" name="Рисунок 27">
                <a:extLst>
                  <a:ext uri="{FF2B5EF4-FFF2-40B4-BE49-F238E27FC236}">
                    <a16:creationId xmlns:a16="http://schemas.microsoft.com/office/drawing/2014/main" xmlns="" id="{65FF233E-5B0B-49ED-8D14-46A0156DF1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/>
              </a:blip>
              <a:stretch>
                <a:fillRect/>
              </a:stretch>
            </p:blipFill>
            <p:spPr>
              <a:xfrm>
                <a:off x="7503916" y="4807137"/>
                <a:ext cx="596476" cy="596472"/>
              </a:xfrm>
              <a:prstGeom prst="rect">
                <a:avLst/>
              </a:prstGeom>
              <a:solidFill>
                <a:srgbClr val="FFC000"/>
              </a:solidFill>
              <a:ln w="25400" cmpd="sng">
                <a:solidFill>
                  <a:schemeClr val="bg1"/>
                </a:solidFill>
              </a:ln>
            </p:spPr>
          </p:pic>
        </p:grpSp>
      </p:grpSp>
      <p:pic>
        <p:nvPicPr>
          <p:cNvPr id="20516" name="Рисунок 19">
            <a:extLst>
              <a:ext uri="{FF2B5EF4-FFF2-40B4-BE49-F238E27FC236}">
                <a16:creationId xmlns:a16="http://schemas.microsoft.com/office/drawing/2014/main" xmlns="" id="{D50FEE94-057F-4478-9A75-2CFE3BDE28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4" y="1767127"/>
            <a:ext cx="1862137" cy="17686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Скругленный прямоугольник 49">
            <a:extLst>
              <a:ext uri="{FF2B5EF4-FFF2-40B4-BE49-F238E27FC236}">
                <a16:creationId xmlns:a16="http://schemas.microsoft.com/office/drawing/2014/main" xmlns="" id="{02AA0194-83F2-4210-BBDE-782AA67923FA}"/>
              </a:ext>
            </a:extLst>
          </p:cNvPr>
          <p:cNvSpPr/>
          <p:nvPr/>
        </p:nvSpPr>
        <p:spPr bwMode="auto">
          <a:xfrm>
            <a:off x="693739" y="3230802"/>
            <a:ext cx="1695450" cy="650876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0518" name="Подзаголовок 2">
            <a:extLst>
              <a:ext uri="{FF2B5EF4-FFF2-40B4-BE49-F238E27FC236}">
                <a16:creationId xmlns:a16="http://schemas.microsoft.com/office/drawing/2014/main" xmlns="" id="{DC59E3F9-432E-4504-ACF5-9F8C22650593}"/>
              </a:ext>
            </a:extLst>
          </p:cNvPr>
          <p:cNvSpPr txBox="1">
            <a:spLocks/>
          </p:cNvSpPr>
          <p:nvPr/>
        </p:nvSpPr>
        <p:spPr bwMode="auto">
          <a:xfrm>
            <a:off x="813418" y="3298988"/>
            <a:ext cx="1457054" cy="472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altLang="ru-RU" sz="1400">
                <a:solidFill>
                  <a:srgbClr val="066B7C"/>
                </a:solidFill>
              </a:rPr>
              <a:t>Интуитивные инструменты</a:t>
            </a:r>
            <a:endParaRPr lang="ru-RU" altLang="ru-RU" sz="1400" b="0">
              <a:solidFill>
                <a:srgbClr val="000000"/>
              </a:solidFill>
            </a:endParaRPr>
          </a:p>
        </p:txBody>
      </p:sp>
      <p:grpSp>
        <p:nvGrpSpPr>
          <p:cNvPr id="20490" name="Группа 62">
            <a:extLst>
              <a:ext uri="{FF2B5EF4-FFF2-40B4-BE49-F238E27FC236}">
                <a16:creationId xmlns:a16="http://schemas.microsoft.com/office/drawing/2014/main" xmlns="" id="{1FE3DE81-1952-4722-91ED-271BDDB3CDFB}"/>
              </a:ext>
            </a:extLst>
          </p:cNvPr>
          <p:cNvGrpSpPr>
            <a:grpSpLocks/>
          </p:cNvGrpSpPr>
          <p:nvPr/>
        </p:nvGrpSpPr>
        <p:grpSpPr bwMode="auto">
          <a:xfrm>
            <a:off x="3068640" y="1756015"/>
            <a:ext cx="2464860" cy="2284412"/>
            <a:chOff x="3210220" y="2188734"/>
            <a:chExt cx="2464584" cy="2284382"/>
          </a:xfrm>
        </p:grpSpPr>
        <p:pic>
          <p:nvPicPr>
            <p:cNvPr id="20513" name="Рисунок 31">
              <a:extLst>
                <a:ext uri="{FF2B5EF4-FFF2-40B4-BE49-F238E27FC236}">
                  <a16:creationId xmlns:a16="http://schemas.microsoft.com/office/drawing/2014/main" xmlns="" id="{802BA21D-DD1E-40AF-BB8D-F81434B9862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852" y="2188734"/>
              <a:ext cx="2367972" cy="2248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Скругленный прямоугольник 50">
              <a:extLst>
                <a:ext uri="{FF2B5EF4-FFF2-40B4-BE49-F238E27FC236}">
                  <a16:creationId xmlns:a16="http://schemas.microsoft.com/office/drawing/2014/main" xmlns="" id="{021692EC-C8F8-4F1D-9169-6E630D658314}"/>
                </a:ext>
              </a:extLst>
            </p:cNvPr>
            <p:cNvSpPr/>
            <p:nvPr/>
          </p:nvSpPr>
          <p:spPr bwMode="auto">
            <a:xfrm>
              <a:off x="3210220" y="4049260"/>
              <a:ext cx="2434952" cy="423856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42" name="Подзаголовок 2">
              <a:extLst>
                <a:ext uri="{FF2B5EF4-FFF2-40B4-BE49-F238E27FC236}">
                  <a16:creationId xmlns:a16="http://schemas.microsoft.com/office/drawing/2014/main" xmlns="" id="{2097E251-00EE-4262-998A-C282DB1B02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21333" y="4128205"/>
              <a:ext cx="2353471" cy="219501"/>
            </a:xfrm>
            <a:prstGeom prst="rect">
              <a:avLst/>
            </a:prstGeom>
            <a:solidFill>
              <a:srgbClr val="F8F8F8">
                <a:alpha val="69020"/>
              </a:srgbClr>
            </a:solidFill>
            <a:ln>
              <a:noFill/>
            </a:ln>
            <a:effectLst/>
            <a:extLst/>
          </p:spPr>
          <p:txBody>
            <a:bodyPr/>
            <a:lstStyle>
              <a:lvl1pPr marL="161925" indent="-161925" algn="l" rtl="0" eaLnBrk="0" fontAlgn="base" hangingPunct="0">
                <a:spcBef>
                  <a:spcPct val="20000"/>
                </a:spcBef>
                <a:spcAft>
                  <a:spcPct val="50000"/>
                </a:spcAft>
                <a:buClr>
                  <a:srgbClr val="CC0000"/>
                </a:buClr>
                <a:buChar char="•"/>
                <a:defRPr sz="2000">
                  <a:solidFill>
                    <a:srgbClr val="292929"/>
                  </a:solidFill>
                  <a:latin typeface="+mn-lt"/>
                  <a:ea typeface="+mn-ea"/>
                  <a:cs typeface="+mn-cs"/>
                </a:defRPr>
              </a:lvl1pPr>
              <a:lvl2pPr marL="344488" indent="-180975" algn="l" rtl="0" eaLnBrk="0" fontAlgn="base" hangingPunct="0">
                <a:spcBef>
                  <a:spcPct val="20000"/>
                </a:spcBef>
                <a:spcAft>
                  <a:spcPct val="30000"/>
                </a:spcAft>
                <a:buClr>
                  <a:schemeClr val="folHlink"/>
                </a:buClr>
                <a:buChar char="•"/>
                <a:defRPr>
                  <a:solidFill>
                    <a:srgbClr val="292929"/>
                  </a:solidFill>
                  <a:latin typeface="+mn-lt"/>
                  <a:cs typeface="+mn-cs"/>
                </a:defRPr>
              </a:lvl2pPr>
              <a:lvl3pPr marL="536575" indent="-190500" algn="l" rtl="0" eaLnBrk="0" fontAlgn="base" hangingPunct="0">
                <a:spcBef>
                  <a:spcPct val="20000"/>
                </a:spcBef>
                <a:spcAft>
                  <a:spcPct val="20000"/>
                </a:spcAft>
                <a:buClr>
                  <a:srgbClr val="CC0000"/>
                </a:buClr>
                <a:buChar char="•"/>
                <a:defRPr sz="1600">
                  <a:solidFill>
                    <a:srgbClr val="292929"/>
                  </a:solidFill>
                  <a:latin typeface="+mn-lt"/>
                  <a:cs typeface="+mn-cs"/>
                </a:defRPr>
              </a:lvl3pPr>
              <a:lvl4pPr marL="709613" indent="-171450" algn="l" rtl="0" eaLnBrk="0" fontAlgn="base" hangingPunct="0">
                <a:spcBef>
                  <a:spcPct val="20000"/>
                </a:spcBef>
                <a:spcAft>
                  <a:spcPct val="20000"/>
                </a:spcAft>
                <a:buClr>
                  <a:srgbClr val="CC0000"/>
                </a:buClr>
                <a:buChar char="•"/>
                <a:defRPr sz="1400">
                  <a:solidFill>
                    <a:srgbClr val="292929"/>
                  </a:solidFill>
                  <a:latin typeface="+mn-lt"/>
                  <a:cs typeface="+mn-cs"/>
                </a:defRPr>
              </a:lvl4pPr>
              <a:lvl5pPr marL="876300" indent="-16192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Char char="•"/>
                <a:defRPr sz="1200">
                  <a:solidFill>
                    <a:srgbClr val="292929"/>
                  </a:solidFill>
                  <a:latin typeface="+mn-lt"/>
                  <a:cs typeface="+mn-cs"/>
                </a:defRPr>
              </a:lvl5pPr>
              <a:lvl6pPr marL="1333500" indent="-161925" algn="l" rtl="0" fontAlgn="base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Char char="•"/>
                <a:defRPr sz="1200">
                  <a:solidFill>
                    <a:srgbClr val="292929"/>
                  </a:solidFill>
                  <a:latin typeface="+mn-lt"/>
                  <a:cs typeface="+mn-cs"/>
                </a:defRPr>
              </a:lvl6pPr>
              <a:lvl7pPr marL="1790700" indent="-161925" algn="l" rtl="0" fontAlgn="base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Char char="•"/>
                <a:defRPr sz="1200">
                  <a:solidFill>
                    <a:srgbClr val="292929"/>
                  </a:solidFill>
                  <a:latin typeface="+mn-lt"/>
                  <a:cs typeface="+mn-cs"/>
                </a:defRPr>
              </a:lvl7pPr>
              <a:lvl8pPr marL="2247900" indent="-161925" algn="l" rtl="0" fontAlgn="base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Char char="•"/>
                <a:defRPr sz="1200">
                  <a:solidFill>
                    <a:srgbClr val="292929"/>
                  </a:solidFill>
                  <a:latin typeface="+mn-lt"/>
                  <a:cs typeface="+mn-cs"/>
                </a:defRPr>
              </a:lvl8pPr>
              <a:lvl9pPr marL="2705100" indent="-161925" algn="l" rtl="0" fontAlgn="base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Char char="•"/>
                <a:defRPr sz="1200">
                  <a:solidFill>
                    <a:srgbClr val="292929"/>
                  </a:solidFill>
                  <a:latin typeface="+mn-lt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ru-RU" sz="1400" b="1" kern="0" dirty="0">
                  <a:solidFill>
                    <a:srgbClr val="066B7C"/>
                  </a:solidFill>
                </a:rPr>
                <a:t>Облачные технологии</a:t>
              </a:r>
              <a:endParaRPr lang="ru-RU" sz="1400" b="1" kern="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0491" name="Группа 69">
            <a:extLst>
              <a:ext uri="{FF2B5EF4-FFF2-40B4-BE49-F238E27FC236}">
                <a16:creationId xmlns:a16="http://schemas.microsoft.com/office/drawing/2014/main" xmlns="" id="{C0A63A0A-79BC-4C82-A77A-3FB574347B31}"/>
              </a:ext>
            </a:extLst>
          </p:cNvPr>
          <p:cNvGrpSpPr>
            <a:grpSpLocks/>
          </p:cNvGrpSpPr>
          <p:nvPr/>
        </p:nvGrpSpPr>
        <p:grpSpPr bwMode="auto">
          <a:xfrm>
            <a:off x="6075365" y="1632192"/>
            <a:ext cx="2435225" cy="2217737"/>
            <a:chOff x="6280156" y="2065210"/>
            <a:chExt cx="2434952" cy="2218299"/>
          </a:xfrm>
        </p:grpSpPr>
        <p:pic>
          <p:nvPicPr>
            <p:cNvPr id="20510" name="Рисунок 32">
              <a:extLst>
                <a:ext uri="{FF2B5EF4-FFF2-40B4-BE49-F238E27FC236}">
                  <a16:creationId xmlns:a16="http://schemas.microsoft.com/office/drawing/2014/main" xmlns="" id="{EB46B876-D719-4C63-8DDC-1800B3775F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3273" y="2065210"/>
              <a:ext cx="1923449" cy="1826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" name="Скругленный прямоугольник 72">
              <a:extLst>
                <a:ext uri="{FF2B5EF4-FFF2-40B4-BE49-F238E27FC236}">
                  <a16:creationId xmlns:a16="http://schemas.microsoft.com/office/drawing/2014/main" xmlns="" id="{AEFAA8D8-6871-40C3-8BD6-36E265F8E5B4}"/>
                </a:ext>
              </a:extLst>
            </p:cNvPr>
            <p:cNvSpPr/>
            <p:nvPr/>
          </p:nvSpPr>
          <p:spPr bwMode="auto">
            <a:xfrm>
              <a:off x="6280156" y="3607063"/>
              <a:ext cx="2434952" cy="676446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20512" name="Подзаголовок 2">
              <a:extLst>
                <a:ext uri="{FF2B5EF4-FFF2-40B4-BE49-F238E27FC236}">
                  <a16:creationId xmlns:a16="http://schemas.microsoft.com/office/drawing/2014/main" xmlns="" id="{5CF118C4-306D-4D3E-8288-638E5A1CEB2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03283" y="3693017"/>
              <a:ext cx="2188699" cy="504057"/>
            </a:xfrm>
            <a:prstGeom prst="rect">
              <a:avLst/>
            </a:prstGeom>
            <a:solidFill>
              <a:srgbClr val="FFFFFF">
                <a:alpha val="6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ru-RU" altLang="ru-RU" sz="1400">
                  <a:solidFill>
                    <a:srgbClr val="066B7C"/>
                  </a:solidFill>
                </a:rPr>
                <a:t>Кроссплатформенное решение</a:t>
              </a:r>
              <a:endParaRPr lang="ru-RU" altLang="ru-RU" sz="1400" b="0">
                <a:solidFill>
                  <a:srgbClr val="000000"/>
                </a:solidFill>
              </a:endParaRPr>
            </a:p>
          </p:txBody>
        </p:sp>
      </p:grpSp>
      <p:cxnSp>
        <p:nvCxnSpPr>
          <p:cNvPr id="20492" name="Прямая соединительная линия 74">
            <a:extLst>
              <a:ext uri="{FF2B5EF4-FFF2-40B4-BE49-F238E27FC236}">
                <a16:creationId xmlns:a16="http://schemas.microsoft.com/office/drawing/2014/main" xmlns="" id="{F078D9F5-509F-4958-BC29-F77E251DD97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347789" y="3849927"/>
            <a:ext cx="128587" cy="427039"/>
          </a:xfrm>
          <a:prstGeom prst="line">
            <a:avLst/>
          </a:prstGeom>
          <a:noFill/>
          <a:ln w="444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3" name="Прямая соединительная линия 89">
            <a:extLst>
              <a:ext uri="{FF2B5EF4-FFF2-40B4-BE49-F238E27FC236}">
                <a16:creationId xmlns:a16="http://schemas.microsoft.com/office/drawing/2014/main" xmlns="" id="{FF511C4D-251D-404C-8393-147BD9F07344}"/>
              </a:ext>
            </a:extLst>
          </p:cNvPr>
          <p:cNvCxnSpPr>
            <a:cxnSpLocks noChangeShapeType="1"/>
            <a:stCxn id="50" idx="3"/>
            <a:endCxn id="51" idx="1"/>
          </p:cNvCxnSpPr>
          <p:nvPr/>
        </p:nvCxnSpPr>
        <p:spPr bwMode="auto">
          <a:xfrm>
            <a:off x="2389188" y="3556241"/>
            <a:ext cx="679451" cy="271463"/>
          </a:xfrm>
          <a:prstGeom prst="line">
            <a:avLst/>
          </a:prstGeom>
          <a:noFill/>
          <a:ln w="444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4" name="Прямая соединительная линия 91">
            <a:extLst>
              <a:ext uri="{FF2B5EF4-FFF2-40B4-BE49-F238E27FC236}">
                <a16:creationId xmlns:a16="http://schemas.microsoft.com/office/drawing/2014/main" xmlns="" id="{D08D60F4-6FB8-45E7-B421-B392B3C2CBB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446713" y="3326053"/>
            <a:ext cx="628651" cy="346075"/>
          </a:xfrm>
          <a:prstGeom prst="line">
            <a:avLst/>
          </a:prstGeom>
          <a:noFill/>
          <a:ln w="444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5" name="Прямая соединительная линия 93">
            <a:extLst>
              <a:ext uri="{FF2B5EF4-FFF2-40B4-BE49-F238E27FC236}">
                <a16:creationId xmlns:a16="http://schemas.microsoft.com/office/drawing/2014/main" xmlns="" id="{4903A5F5-89A9-4A86-A1B0-E1DEAA4E20D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687514" y="4942127"/>
            <a:ext cx="579437" cy="88900"/>
          </a:xfrm>
          <a:prstGeom prst="line">
            <a:avLst/>
          </a:prstGeom>
          <a:noFill/>
          <a:ln w="444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6" name="Прямая соединительная линия 95">
            <a:extLst>
              <a:ext uri="{FF2B5EF4-FFF2-40B4-BE49-F238E27FC236}">
                <a16:creationId xmlns:a16="http://schemas.microsoft.com/office/drawing/2014/main" xmlns="" id="{DA7E98E3-CBA1-4A7F-BEFA-09CA78FF354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89313" y="4623042"/>
            <a:ext cx="1946275" cy="333375"/>
          </a:xfrm>
          <a:prstGeom prst="line">
            <a:avLst/>
          </a:prstGeom>
          <a:noFill/>
          <a:ln w="444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7" name="Прямая соединительная линия 98">
            <a:extLst>
              <a:ext uri="{FF2B5EF4-FFF2-40B4-BE49-F238E27FC236}">
                <a16:creationId xmlns:a16="http://schemas.microsoft.com/office/drawing/2014/main" xmlns="" id="{3FBDB177-20B6-42F1-AE28-B99E1B7B62A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505577" y="4838941"/>
            <a:ext cx="1012825" cy="103187"/>
          </a:xfrm>
          <a:prstGeom prst="line">
            <a:avLst/>
          </a:prstGeom>
          <a:noFill/>
          <a:ln w="444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8" name="Прямая соединительная линия 100">
            <a:extLst>
              <a:ext uri="{FF2B5EF4-FFF2-40B4-BE49-F238E27FC236}">
                <a16:creationId xmlns:a16="http://schemas.microsoft.com/office/drawing/2014/main" xmlns="" id="{79BAC14D-3A17-4C88-B06F-2BCDDEBE57C0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911977" y="3827704"/>
            <a:ext cx="612775" cy="581025"/>
          </a:xfrm>
          <a:prstGeom prst="line">
            <a:avLst/>
          </a:prstGeom>
          <a:noFill/>
          <a:ln w="444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315C2BB2-3339-4E26-AE93-F272757E1DC3}"/>
              </a:ext>
            </a:extLst>
          </p:cNvPr>
          <p:cNvSpPr/>
          <p:nvPr/>
        </p:nvSpPr>
        <p:spPr bwMode="auto">
          <a:xfrm>
            <a:off x="0" y="1"/>
            <a:ext cx="9144000" cy="459719"/>
          </a:xfrm>
          <a:prstGeom prst="rect">
            <a:avLst/>
          </a:prstGeom>
          <a:gradFill flip="none" rotWithShape="1">
            <a:gsLst>
              <a:gs pos="75000">
                <a:srgbClr val="83DAE8"/>
              </a:gs>
              <a:gs pos="0">
                <a:srgbClr val="0BB6D2"/>
              </a:gs>
              <a:gs pos="100000">
                <a:schemeClr val="l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36000" bIns="36000" anchor="ctr"/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endParaRPr lang="ru-RU">
              <a:solidFill>
                <a:srgbClr val="008000"/>
              </a:solidFill>
            </a:endParaRPr>
          </a:p>
        </p:txBody>
      </p:sp>
      <p:pic>
        <p:nvPicPr>
          <p:cNvPr id="20502" name="Рисунок 8">
            <a:extLst>
              <a:ext uri="{FF2B5EF4-FFF2-40B4-BE49-F238E27FC236}">
                <a16:creationId xmlns:a16="http://schemas.microsoft.com/office/drawing/2014/main" xmlns="" id="{B99BD329-9C09-4C3E-93B7-0FA4DD52DEF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6" y="42863"/>
            <a:ext cx="1728788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03" name="Группа 7">
            <a:extLst>
              <a:ext uri="{FF2B5EF4-FFF2-40B4-BE49-F238E27FC236}">
                <a16:creationId xmlns:a16="http://schemas.microsoft.com/office/drawing/2014/main" xmlns="" id="{78A6CD6B-54E5-470B-A313-BCAC9011A6AD}"/>
              </a:ext>
            </a:extLst>
          </p:cNvPr>
          <p:cNvGrpSpPr>
            <a:grpSpLocks/>
          </p:cNvGrpSpPr>
          <p:nvPr/>
        </p:nvGrpSpPr>
        <p:grpSpPr bwMode="auto">
          <a:xfrm>
            <a:off x="3562349" y="4269028"/>
            <a:ext cx="1150939" cy="1706563"/>
            <a:chOff x="3527884" y="4702569"/>
            <a:chExt cx="1151713" cy="1706562"/>
          </a:xfrm>
        </p:grpSpPr>
        <p:sp>
          <p:nvSpPr>
            <p:cNvPr id="55" name="Скругленный прямоугольник 54">
              <a:extLst>
                <a:ext uri="{FF2B5EF4-FFF2-40B4-BE49-F238E27FC236}">
                  <a16:creationId xmlns:a16="http://schemas.microsoft.com/office/drawing/2014/main" xmlns="" id="{942B651D-28AD-4667-85D7-0B2B3D78DB64}"/>
                </a:ext>
              </a:extLst>
            </p:cNvPr>
            <p:cNvSpPr/>
            <p:nvPr/>
          </p:nvSpPr>
          <p:spPr bwMode="auto">
            <a:xfrm>
              <a:off x="3604135" y="5839218"/>
              <a:ext cx="999210" cy="56991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505" name="TextBox 19">
              <a:extLst>
                <a:ext uri="{FF2B5EF4-FFF2-40B4-BE49-F238E27FC236}">
                  <a16:creationId xmlns:a16="http://schemas.microsoft.com/office/drawing/2014/main" xmlns="" id="{8EEA891E-8FE5-415D-838F-E4BED63890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0033" y="5992026"/>
              <a:ext cx="94742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1200" dirty="0">
                  <a:solidFill>
                    <a:srgbClr val="066B7C"/>
                  </a:solidFill>
                  <a:latin typeface="+mn-lt"/>
                </a:rPr>
                <a:t>Кадры</a:t>
              </a:r>
            </a:p>
          </p:txBody>
        </p:sp>
        <p:sp>
          <p:nvSpPr>
            <p:cNvPr id="60" name="Овал 59">
              <a:extLst>
                <a:ext uri="{FF2B5EF4-FFF2-40B4-BE49-F238E27FC236}">
                  <a16:creationId xmlns:a16="http://schemas.microsoft.com/office/drawing/2014/main" xmlns="" id="{5A674101-51BF-44F6-8CEC-E25F4D674245}"/>
                </a:ext>
              </a:extLst>
            </p:cNvPr>
            <p:cNvSpPr/>
            <p:nvPr/>
          </p:nvSpPr>
          <p:spPr bwMode="auto">
            <a:xfrm>
              <a:off x="3527884" y="4702569"/>
              <a:ext cx="1151713" cy="115202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/>
              </a:solidFill>
              <a:headEnd type="none" w="med" len="med"/>
              <a:tailEnd type="none" w="med" len="med"/>
            </a:ln>
            <a:effectLst>
              <a:outerShdw blurRad="114300" dir="5400000" rotWithShape="0">
                <a:schemeClr val="bg1"/>
              </a:outerShdw>
            </a:effectLst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10000"/>
                </a:lnSpc>
                <a:spcBef>
                  <a:spcPct val="50000"/>
                </a:spcBef>
                <a:defRPr/>
              </a:pPr>
              <a:endParaRPr lang="ru-RU">
                <a:solidFill>
                  <a:srgbClr val="008000"/>
                </a:solidFill>
              </a:endParaRPr>
            </a:p>
          </p:txBody>
        </p:sp>
        <p:pic>
          <p:nvPicPr>
            <p:cNvPr id="20509" name="Рисунок 6">
              <a:extLst>
                <a:ext uri="{FF2B5EF4-FFF2-40B4-BE49-F238E27FC236}">
                  <a16:creationId xmlns:a16="http://schemas.microsoft.com/office/drawing/2014/main" xmlns="" id="{509D46BB-2DAA-45C0-B2D6-22FE10FBD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3789" y="4893311"/>
              <a:ext cx="859902" cy="659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2F2A003-E1ED-44A2-8601-C3BA4A042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418" y="569912"/>
            <a:ext cx="8416698" cy="626839"/>
          </a:xfrm>
        </p:spPr>
        <p:txBody>
          <a:bodyPr>
            <a:normAutofit/>
          </a:bodyPr>
          <a:lstStyle/>
          <a:p>
            <a:r>
              <a:rPr lang="ru-RU" dirty="0"/>
              <a:t>МЭО: навыки и компетенции </a:t>
            </a:r>
            <a:r>
              <a:rPr lang="en-US" dirty="0"/>
              <a:t>XXI </a:t>
            </a:r>
            <a:r>
              <a:rPr lang="ru-RU" dirty="0"/>
              <a:t>в. </a:t>
            </a:r>
          </a:p>
        </p:txBody>
      </p:sp>
    </p:spTree>
    <p:extLst>
      <p:ext uri="{BB962C8B-B14F-4D97-AF65-F5344CB8AC3E}">
        <p14:creationId xmlns:p14="http://schemas.microsoft.com/office/powerpoint/2010/main" val="3406344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/>
          <p:cNvSpPr/>
          <p:nvPr/>
        </p:nvSpPr>
        <p:spPr>
          <a:xfrm>
            <a:off x="2105025" y="1592145"/>
            <a:ext cx="2085976" cy="35687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Непрерывное профессиональное  развитие и формирование сетевого профессионального педагогического сообщества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105025" y="5440680"/>
            <a:ext cx="2085976" cy="914400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Одарённые дети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90499" y="4132581"/>
            <a:ext cx="1754095" cy="2247900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Школы, показывающие стабильно низкие результаты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4371976" y="1595211"/>
            <a:ext cx="2169176" cy="1023319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Дополнительное образование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6722126" y="1595210"/>
            <a:ext cx="2064687" cy="1023319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Соотечественники 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за рубежом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381251" y="1719144"/>
            <a:ext cx="1809751" cy="332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90500" y="1598495"/>
            <a:ext cx="1685925" cy="22479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8000" sy="18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90500" y="1598495"/>
            <a:ext cx="1754093" cy="224790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6709" y="2343589"/>
            <a:ext cx="11480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/>
              <a:t>Массовая</a:t>
            </a:r>
          </a:p>
          <a:p>
            <a:pPr algn="ctr"/>
            <a:r>
              <a:rPr lang="ru-RU" sz="1600" dirty="0"/>
              <a:t>школа 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09551" y="4275573"/>
            <a:ext cx="1685925" cy="19619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727937" y="2767755"/>
            <a:ext cx="2058665" cy="157448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722122" y="2767755"/>
            <a:ext cx="2058665" cy="1574483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Семейное обучение</a:t>
            </a: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7293627" y="1541781"/>
            <a:ext cx="1371600" cy="870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600" dirty="0"/>
          </a:p>
        </p:txBody>
      </p:sp>
      <p:grpSp>
        <p:nvGrpSpPr>
          <p:cNvPr id="53" name="Группа 52"/>
          <p:cNvGrpSpPr/>
          <p:nvPr/>
        </p:nvGrpSpPr>
        <p:grpSpPr>
          <a:xfrm>
            <a:off x="4371977" y="2770930"/>
            <a:ext cx="2169176" cy="2872951"/>
            <a:chOff x="6544656" y="3467001"/>
            <a:chExt cx="2669194" cy="2832199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6544656" y="3467001"/>
              <a:ext cx="2669194" cy="2832198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>
                <a:solidFill>
                  <a:schemeClr val="tx1"/>
                </a:solidFill>
              </a:endParaRPr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6544657" y="3467003"/>
              <a:ext cx="2669193" cy="2832197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>
                  <a:solidFill>
                    <a:schemeClr val="tx1"/>
                  </a:solidFill>
                </a:rPr>
                <a:t>Инклюзия.</a:t>
              </a:r>
            </a:p>
            <a:p>
              <a:pPr algn="ctr"/>
              <a:r>
                <a:rPr lang="ru-RU" sz="1600" dirty="0">
                  <a:solidFill>
                    <a:schemeClr val="tx1"/>
                  </a:solidFill>
                </a:rPr>
                <a:t>Обучение детей с ОВЗ.</a:t>
              </a:r>
            </a:p>
            <a:p>
              <a:pPr algn="ctr"/>
              <a:r>
                <a:rPr lang="ru-RU" sz="1600" dirty="0">
                  <a:solidFill>
                    <a:schemeClr val="tx1"/>
                  </a:solidFill>
                </a:rPr>
                <a:t>Надомное обучение.</a:t>
              </a:r>
            </a:p>
            <a:p>
              <a:pPr algn="ctr"/>
              <a:r>
                <a:rPr lang="ru-RU" sz="1600" dirty="0">
                  <a:solidFill>
                    <a:schemeClr val="tx1"/>
                  </a:solidFill>
                </a:rPr>
                <a:t> Обучающиеся, находящиеся на длительном лечении.</a:t>
              </a:r>
            </a:p>
          </p:txBody>
        </p:sp>
      </p:grpSp>
      <p:sp>
        <p:nvSpPr>
          <p:cNvPr id="52" name="Прямоугольник 51"/>
          <p:cNvSpPr/>
          <p:nvPr/>
        </p:nvSpPr>
        <p:spPr>
          <a:xfrm>
            <a:off x="6750674" y="5440680"/>
            <a:ext cx="2030117" cy="93980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Подготовка 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к ОГЭ и ЕГЭ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400522" y="5796280"/>
            <a:ext cx="2140631" cy="584200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Репетитор-онлайн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722125" y="4491464"/>
            <a:ext cx="2064689" cy="76506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Тьюторство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67" y="476672"/>
            <a:ext cx="8115040" cy="720080"/>
          </a:xfrm>
        </p:spPr>
        <p:txBody>
          <a:bodyPr>
            <a:normAutofit fontScale="90000"/>
          </a:bodyPr>
          <a:lstStyle/>
          <a:p>
            <a:r>
              <a:rPr lang="ru-RU" dirty="0"/>
              <a:t>МЭО: Равные образовательные возможности</a:t>
            </a:r>
          </a:p>
        </p:txBody>
      </p:sp>
    </p:spTree>
    <p:extLst>
      <p:ext uri="{BB962C8B-B14F-4D97-AF65-F5344CB8AC3E}">
        <p14:creationId xmlns:p14="http://schemas.microsoft.com/office/powerpoint/2010/main" val="169086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/>
              <a:t>Методологические основы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048878"/>
              </p:ext>
            </p:extLst>
          </p:nvPr>
        </p:nvGraphicFramePr>
        <p:xfrm>
          <a:off x="640692" y="1348740"/>
          <a:ext cx="7737498" cy="5154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6242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3">
            <a:extLst>
              <a:ext uri="{FF2B5EF4-FFF2-40B4-BE49-F238E27FC236}">
                <a16:creationId xmlns:a16="http://schemas.microsoft.com/office/drawing/2014/main" xmlns="" id="{5F0C73FC-05F2-4909-8004-0004D5FB6B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6001"/>
            <a:ext cx="9144000" cy="584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Рисунок 22">
            <a:extLst>
              <a:ext uri="{FF2B5EF4-FFF2-40B4-BE49-F238E27FC236}">
                <a16:creationId xmlns:a16="http://schemas.microsoft.com/office/drawing/2014/main" xmlns="" id="{3BD428CF-E399-4639-A78D-91310410CB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9" y="23813"/>
            <a:ext cx="1728787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84BAFA0-9A0D-4F73-9CFF-32BCDA789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МЭО.Школа</a:t>
            </a:r>
            <a:endParaRPr lang="ru-RU" dirty="0"/>
          </a:p>
        </p:txBody>
      </p:sp>
      <p:sp>
        <p:nvSpPr>
          <p:cNvPr id="21513" name="Объект 2">
            <a:extLst>
              <a:ext uri="{FF2B5EF4-FFF2-40B4-BE49-F238E27FC236}">
                <a16:creationId xmlns:a16="http://schemas.microsoft.com/office/drawing/2014/main" xmlns="" id="{E838C7E8-C38B-4B3F-BC5F-A7A2F50EF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2120" y="3920490"/>
            <a:ext cx="3284390" cy="2674492"/>
          </a:xfrm>
        </p:spPr>
        <p:txBody>
          <a:bodyPr>
            <a:normAutofit/>
          </a:bodyPr>
          <a:lstStyle/>
          <a:p>
            <a:pPr>
              <a:spcBef>
                <a:spcPts val="100"/>
              </a:spcBef>
              <a:spcAft>
                <a:spcPts val="100"/>
              </a:spcAft>
              <a:buClrTx/>
            </a:pPr>
            <a:r>
              <a:rPr lang="ru-RU" altLang="ru-RU" sz="1400" dirty="0">
                <a:solidFill>
                  <a:srgbClr val="000000"/>
                </a:solidFill>
              </a:rPr>
              <a:t>от обучения к созиданию</a:t>
            </a:r>
          </a:p>
          <a:p>
            <a:pPr>
              <a:spcBef>
                <a:spcPts val="100"/>
              </a:spcBef>
              <a:spcAft>
                <a:spcPts val="100"/>
              </a:spcAft>
              <a:buClrTx/>
            </a:pPr>
            <a:r>
              <a:rPr lang="ru-RU" altLang="ru-RU" sz="1400" dirty="0">
                <a:solidFill>
                  <a:srgbClr val="000000"/>
                </a:solidFill>
              </a:rPr>
              <a:t>достижение планируемых результатов</a:t>
            </a:r>
          </a:p>
          <a:p>
            <a:pPr>
              <a:spcBef>
                <a:spcPts val="100"/>
              </a:spcBef>
              <a:spcAft>
                <a:spcPts val="100"/>
              </a:spcAft>
              <a:buClrTx/>
            </a:pPr>
            <a:r>
              <a:rPr lang="ru-RU" altLang="ru-RU" sz="1400" dirty="0">
                <a:solidFill>
                  <a:srgbClr val="000000"/>
                </a:solidFill>
              </a:rPr>
              <a:t>ситуация личностной успешности</a:t>
            </a:r>
          </a:p>
          <a:p>
            <a:pPr>
              <a:spcBef>
                <a:spcPts val="100"/>
              </a:spcBef>
              <a:spcAft>
                <a:spcPts val="100"/>
              </a:spcAft>
              <a:buClrTx/>
            </a:pPr>
            <a:r>
              <a:rPr lang="ru-RU" altLang="ru-RU" sz="1400" dirty="0">
                <a:solidFill>
                  <a:srgbClr val="000000"/>
                </a:solidFill>
              </a:rPr>
              <a:t>проектная и исследовательская </a:t>
            </a:r>
            <a:r>
              <a:rPr lang="ru-RU" altLang="ru-RU" sz="1400" dirty="0"/>
              <a:t/>
            </a:r>
            <a:br>
              <a:rPr lang="ru-RU" altLang="ru-RU" sz="1400" dirty="0"/>
            </a:br>
            <a:r>
              <a:rPr lang="ru-RU" altLang="ru-RU" sz="1400" dirty="0">
                <a:solidFill>
                  <a:srgbClr val="000000"/>
                </a:solidFill>
              </a:rPr>
              <a:t>деятельность</a:t>
            </a:r>
          </a:p>
          <a:p>
            <a:pPr>
              <a:spcBef>
                <a:spcPts val="100"/>
              </a:spcBef>
              <a:spcAft>
                <a:spcPts val="100"/>
              </a:spcAft>
              <a:buClrTx/>
            </a:pPr>
            <a:r>
              <a:rPr lang="ru-RU" altLang="ru-RU" sz="1400" dirty="0" err="1">
                <a:solidFill>
                  <a:srgbClr val="000000"/>
                </a:solidFill>
              </a:rPr>
              <a:t>междисциплинарность</a:t>
            </a:r>
            <a:endParaRPr lang="ru-RU" altLang="ru-RU" sz="1400" dirty="0">
              <a:solidFill>
                <a:srgbClr val="000000"/>
              </a:solidFill>
            </a:endParaRPr>
          </a:p>
          <a:p>
            <a:pPr>
              <a:spcBef>
                <a:spcPts val="100"/>
              </a:spcBef>
              <a:spcAft>
                <a:spcPts val="100"/>
              </a:spcAft>
              <a:buClrTx/>
            </a:pPr>
            <a:r>
              <a:rPr lang="ru-RU" altLang="ru-RU" sz="1400" dirty="0">
                <a:solidFill>
                  <a:srgbClr val="000000"/>
                </a:solidFill>
              </a:rPr>
              <a:t>индивидуализация и персонализация</a:t>
            </a:r>
          </a:p>
          <a:p>
            <a:pPr>
              <a:spcBef>
                <a:spcPts val="100"/>
              </a:spcBef>
              <a:spcAft>
                <a:spcPts val="100"/>
              </a:spcAft>
              <a:buClrTx/>
            </a:pPr>
            <a:r>
              <a:rPr lang="ru-RU" altLang="ru-RU" sz="1400" dirty="0">
                <a:solidFill>
                  <a:srgbClr val="000000"/>
                </a:solidFill>
              </a:rPr>
              <a:t>свободный и</a:t>
            </a:r>
            <a:r>
              <a:rPr lang="ru-RU" altLang="ru-RU" sz="1400" dirty="0"/>
              <a:t> </a:t>
            </a:r>
            <a:r>
              <a:rPr lang="ru-RU" altLang="ru-RU" sz="1400" dirty="0">
                <a:solidFill>
                  <a:srgbClr val="000000"/>
                </a:solidFill>
              </a:rPr>
              <a:t>ответственный выбор</a:t>
            </a:r>
          </a:p>
          <a:p>
            <a:pPr>
              <a:spcBef>
                <a:spcPts val="100"/>
              </a:spcBef>
              <a:spcAft>
                <a:spcPts val="100"/>
              </a:spcAft>
              <a:buClrTx/>
            </a:pPr>
            <a:r>
              <a:rPr lang="ru-RU" altLang="ru-RU" sz="1400" dirty="0">
                <a:solidFill>
                  <a:srgbClr val="000000"/>
                </a:solidFill>
              </a:rPr>
              <a:t>позитивная социализация</a:t>
            </a:r>
          </a:p>
        </p:txBody>
      </p:sp>
    </p:spTree>
    <p:extLst>
      <p:ext uri="{BB962C8B-B14F-4D97-AF65-F5344CB8AC3E}">
        <p14:creationId xmlns:p14="http://schemas.microsoft.com/office/powerpoint/2010/main" val="120504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44406" y="1331090"/>
            <a:ext cx="3328595" cy="2584622"/>
          </a:xfrm>
          <a:prstGeom prst="rect">
            <a:avLst/>
          </a:prstGeom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00" r="-25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Полилиния 4"/>
          <p:cNvSpPr/>
          <p:nvPr/>
        </p:nvSpPr>
        <p:spPr>
          <a:xfrm>
            <a:off x="251520" y="2623401"/>
            <a:ext cx="2156014" cy="1427957"/>
          </a:xfrm>
          <a:custGeom>
            <a:avLst/>
            <a:gdLst>
              <a:gd name="connsiteX0" fmla="*/ 0 w 1985773"/>
              <a:gd name="connsiteY0" fmla="*/ 0 h 1425394"/>
              <a:gd name="connsiteX1" fmla="*/ 1985773 w 1985773"/>
              <a:gd name="connsiteY1" fmla="*/ 0 h 1425394"/>
              <a:gd name="connsiteX2" fmla="*/ 1985773 w 1985773"/>
              <a:gd name="connsiteY2" fmla="*/ 1425394 h 1425394"/>
              <a:gd name="connsiteX3" fmla="*/ 0 w 1985773"/>
              <a:gd name="connsiteY3" fmla="*/ 1425394 h 1425394"/>
              <a:gd name="connsiteX4" fmla="*/ 0 w 1985773"/>
              <a:gd name="connsiteY4" fmla="*/ 0 h 1425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773" h="1425394">
                <a:moveTo>
                  <a:pt x="0" y="0"/>
                </a:moveTo>
                <a:lnTo>
                  <a:pt x="1985773" y="0"/>
                </a:lnTo>
                <a:lnTo>
                  <a:pt x="1985773" y="1425394"/>
                </a:lnTo>
                <a:lnTo>
                  <a:pt x="0" y="14253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533400">
              <a:spcBef>
                <a:spcPct val="0"/>
              </a:spcBef>
              <a:spcAft>
                <a:spcPts val="0"/>
              </a:spcAft>
            </a:pPr>
            <a:r>
              <a:rPr lang="ru-RU" sz="1600" kern="1200" dirty="0"/>
              <a:t>Системно организованная программа на год</a:t>
            </a:r>
          </a:p>
          <a:p>
            <a:pPr lvl="0" algn="ctr" defTabSz="533400">
              <a:spcBef>
                <a:spcPct val="0"/>
              </a:spcBef>
              <a:spcAft>
                <a:spcPts val="0"/>
              </a:spcAft>
            </a:pPr>
            <a:r>
              <a:rPr lang="ru-RU" sz="1600" kern="1200" dirty="0"/>
              <a:t>(36 Тем, 180 Занятий)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88125" y="1331090"/>
            <a:ext cx="3132348" cy="2584621"/>
          </a:xfrm>
          <a:prstGeom prst="rect">
            <a:avLst/>
          </a:prstGeom>
          <a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00" r="-25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-1849994"/>
              <a:satOff val="-14846"/>
              <a:lumOff val="2785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Полилиния 6"/>
          <p:cNvSpPr/>
          <p:nvPr/>
        </p:nvSpPr>
        <p:spPr>
          <a:xfrm>
            <a:off x="4716016" y="2623401"/>
            <a:ext cx="2089898" cy="1427957"/>
          </a:xfrm>
          <a:custGeom>
            <a:avLst/>
            <a:gdLst>
              <a:gd name="connsiteX0" fmla="*/ 0 w 1425394"/>
              <a:gd name="connsiteY0" fmla="*/ 0 h 1425394"/>
              <a:gd name="connsiteX1" fmla="*/ 1425394 w 1425394"/>
              <a:gd name="connsiteY1" fmla="*/ 0 h 1425394"/>
              <a:gd name="connsiteX2" fmla="*/ 1425394 w 1425394"/>
              <a:gd name="connsiteY2" fmla="*/ 1425394 h 1425394"/>
              <a:gd name="connsiteX3" fmla="*/ 0 w 1425394"/>
              <a:gd name="connsiteY3" fmla="*/ 1425394 h 1425394"/>
              <a:gd name="connsiteX4" fmla="*/ 0 w 1425394"/>
              <a:gd name="connsiteY4" fmla="*/ 0 h 1425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5394" h="1425394">
                <a:moveTo>
                  <a:pt x="0" y="0"/>
                </a:moveTo>
                <a:lnTo>
                  <a:pt x="1425394" y="0"/>
                </a:lnTo>
                <a:lnTo>
                  <a:pt x="1425394" y="1425394"/>
                </a:lnTo>
                <a:lnTo>
                  <a:pt x="0" y="14253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1883870"/>
              <a:satOff val="-7886"/>
              <a:lumOff val="-6732"/>
              <a:alphaOff val="0"/>
            </a:schemeClr>
          </a:fillRef>
          <a:effectRef idx="0">
            <a:schemeClr val="accent5">
              <a:hueOff val="-1883870"/>
              <a:satOff val="-7886"/>
              <a:lumOff val="-673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533400">
              <a:spcBef>
                <a:spcPct val="0"/>
              </a:spcBef>
              <a:spcAft>
                <a:spcPts val="0"/>
              </a:spcAft>
            </a:pPr>
            <a:r>
              <a:rPr lang="ru-RU" sz="1600" kern="1200" dirty="0"/>
              <a:t>Методическое сопровождение</a:t>
            </a:r>
          </a:p>
          <a:p>
            <a:pPr lvl="0" algn="ctr" defTabSz="533400">
              <a:spcBef>
                <a:spcPct val="0"/>
              </a:spcBef>
              <a:spcAft>
                <a:spcPts val="0"/>
              </a:spcAft>
            </a:pPr>
            <a:r>
              <a:rPr lang="ru-RU" sz="1600" kern="1200" dirty="0"/>
              <a:t>для каждого</a:t>
            </a:r>
          </a:p>
          <a:p>
            <a:pPr lvl="0" algn="ctr" defTabSz="533400">
              <a:spcBef>
                <a:spcPct val="0"/>
              </a:spcBef>
              <a:spcAft>
                <a:spcPts val="0"/>
              </a:spcAft>
            </a:pPr>
            <a:r>
              <a:rPr lang="ru-RU" sz="1600" kern="1200" dirty="0"/>
              <a:t>занятия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44406" y="4226591"/>
            <a:ext cx="3328595" cy="2212061"/>
          </a:xfrm>
          <a:prstGeom prst="rect">
            <a:avLst/>
          </a:prstGeom>
          <a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00" r="-25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-3699987"/>
              <a:satOff val="-29692"/>
              <a:lumOff val="5569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олилиния 8"/>
          <p:cNvSpPr/>
          <p:nvPr/>
        </p:nvSpPr>
        <p:spPr>
          <a:xfrm>
            <a:off x="251520" y="5156503"/>
            <a:ext cx="2156014" cy="1443510"/>
          </a:xfrm>
          <a:custGeom>
            <a:avLst/>
            <a:gdLst>
              <a:gd name="connsiteX0" fmla="*/ 0 w 1985773"/>
              <a:gd name="connsiteY0" fmla="*/ 0 h 1425394"/>
              <a:gd name="connsiteX1" fmla="*/ 1985773 w 1985773"/>
              <a:gd name="connsiteY1" fmla="*/ 0 h 1425394"/>
              <a:gd name="connsiteX2" fmla="*/ 1985773 w 1985773"/>
              <a:gd name="connsiteY2" fmla="*/ 1425394 h 1425394"/>
              <a:gd name="connsiteX3" fmla="*/ 0 w 1985773"/>
              <a:gd name="connsiteY3" fmla="*/ 1425394 h 1425394"/>
              <a:gd name="connsiteX4" fmla="*/ 0 w 1985773"/>
              <a:gd name="connsiteY4" fmla="*/ 0 h 1425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773" h="1425394">
                <a:moveTo>
                  <a:pt x="0" y="0"/>
                </a:moveTo>
                <a:lnTo>
                  <a:pt x="1985773" y="0"/>
                </a:lnTo>
                <a:lnTo>
                  <a:pt x="1985773" y="1425394"/>
                </a:lnTo>
                <a:lnTo>
                  <a:pt x="0" y="14253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767739"/>
              <a:satOff val="-15772"/>
              <a:lumOff val="-13464"/>
              <a:alphaOff val="0"/>
            </a:schemeClr>
          </a:fillRef>
          <a:effectRef idx="0">
            <a:schemeClr val="accent5">
              <a:hueOff val="-3767739"/>
              <a:satOff val="-15772"/>
              <a:lumOff val="-1346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533400">
              <a:spcBef>
                <a:spcPct val="0"/>
              </a:spcBef>
              <a:spcAft>
                <a:spcPts val="0"/>
              </a:spcAft>
            </a:pPr>
            <a:r>
              <a:rPr lang="ru-RU" sz="1600" kern="1200" dirty="0"/>
              <a:t>Хрестоматийные материалы</a:t>
            </a:r>
          </a:p>
          <a:p>
            <a:pPr lvl="0" algn="ctr" defTabSz="533400">
              <a:spcBef>
                <a:spcPct val="0"/>
              </a:spcBef>
              <a:spcAft>
                <a:spcPts val="0"/>
              </a:spcAft>
            </a:pPr>
            <a:r>
              <a:rPr lang="ru-RU" sz="1600" kern="1200" dirty="0"/>
              <a:t>к каждой теме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688125" y="4226591"/>
            <a:ext cx="3132348" cy="2212061"/>
          </a:xfrm>
          <a:prstGeom prst="rect">
            <a:avLst/>
          </a:prstGeom>
          <a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00" r="-25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-5549981"/>
              <a:satOff val="-44538"/>
              <a:lumOff val="8354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Полилиния 11"/>
          <p:cNvSpPr/>
          <p:nvPr/>
        </p:nvSpPr>
        <p:spPr>
          <a:xfrm>
            <a:off x="4716016" y="5156503"/>
            <a:ext cx="2089898" cy="1425394"/>
          </a:xfrm>
          <a:custGeom>
            <a:avLst/>
            <a:gdLst>
              <a:gd name="connsiteX0" fmla="*/ 0 w 1425394"/>
              <a:gd name="connsiteY0" fmla="*/ 0 h 1425394"/>
              <a:gd name="connsiteX1" fmla="*/ 1425394 w 1425394"/>
              <a:gd name="connsiteY1" fmla="*/ 0 h 1425394"/>
              <a:gd name="connsiteX2" fmla="*/ 1425394 w 1425394"/>
              <a:gd name="connsiteY2" fmla="*/ 1425394 h 1425394"/>
              <a:gd name="connsiteX3" fmla="*/ 0 w 1425394"/>
              <a:gd name="connsiteY3" fmla="*/ 1425394 h 1425394"/>
              <a:gd name="connsiteX4" fmla="*/ 0 w 1425394"/>
              <a:gd name="connsiteY4" fmla="*/ 0 h 1425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5394" h="1425394">
                <a:moveTo>
                  <a:pt x="0" y="0"/>
                </a:moveTo>
                <a:lnTo>
                  <a:pt x="1425394" y="0"/>
                </a:lnTo>
                <a:lnTo>
                  <a:pt x="1425394" y="1425394"/>
                </a:lnTo>
                <a:lnTo>
                  <a:pt x="0" y="14253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5651608"/>
              <a:satOff val="-23658"/>
              <a:lumOff val="-20196"/>
              <a:alphaOff val="0"/>
            </a:schemeClr>
          </a:fillRef>
          <a:effectRef idx="0">
            <a:schemeClr val="accent5">
              <a:hueOff val="-5651608"/>
              <a:satOff val="-23658"/>
              <a:lumOff val="-2019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533400">
              <a:spcBef>
                <a:spcPct val="0"/>
              </a:spcBef>
              <a:spcAft>
                <a:spcPts val="0"/>
              </a:spcAft>
            </a:pPr>
            <a:r>
              <a:rPr lang="ru-RU" sz="1600" kern="1200" dirty="0"/>
              <a:t>Интерактивные мультимедийные объекты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4B3DF1-BF6D-4C94-8C57-CE3E2C155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МЭО. ДЕТСКИЙ САД</a:t>
            </a:r>
          </a:p>
        </p:txBody>
      </p:sp>
    </p:spTree>
    <p:extLst>
      <p:ext uri="{BB962C8B-B14F-4D97-AF65-F5344CB8AC3E}">
        <p14:creationId xmlns:p14="http://schemas.microsoft.com/office/powerpoint/2010/main" val="331526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E05F29-C678-44E5-8387-65040573D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38" y="548680"/>
            <a:ext cx="2628354" cy="1463040"/>
          </a:xfrm>
        </p:spPr>
        <p:txBody>
          <a:bodyPr>
            <a:normAutofit/>
          </a:bodyPr>
          <a:lstStyle/>
          <a:p>
            <a:r>
              <a:rPr lang="ru-RU" altLang="ru-RU" dirty="0"/>
              <a:t>МЭО: Одарённые дети</a:t>
            </a:r>
            <a:endParaRPr lang="ru-RU" dirty="0"/>
          </a:p>
        </p:txBody>
      </p:sp>
      <p:sp>
        <p:nvSpPr>
          <p:cNvPr id="14" name="Объект 2"/>
          <p:cNvSpPr>
            <a:spLocks noGrp="1"/>
          </p:cNvSpPr>
          <p:nvPr>
            <p:ph type="body" sz="half" idx="2"/>
          </p:nvPr>
        </p:nvSpPr>
        <p:spPr>
          <a:xfrm>
            <a:off x="2843808" y="4797152"/>
            <a:ext cx="5904656" cy="1655674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altLang="ru-RU" sz="1600">
                <a:cs typeface="Arial" charset="0"/>
              </a:rPr>
              <a:t>Комплексный проект «Одарённые и высокомотивированные дети» включает в себя следующие направления: </a:t>
            </a:r>
            <a:br>
              <a:rPr lang="ru-RU" altLang="ru-RU" sz="1600">
                <a:cs typeface="Arial" charset="0"/>
              </a:rPr>
            </a:br>
            <a:r>
              <a:rPr lang="ru-RU" altLang="ru-RU" sz="1600">
                <a:cs typeface="Arial" charset="0"/>
              </a:rPr>
              <a:t>     подготовка к олимпиадам;</a:t>
            </a:r>
            <a:br>
              <a:rPr lang="ru-RU" altLang="ru-RU" sz="1600">
                <a:cs typeface="Arial" charset="0"/>
              </a:rPr>
            </a:br>
            <a:r>
              <a:rPr lang="ru-RU" altLang="ru-RU" sz="1600">
                <a:cs typeface="Arial" charset="0"/>
              </a:rPr>
              <a:t>     интенсивные курсы;</a:t>
            </a:r>
            <a:br>
              <a:rPr lang="ru-RU" altLang="ru-RU" sz="1600">
                <a:cs typeface="Arial" charset="0"/>
              </a:rPr>
            </a:br>
            <a:r>
              <a:rPr lang="ru-RU" altLang="ru-RU" sz="1600">
                <a:cs typeface="Arial" charset="0"/>
              </a:rPr>
              <a:t>     сборники межпредметных задач;</a:t>
            </a:r>
            <a:br>
              <a:rPr lang="ru-RU" altLang="ru-RU" sz="1600">
                <a:cs typeface="Arial" charset="0"/>
              </a:rPr>
            </a:br>
            <a:r>
              <a:rPr lang="ru-RU" altLang="ru-RU" sz="1600">
                <a:cs typeface="Arial" charset="0"/>
              </a:rPr>
              <a:t>     сборники проектно-исследовательских заданий.</a:t>
            </a:r>
            <a:br>
              <a:rPr lang="ru-RU" altLang="ru-RU" sz="1600">
                <a:cs typeface="Arial" charset="0"/>
              </a:rPr>
            </a:br>
            <a:r>
              <a:rPr lang="ru-RU" altLang="ru-RU" sz="1600">
                <a:cs typeface="Arial" charset="0"/>
              </a:rPr>
              <a:t/>
            </a:r>
            <a:br>
              <a:rPr lang="ru-RU" altLang="ru-RU" sz="1600">
                <a:cs typeface="Arial" charset="0"/>
              </a:rPr>
            </a:br>
            <a:r>
              <a:rPr lang="ru-RU" altLang="ru-RU" sz="1600" i="1">
                <a:cs typeface="Arial" charset="0"/>
              </a:rPr>
              <a:t>В данном направлении планируется участие как специальных, так и общеобразовательных организаций</a:t>
            </a:r>
            <a:endParaRPr lang="ru-RU" altLang="ru-RU" sz="1600" i="1" dirty="0">
              <a:cs typeface="Arial" charset="0"/>
            </a:endParaRPr>
          </a:p>
        </p:txBody>
      </p:sp>
      <p:pic>
        <p:nvPicPr>
          <p:cNvPr id="7" name="Рисунок 1">
            <a:extLst>
              <a:ext uri="{FF2B5EF4-FFF2-40B4-BE49-F238E27FC236}">
                <a16:creationId xmlns:a16="http://schemas.microsoft.com/office/drawing/2014/main" xmlns="" id="{901836BB-90F4-401F-8F23-7FBA77CAA22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6" r="8316"/>
          <a:stretch>
            <a:fillRect/>
          </a:stretch>
        </p:blipFill>
        <p:spPr bwMode="auto">
          <a:xfrm>
            <a:off x="2843808" y="534255"/>
            <a:ext cx="6048672" cy="403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374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o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eo" id="{0C880C24-F309-4799-9F86-AA3E91FA5A36}" vid="{515B356C-ED48-4739-B9FB-C8549544C2D1}"/>
    </a:ext>
  </a:extLst>
</a:theme>
</file>

<file path=ppt/theme/theme2.xml><?xml version="1.0" encoding="utf-8"?>
<a:theme xmlns:a="http://schemas.openxmlformats.org/drawingml/2006/main" name="лекция 3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Интеграл">
  <a:themeElements>
    <a:clrScheme name="МЭО">
      <a:dk1>
        <a:srgbClr val="0A2A30"/>
      </a:dk1>
      <a:lt1>
        <a:sysClr val="window" lastClr="FFFFFF"/>
      </a:lt1>
      <a:dk2>
        <a:srgbClr val="323232"/>
      </a:dk2>
      <a:lt2>
        <a:srgbClr val="FFFFFF"/>
      </a:lt2>
      <a:accent1>
        <a:srgbClr val="49AEC3"/>
      </a:accent1>
      <a:accent2>
        <a:srgbClr val="F1BE49"/>
      </a:accent2>
      <a:accent3>
        <a:srgbClr val="CA4E44"/>
      </a:accent3>
      <a:accent4>
        <a:srgbClr val="64B161"/>
      </a:accent4>
      <a:accent5>
        <a:srgbClr val="2EB8D3"/>
      </a:accent5>
      <a:accent6>
        <a:srgbClr val="476D2D"/>
      </a:accent6>
      <a:hlink>
        <a:srgbClr val="124752"/>
      </a:hlink>
      <a:folHlink>
        <a:srgbClr val="64B161"/>
      </a:folHlink>
    </a:clrScheme>
    <a:fontScheme name="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090DCB5F-146D-478A-852A-34B16FE9F3A8}"/>
    </a:ext>
  </a:extLst>
</a:theme>
</file>

<file path=ppt/theme/theme5.xml><?xml version="1.0" encoding="utf-8"?>
<a:theme xmlns:a="http://schemas.openxmlformats.org/drawingml/2006/main" name="1_Интеграл">
  <a:themeElements>
    <a:clrScheme name="МЭО">
      <a:dk1>
        <a:srgbClr val="0A2A30"/>
      </a:dk1>
      <a:lt1>
        <a:sysClr val="window" lastClr="FFFFFF"/>
      </a:lt1>
      <a:dk2>
        <a:srgbClr val="323232"/>
      </a:dk2>
      <a:lt2>
        <a:srgbClr val="FFFFFF"/>
      </a:lt2>
      <a:accent1>
        <a:srgbClr val="49AEC3"/>
      </a:accent1>
      <a:accent2>
        <a:srgbClr val="F1BE49"/>
      </a:accent2>
      <a:accent3>
        <a:srgbClr val="CA4E44"/>
      </a:accent3>
      <a:accent4>
        <a:srgbClr val="64B161"/>
      </a:accent4>
      <a:accent5>
        <a:srgbClr val="2EB8D3"/>
      </a:accent5>
      <a:accent6>
        <a:srgbClr val="476D2D"/>
      </a:accent6>
      <a:hlink>
        <a:srgbClr val="124752"/>
      </a:hlink>
      <a:folHlink>
        <a:srgbClr val="64B161"/>
      </a:folHlink>
    </a:clrScheme>
    <a:fontScheme name="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Дымчатое стекло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090DCB5F-146D-478A-852A-34B16FE9F3A8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meo</Template>
  <TotalTime>3399</TotalTime>
  <Words>658</Words>
  <Application>Microsoft Office PowerPoint</Application>
  <PresentationFormat>Экран (4:3)</PresentationFormat>
  <Paragraphs>149</Paragraphs>
  <Slides>19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meo</vt:lpstr>
      <vt:lpstr>лекция 3</vt:lpstr>
      <vt:lpstr>1_Тема Office</vt:lpstr>
      <vt:lpstr>Интеграл</vt:lpstr>
      <vt:lpstr>1_Интеграл</vt:lpstr>
      <vt:lpstr>Проекты ООО «Мобильное Электронное Образование» для Пермского края</vt:lpstr>
      <vt:lpstr>Цель проекта</vt:lpstr>
      <vt:lpstr>«Мобильное Электронное образование»— Современная образовательная среда</vt:lpstr>
      <vt:lpstr>МЭО: навыки и компетенции XXI в. </vt:lpstr>
      <vt:lpstr>МЭО: Равные образовательные возможности</vt:lpstr>
      <vt:lpstr>Методологические основы</vt:lpstr>
      <vt:lpstr>МЭО.Школа</vt:lpstr>
      <vt:lpstr>МЭО. ДЕТСКИЙ САД</vt:lpstr>
      <vt:lpstr>МЭО: Одарённые дети</vt:lpstr>
      <vt:lpstr>МЭО для детей с ОВЗ</vt:lpstr>
      <vt:lpstr>МЭО: На каких устройствах можно работать</vt:lpstr>
      <vt:lpstr>Техническое оснащение школы: варианты</vt:lpstr>
      <vt:lpstr>Варианты использования МЭО</vt:lpstr>
      <vt:lpstr>Методическое сопровождение на metod.mob-edu.ru</vt:lpstr>
      <vt:lpstr>МЭО: профессиональное развитие</vt:lpstr>
      <vt:lpstr>География МЭО</vt:lpstr>
      <vt:lpstr>Базовая Стоимость подключения</vt:lpstr>
      <vt:lpstr>Новичков Сергей Сергеевич Руководитель региональных образовательных проектов</vt:lpstr>
      <vt:lpstr>Ждём Вас в проекте  «Мобильное Электронное образование»!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Мобильная Электронная Школа</dc:title>
  <dc:creator>Анастасия Полищук</dc:creator>
  <cp:lastModifiedBy>Новичков Сергей</cp:lastModifiedBy>
  <cp:revision>424</cp:revision>
  <cp:lastPrinted>2017-08-17T11:03:16Z</cp:lastPrinted>
  <dcterms:created xsi:type="dcterms:W3CDTF">2016-07-21T13:43:47Z</dcterms:created>
  <dcterms:modified xsi:type="dcterms:W3CDTF">2018-02-15T09:35:35Z</dcterms:modified>
</cp:coreProperties>
</file>