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  <p:sldId id="279" r:id="rId5"/>
    <p:sldId id="274" r:id="rId6"/>
    <p:sldId id="280" r:id="rId7"/>
    <p:sldId id="269" r:id="rId8"/>
    <p:sldId id="270" r:id="rId9"/>
    <p:sldId id="261" r:id="rId10"/>
    <p:sldId id="281" r:id="rId11"/>
    <p:sldId id="282" r:id="rId12"/>
    <p:sldId id="275" r:id="rId13"/>
    <p:sldId id="277" r:id="rId14"/>
    <p:sldId id="265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10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F4361-2458-45B8-9D49-83BBB358DE93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5AE60-4701-4ADE-A226-058E96EC2C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F4361-2458-45B8-9D49-83BBB358DE93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5AE60-4701-4ADE-A226-058E96EC2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F4361-2458-45B8-9D49-83BBB358DE93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5AE60-4701-4ADE-A226-058E96EC2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F4361-2458-45B8-9D49-83BBB358DE93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5AE60-4701-4ADE-A226-058E96EC2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F4361-2458-45B8-9D49-83BBB358DE93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475AE60-4701-4ADE-A226-058E96EC2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F4361-2458-45B8-9D49-83BBB358DE93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5AE60-4701-4ADE-A226-058E96EC2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F4361-2458-45B8-9D49-83BBB358DE93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5AE60-4701-4ADE-A226-058E96EC2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F4361-2458-45B8-9D49-83BBB358DE93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5AE60-4701-4ADE-A226-058E96EC2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F4361-2458-45B8-9D49-83BBB358DE93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5AE60-4701-4ADE-A226-058E96EC2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F4361-2458-45B8-9D49-83BBB358DE93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5AE60-4701-4ADE-A226-058E96EC2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F4361-2458-45B8-9D49-83BBB358DE93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5AE60-4701-4ADE-A226-058E96EC2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12F4361-2458-45B8-9D49-83BBB358DE93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475AE60-4701-4ADE-A226-058E96EC2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23316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Применение цифрового микроскопа на уроках в начальной школе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3573016"/>
            <a:ext cx="5868144" cy="2040632"/>
          </a:xfrm>
        </p:spPr>
        <p:txBody>
          <a:bodyPr/>
          <a:lstStyle/>
          <a:p>
            <a:r>
              <a:rPr lang="ru-RU" dirty="0" err="1" smtClean="0"/>
              <a:t>Шохирева</a:t>
            </a:r>
            <a:r>
              <a:rPr lang="ru-RU" dirty="0" smtClean="0"/>
              <a:t> Е. В</a:t>
            </a:r>
            <a:r>
              <a:rPr lang="ru-RU" dirty="0" smtClean="0"/>
              <a:t>., Иванцева Н.А..</a:t>
            </a:r>
            <a:endParaRPr lang="ru-RU" dirty="0" smtClean="0"/>
          </a:p>
          <a:p>
            <a:r>
              <a:rPr lang="ru-RU" dirty="0" smtClean="0"/>
              <a:t>учителя начальных классов </a:t>
            </a:r>
          </a:p>
          <a:p>
            <a:r>
              <a:rPr lang="ru-RU" dirty="0" smtClean="0"/>
              <a:t>МБОУ «Ильинская СОШ № 1»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645024"/>
            <a:ext cx="1389574" cy="187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313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</a:t>
            </a: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0"/>
            <a:ext cx="4194224" cy="36450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780929"/>
            <a:ext cx="4680520" cy="378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317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76991" y="4149080"/>
            <a:ext cx="1408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10 кратное  увеличение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556792"/>
            <a:ext cx="882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 </a:t>
            </a:r>
            <a:endParaRPr lang="ru-RU" sz="3200" b="1" i="1" dirty="0"/>
          </a:p>
        </p:txBody>
      </p:sp>
      <p:pic>
        <p:nvPicPr>
          <p:cNvPr id="4" name="Picture 2" descr="D:\Documents and Settings\-\Мои документы\Ulead VideoStudio\7.0\uvs130425-005.BMP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3857" y="1772816"/>
            <a:ext cx="1036803" cy="112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Documents and Settings\-\Мои документы\Ulead VideoStudio\7.0\uvs130425-007.BMP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54" t="24360" r="28219" b="8058"/>
          <a:stretch/>
        </p:blipFill>
        <p:spPr bwMode="auto">
          <a:xfrm>
            <a:off x="1514151" y="1369401"/>
            <a:ext cx="3481018" cy="382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Documents and Settings\-\Мои документы\Ulead VideoStudio\7.0\uvs130425-008.BMP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77681" y="1369401"/>
            <a:ext cx="3756769" cy="382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5402347"/>
            <a:ext cx="1512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60 кратное  увеличение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6012160" y="5504279"/>
            <a:ext cx="19767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200 кратное  увеличение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9139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</a:t>
            </a: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260648"/>
            <a:ext cx="8820472" cy="12218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 Цифровой микроскоп  используем при изучении следующих тем:</a:t>
            </a:r>
            <a:r>
              <a:rPr lang="ru-RU" sz="3200" dirty="0" smtClean="0"/>
              <a:t>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1 класс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«Что у нас над головой?», «Что у нас под ногами?», «Что общего у разных растений?», «Что растет на подоконнике?», «Что растет на клумбе?», «Что это за листья?», «Кто такие насекомые?», « Кто такие птицы?».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2 класс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Как ученые изучают мир», «Приборы и инструменты», «Тела и вещества», «Что такое вещество?», «В мире камня», «Горные породы и минералы», «Живые цветы».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3 класс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«Свойства тел и веществ», «О строении вещества», «Свойство воды в жидком состоянии», «Вода - растворитель», «Горные породы. Полезные ископаемые», «Строение растений. Разнообразие растений», «Кожа - наша первая одежда», «Питание».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4 класс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«Поверхность нашего края», «Водоемы нашего края», «Полезные ископаемые. Охрана полезных ископаемых», «Виды почвы. Охрана почвы», «О лесной подстилке и микроорганизмах».</a:t>
            </a:r>
            <a:endParaRPr lang="ru-RU" sz="2000" b="1" i="1" dirty="0" smtClean="0">
              <a:solidFill>
                <a:schemeClr val="bg1"/>
              </a:solidFill>
            </a:endParaRPr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177200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</a:t>
            </a: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556792"/>
            <a:ext cx="88204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 Применение цифрового микроскопа даёт возможность учащимся:</a:t>
            </a:r>
          </a:p>
          <a:p>
            <a:pPr>
              <a:buFontTx/>
              <a:buChar char="-"/>
            </a:pPr>
            <a:r>
              <a:rPr lang="ru-RU" sz="3200" b="1" i="1" dirty="0" smtClean="0"/>
              <a:t>рассматривать мелкие предметы: насекомых, волосы, листья растений, волокна ткани;</a:t>
            </a:r>
          </a:p>
          <a:p>
            <a:pPr>
              <a:buFontTx/>
              <a:buChar char="-"/>
            </a:pPr>
            <a:r>
              <a:rPr lang="ru-RU" sz="3200" b="1" i="1" dirty="0" smtClean="0"/>
              <a:t>изучить новый материал «глубже»;</a:t>
            </a:r>
          </a:p>
          <a:p>
            <a:pPr>
              <a:buFontTx/>
              <a:buChar char="-"/>
            </a:pPr>
            <a:r>
              <a:rPr lang="ru-RU" sz="3200" b="1" i="1" dirty="0" smtClean="0"/>
              <a:t>фиксировать и анализировать увиденные данные.</a:t>
            </a:r>
          </a:p>
          <a:p>
            <a:pPr>
              <a:buFontTx/>
              <a:buChar char="-"/>
            </a:pP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177200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2431" y="692696"/>
            <a:ext cx="81369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    </a:t>
            </a:r>
            <a:r>
              <a:rPr lang="ru-RU" sz="3200" b="1" i="1" dirty="0" smtClean="0"/>
              <a:t>Использование цифрового микроскопа дает ощутимый дидактический эффект в плане мотивации, систематизации и углубления знаний учеников, то есть формирования так называемых обучающих возможностей, развития способностей учащихся к приобретению и усвоению знаний.</a:t>
            </a:r>
            <a:endParaRPr lang="ru-RU" sz="3200" b="1" i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3078073"/>
            <a:ext cx="3384376" cy="4531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591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</a:t>
            </a: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-180528" y="1772816"/>
            <a:ext cx="882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 Спасибо за внимание и работу группы.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177200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</a:t>
            </a: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699792" y="1628800"/>
            <a:ext cx="6444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«Тебе скажут – ты забудешь,</a:t>
            </a:r>
          </a:p>
          <a:p>
            <a:r>
              <a:rPr lang="ru-RU" sz="3200" b="1" i="1" dirty="0" smtClean="0"/>
              <a:t>Тебе покажут – ты запомнишь,</a:t>
            </a:r>
          </a:p>
          <a:p>
            <a:r>
              <a:rPr lang="ru-RU" sz="3200" b="1" i="1" dirty="0" smtClean="0"/>
              <a:t>Ты сделаешь – ты поймёшь»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177200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</a:t>
            </a: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556792"/>
            <a:ext cx="88204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Использование  ИКТ на уроках окружающего мира позволяет формировать и развивать у учащихся следующие ключевые компетенции:</a:t>
            </a:r>
          </a:p>
          <a:p>
            <a:pPr>
              <a:buFontTx/>
              <a:buChar char="-"/>
            </a:pPr>
            <a:r>
              <a:rPr lang="ru-RU" sz="3200" b="1" i="1" dirty="0" smtClean="0"/>
              <a:t>учебно-познавательные;</a:t>
            </a:r>
          </a:p>
          <a:p>
            <a:pPr>
              <a:buFontTx/>
              <a:buChar char="-"/>
            </a:pPr>
            <a:r>
              <a:rPr lang="ru-RU" sz="3200" b="1" i="1" dirty="0" smtClean="0"/>
              <a:t>информационные;</a:t>
            </a:r>
          </a:p>
          <a:p>
            <a:pPr>
              <a:buFontTx/>
              <a:buChar char="-"/>
            </a:pPr>
            <a:r>
              <a:rPr lang="ru-RU" sz="3200" b="1" i="1" dirty="0" smtClean="0"/>
              <a:t>коммуникативные;</a:t>
            </a:r>
          </a:p>
          <a:p>
            <a:pPr>
              <a:buFontTx/>
              <a:buChar char="-"/>
            </a:pPr>
            <a:r>
              <a:rPr lang="ru-RU" sz="3200" b="1" i="1" dirty="0" smtClean="0"/>
              <a:t>общекультурные </a:t>
            </a:r>
            <a:endParaRPr lang="ru-RU" sz="3200" b="1" i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61048"/>
            <a:ext cx="2397505" cy="220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7200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</a:t>
            </a: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89248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Цель</a:t>
            </a:r>
            <a:r>
              <a:rPr lang="ru-RU" sz="4800" b="1" dirty="0" smtClean="0"/>
              <a:t>: </a:t>
            </a:r>
          </a:p>
          <a:p>
            <a:r>
              <a:rPr lang="ru-RU" sz="3200" dirty="0" smtClean="0"/>
              <a:t> - Познакомить </a:t>
            </a:r>
            <a:r>
              <a:rPr lang="ru-RU" sz="3200" dirty="0"/>
              <a:t>участников с возможностями использования цифрового микроскопа  на уроках и во внеурочной деятельности.</a:t>
            </a:r>
          </a:p>
          <a:p>
            <a:pPr algn="ctr"/>
            <a:r>
              <a:rPr lang="ru-RU" sz="5400" dirty="0" smtClean="0"/>
              <a:t>Задачи:</a:t>
            </a:r>
            <a:endParaRPr lang="ru-RU" sz="5400" dirty="0"/>
          </a:p>
          <a:p>
            <a:pPr lvl="0"/>
            <a:r>
              <a:rPr lang="ru-RU" sz="3200" dirty="0" smtClean="0"/>
              <a:t>- Познакомиться </a:t>
            </a:r>
            <a:r>
              <a:rPr lang="ru-RU" sz="3200" dirty="0"/>
              <a:t>с работой цифрового микроскопа. </a:t>
            </a:r>
          </a:p>
          <a:p>
            <a:pPr lvl="0"/>
            <a:r>
              <a:rPr lang="ru-RU" sz="3200" dirty="0" smtClean="0"/>
              <a:t>- Освоить </a:t>
            </a:r>
            <a:r>
              <a:rPr lang="ru-RU" sz="3200" dirty="0"/>
              <a:t>правила работы с микроскопом. </a:t>
            </a:r>
          </a:p>
          <a:p>
            <a:pPr lvl="0"/>
            <a:r>
              <a:rPr lang="ru-RU" sz="3200" dirty="0" smtClean="0"/>
              <a:t>- Научиться </a:t>
            </a:r>
            <a:r>
              <a:rPr lang="ru-RU" sz="3200" dirty="0"/>
              <a:t>фиксировать и сохранять фото и видео – кадры.</a:t>
            </a:r>
          </a:p>
          <a:p>
            <a:pPr lvl="0"/>
            <a:r>
              <a:rPr lang="ru-RU" sz="3200" dirty="0" smtClean="0"/>
              <a:t>- Рефлексировать </a:t>
            </a:r>
            <a:r>
              <a:rPr lang="ru-RU" sz="3200" dirty="0"/>
              <a:t>свою 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16575417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</a:t>
            </a: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16632"/>
            <a:ext cx="882047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 Использование цифрового микроскопа в образовательном процессе нацелено на:</a:t>
            </a:r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 smtClean="0"/>
          </a:p>
          <a:p>
            <a:endParaRPr lang="ru-RU" sz="3200" b="1" i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441808"/>
            <a:ext cx="8820471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повышение уровня мотивации и познавательной активности учащихся (эффект новизны поддерживает постоянный интерес ребенка);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проведение лабораторных и практических работ на уроках окружающего мира индивидуально, групповым методом и фронтально с использованием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мульти-медийного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проектора;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развитие научно-исследовательской и проектной деятельности учащихся;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изменение способов взаимодействия между школьниками и учителем в ходе совместной учебной и внеурочной деятельности;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возможность добиться успеха за небольшой промежуток времени, параллельно у ребенка формируется потребность использовать компьютер, микроскоп и другие технические средства как инструмент, который помогает ему учиться;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создание творческой положительно-эмоциональной атмосферы на уроках.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200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</a:t>
            </a: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556792"/>
            <a:ext cx="88204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 Далее, предлагаем познакомиться с устройством микроскопа и приобрести практические навыки работы с цифровым микроскопом.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7472976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916" y="677887"/>
            <a:ext cx="815287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Тема: Почему нужно есть много овощей и фруктов?</a:t>
            </a:r>
          </a:p>
          <a:p>
            <a:pPr algn="ctr"/>
            <a:r>
              <a:rPr lang="ru-RU" sz="2800" dirty="0" smtClean="0"/>
              <a:t>1 класс.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84984"/>
            <a:ext cx="285908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23416"/>
            <a:ext cx="229235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36" y="3260189"/>
            <a:ext cx="285908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535" y="2223415"/>
            <a:ext cx="379888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6752" y="5934471"/>
            <a:ext cx="8396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Вывод: Во фруктах и овощах много воды и полезных веществ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48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73" y="2924944"/>
            <a:ext cx="3567113" cy="26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637" y="2924944"/>
            <a:ext cx="355441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44585" y="620688"/>
            <a:ext cx="58263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/>
              <a:t>Тема: Если хочешь быть здоров.</a:t>
            </a:r>
          </a:p>
          <a:p>
            <a:pPr algn="ctr"/>
            <a:r>
              <a:rPr lang="ru-RU" sz="3200" dirty="0" smtClean="0"/>
              <a:t>2 класс.</a:t>
            </a:r>
            <a:endParaRPr lang="ru-RU" sz="32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73" y="2197099"/>
            <a:ext cx="34750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637" y="2170809"/>
            <a:ext cx="292576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58294" y="5949280"/>
            <a:ext cx="70989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Вывод: Нельзя употреблять испорченные продукты</a:t>
            </a:r>
            <a:r>
              <a:rPr lang="ru-RU" sz="3200" dirty="0" smtClean="0"/>
              <a:t>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7821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26737"/>
            <a:ext cx="3186774" cy="2246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568" y="-68980"/>
            <a:ext cx="3456385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130350" y="872716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Х</a:t>
            </a:r>
            <a:r>
              <a:rPr lang="ru-RU" dirty="0" smtClean="0"/>
              <a:t> 10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17415" y="904544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Х 60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2019" y="5997073"/>
            <a:ext cx="84293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</a:t>
            </a:r>
            <a:r>
              <a:rPr lang="ru-RU" sz="3200" dirty="0" smtClean="0"/>
              <a:t>Вывод : Мойте руки перед едой!</a:t>
            </a:r>
            <a:endParaRPr lang="ru-RU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8" y="1299172"/>
            <a:ext cx="3243263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89040"/>
            <a:ext cx="291465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23928" y="3456585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 200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655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626</TotalTime>
  <Words>586</Words>
  <Application>Microsoft Office PowerPoint</Application>
  <PresentationFormat>Экран (4:3)</PresentationFormat>
  <Paragraphs>166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Arial</vt:lpstr>
      <vt:lpstr>Book Antiqua</vt:lpstr>
      <vt:lpstr>Calibri</vt:lpstr>
      <vt:lpstr>Georgia</vt:lpstr>
      <vt:lpstr>Lucida Sans</vt:lpstr>
      <vt:lpstr>Times New Roman</vt:lpstr>
      <vt:lpstr>Wingdings</vt:lpstr>
      <vt:lpstr>Wingdings 2</vt:lpstr>
      <vt:lpstr>Wingdings 3</vt:lpstr>
      <vt:lpstr>Апекс</vt:lpstr>
      <vt:lpstr>Применение цифрового микроскопа на уроках в начальной школе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Цифровые средства наблюдения и фиксации в курсе окружающего мира</dc:title>
  <dc:creator>Леха</dc:creator>
  <cp:lastModifiedBy>USER</cp:lastModifiedBy>
  <cp:revision>57</cp:revision>
  <dcterms:created xsi:type="dcterms:W3CDTF">2013-03-28T10:00:58Z</dcterms:created>
  <dcterms:modified xsi:type="dcterms:W3CDTF">2020-02-27T17:39:55Z</dcterms:modified>
</cp:coreProperties>
</file>