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390" r:id="rId3"/>
    <p:sldId id="401" r:id="rId4"/>
    <p:sldId id="366" r:id="rId5"/>
    <p:sldId id="404" r:id="rId6"/>
    <p:sldId id="258" r:id="rId7"/>
    <p:sldId id="398" r:id="rId8"/>
    <p:sldId id="384" r:id="rId9"/>
    <p:sldId id="352" r:id="rId10"/>
    <p:sldId id="311" r:id="rId11"/>
    <p:sldId id="264" r:id="rId12"/>
    <p:sldId id="320" r:id="rId13"/>
    <p:sldId id="387" r:id="rId14"/>
    <p:sldId id="388" r:id="rId15"/>
    <p:sldId id="346" r:id="rId16"/>
    <p:sldId id="328" r:id="rId17"/>
    <p:sldId id="371" r:id="rId18"/>
    <p:sldId id="386" r:id="rId19"/>
    <p:sldId id="385" r:id="rId20"/>
    <p:sldId id="399" r:id="rId21"/>
    <p:sldId id="354" r:id="rId22"/>
    <p:sldId id="368" r:id="rId23"/>
    <p:sldId id="415" r:id="rId24"/>
    <p:sldId id="378" r:id="rId25"/>
    <p:sldId id="389" r:id="rId26"/>
    <p:sldId id="369" r:id="rId27"/>
    <p:sldId id="360" r:id="rId28"/>
    <p:sldId id="394" r:id="rId29"/>
    <p:sldId id="403" r:id="rId30"/>
    <p:sldId id="416" r:id="rId31"/>
    <p:sldId id="405" r:id="rId32"/>
    <p:sldId id="408" r:id="rId33"/>
    <p:sldId id="409" r:id="rId34"/>
    <p:sldId id="414" r:id="rId35"/>
    <p:sldId id="359" r:id="rId36"/>
    <p:sldId id="41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showVal val="1"/>
            <c:showLeaderLines val="1"/>
          </c:dLbls>
          <c:cat>
            <c:strRef>
              <c:f>Лист1!$C$8:$C$10</c:f>
              <c:strCache>
                <c:ptCount val="3"/>
                <c:pt idx="0">
                  <c:v>программы внеурочной деятельности (в т.ч. в формах КСК кружков, клубов)</c:v>
                </c:pt>
                <c:pt idx="1">
                  <c:v>деятельность классного руководителя (кл. час, экскурсии и т.д.)</c:v>
                </c:pt>
                <c:pt idx="2">
                  <c:v>реализация ВД школы </c:v>
                </c:pt>
              </c:strCache>
            </c:strRef>
          </c:cat>
          <c:val>
            <c:numRef>
              <c:f>Лист1!$D$8:$D$10</c:f>
              <c:numCache>
                <c:formatCode>0%</c:formatCode>
                <c:ptCount val="3"/>
                <c:pt idx="0">
                  <c:v>0.30000000000000032</c:v>
                </c:pt>
                <c:pt idx="1">
                  <c:v>0.30000000000000032</c:v>
                </c:pt>
                <c:pt idx="2">
                  <c:v>0.4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3631332629707815"/>
          <c:y val="0.1426476807236472"/>
          <c:w val="0.33723127985779461"/>
          <c:h val="0.65496642846135378"/>
        </c:manualLayout>
      </c:layout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showVal val="1"/>
            <c:showLeaderLines val="1"/>
          </c:dLbls>
          <c:cat>
            <c:strRef>
              <c:f>Лист1!$C$25:$C$28</c:f>
              <c:strCache>
                <c:ptCount val="4"/>
                <c:pt idx="0">
                  <c:v>программы внеурочной деятельности (в т.ч. в формах КСК кружков, клубов)</c:v>
                </c:pt>
                <c:pt idx="1">
                  <c:v>деятельность классного руководителя (кл. час, экскурсии и т.д.)</c:v>
                </c:pt>
                <c:pt idx="2">
                  <c:v>реализация ВД школы </c:v>
                </c:pt>
                <c:pt idx="3">
                  <c:v>ДО (спорт, музыка и т.д.) как выбор семьи </c:v>
                </c:pt>
              </c:strCache>
            </c:strRef>
          </c:cat>
          <c:val>
            <c:numRef>
              <c:f>Лист1!$D$25:$D$28</c:f>
              <c:numCache>
                <c:formatCode>0%</c:formatCode>
                <c:ptCount val="4"/>
                <c:pt idx="0">
                  <c:v>0.2</c:v>
                </c:pt>
                <c:pt idx="1">
                  <c:v>0.2</c:v>
                </c:pt>
                <c:pt idx="2">
                  <c:v>0.1</c:v>
                </c:pt>
                <c:pt idx="3">
                  <c:v>0.5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297630-CBED-418E-A292-3745D361753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D9703F-3564-402B-9DF4-FE2731CAF446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До 10 часов в неделю </a:t>
          </a:r>
          <a:endParaRPr lang="ru-RU" b="1" dirty="0"/>
        </a:p>
      </dgm:t>
    </dgm:pt>
    <dgm:pt modelId="{3CE67B37-043E-4506-AE27-8E08DBCEAF47}" type="parTrans" cxnId="{1A4D6D37-A59A-437E-9B70-02C8340C39E5}">
      <dgm:prSet/>
      <dgm:spPr/>
      <dgm:t>
        <a:bodyPr/>
        <a:lstStyle/>
        <a:p>
          <a:endParaRPr lang="ru-RU"/>
        </a:p>
      </dgm:t>
    </dgm:pt>
    <dgm:pt modelId="{95DF776D-140D-4031-907F-BA1C6FD7A8E3}" type="sibTrans" cxnId="{1A4D6D37-A59A-437E-9B70-02C8340C39E5}">
      <dgm:prSet/>
      <dgm:spPr/>
      <dgm:t>
        <a:bodyPr/>
        <a:lstStyle/>
        <a:p>
          <a:endParaRPr lang="ru-RU"/>
        </a:p>
      </dgm:t>
    </dgm:pt>
    <dgm:pt modelId="{5F99CF1B-4157-4AAB-8B47-FF351D85C02A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Реализация программ дополнительного образования (УДО, спорт, культура) как выбор семьи   </a:t>
          </a:r>
          <a:endParaRPr lang="ru-RU" dirty="0"/>
        </a:p>
      </dgm:t>
    </dgm:pt>
    <dgm:pt modelId="{40DE0AC1-C08E-44B9-877F-54E2A85A0342}" type="parTrans" cxnId="{D137F2DE-C42B-499B-89FE-B32F34911C4B}">
      <dgm:prSet/>
      <dgm:spPr/>
      <dgm:t>
        <a:bodyPr/>
        <a:lstStyle/>
        <a:p>
          <a:endParaRPr lang="ru-RU"/>
        </a:p>
      </dgm:t>
    </dgm:pt>
    <dgm:pt modelId="{45888395-E479-4E32-B21A-5C69091D3752}" type="sibTrans" cxnId="{D137F2DE-C42B-499B-89FE-B32F34911C4B}">
      <dgm:prSet/>
      <dgm:spPr/>
      <dgm:t>
        <a:bodyPr/>
        <a:lstStyle/>
        <a:p>
          <a:endParaRPr lang="ru-RU"/>
        </a:p>
      </dgm:t>
    </dgm:pt>
    <dgm:pt modelId="{84F2BCAE-D8F2-4296-92EF-DB19BFB498B4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Внеурочная деятельность классного руководителя </a:t>
          </a:r>
          <a:endParaRPr lang="ru-RU" dirty="0"/>
        </a:p>
      </dgm:t>
    </dgm:pt>
    <dgm:pt modelId="{7105C903-5C4D-4A64-A127-DC449B2F42E9}" type="parTrans" cxnId="{5FCE04F2-869E-4E13-8787-4877DAF89651}">
      <dgm:prSet/>
      <dgm:spPr/>
      <dgm:t>
        <a:bodyPr/>
        <a:lstStyle/>
        <a:p>
          <a:endParaRPr lang="ru-RU"/>
        </a:p>
      </dgm:t>
    </dgm:pt>
    <dgm:pt modelId="{5E988D17-999D-46FE-9CA7-F75727325BD0}" type="sibTrans" cxnId="{5FCE04F2-869E-4E13-8787-4877DAF89651}">
      <dgm:prSet/>
      <dgm:spPr/>
      <dgm:t>
        <a:bodyPr/>
        <a:lstStyle/>
        <a:p>
          <a:endParaRPr lang="ru-RU"/>
        </a:p>
      </dgm:t>
    </dgm:pt>
    <dgm:pt modelId="{1B1BF18B-6BB0-48DD-B467-FBAF167C22C8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Реализация программ курсов внеурочной деятельности </a:t>
          </a:r>
          <a:r>
            <a:rPr lang="ru-RU" b="1" dirty="0" smtClean="0">
              <a:solidFill>
                <a:srgbClr val="FF0000"/>
              </a:solidFill>
            </a:rPr>
            <a:t>(утверждена ОО с оплатой труда педагогу  по НСОТ)  </a:t>
          </a:r>
          <a:endParaRPr lang="ru-RU" b="1" dirty="0">
            <a:solidFill>
              <a:srgbClr val="FF0000"/>
            </a:solidFill>
          </a:endParaRPr>
        </a:p>
      </dgm:t>
    </dgm:pt>
    <dgm:pt modelId="{E5A55EDA-D831-4604-9189-3F49123FBC6C}" type="parTrans" cxnId="{B1F21BC6-A3D8-4673-8EF5-C5D0DEC60E25}">
      <dgm:prSet/>
      <dgm:spPr/>
      <dgm:t>
        <a:bodyPr/>
        <a:lstStyle/>
        <a:p>
          <a:endParaRPr lang="ru-RU"/>
        </a:p>
      </dgm:t>
    </dgm:pt>
    <dgm:pt modelId="{180EA381-67BB-4E20-8F07-61C246DD6352}" type="sibTrans" cxnId="{B1F21BC6-A3D8-4673-8EF5-C5D0DEC60E25}">
      <dgm:prSet/>
      <dgm:spPr/>
      <dgm:t>
        <a:bodyPr/>
        <a:lstStyle/>
        <a:p>
          <a:endParaRPr lang="ru-RU"/>
        </a:p>
      </dgm:t>
    </dgm:pt>
    <dgm:pt modelId="{808E35C5-538E-4C33-AFC2-C4505BF0863E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Реализация программ духовно-нравственного развития (1-4 </a:t>
          </a:r>
          <a:r>
            <a:rPr lang="ru-RU" b="1" dirty="0" err="1" smtClean="0"/>
            <a:t>кл</a:t>
          </a:r>
          <a:r>
            <a:rPr lang="ru-RU" b="1" dirty="0" smtClean="0"/>
            <a:t>) и воспитания и социализации  (5-11 </a:t>
          </a:r>
          <a:r>
            <a:rPr lang="ru-RU" b="1" dirty="0" err="1" smtClean="0"/>
            <a:t>кл</a:t>
          </a:r>
          <a:r>
            <a:rPr lang="ru-RU" b="1" dirty="0" smtClean="0"/>
            <a:t>.) </a:t>
          </a:r>
          <a:endParaRPr lang="ru-RU" b="1" dirty="0"/>
        </a:p>
      </dgm:t>
    </dgm:pt>
    <dgm:pt modelId="{3AF76E7C-D1D9-4D2A-8D41-AAEF1091E499}" type="sibTrans" cxnId="{A878BA91-0D81-4598-A681-201092C74EEC}">
      <dgm:prSet/>
      <dgm:spPr/>
      <dgm:t>
        <a:bodyPr/>
        <a:lstStyle/>
        <a:p>
          <a:endParaRPr lang="ru-RU"/>
        </a:p>
      </dgm:t>
    </dgm:pt>
    <dgm:pt modelId="{26999F4D-21E7-492D-936E-D7BDA9ED463F}" type="parTrans" cxnId="{A878BA91-0D81-4598-A681-201092C74EEC}">
      <dgm:prSet/>
      <dgm:spPr/>
      <dgm:t>
        <a:bodyPr/>
        <a:lstStyle/>
        <a:p>
          <a:endParaRPr lang="ru-RU"/>
        </a:p>
      </dgm:t>
    </dgm:pt>
    <dgm:pt modelId="{2CB22532-7259-4D57-8883-87960C2785D0}" type="pres">
      <dgm:prSet presAssocID="{C1297630-CBED-418E-A292-3745D361753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16410D-37F8-45AF-9C42-90CE1DA9E5AC}" type="pres">
      <dgm:prSet presAssocID="{C1297630-CBED-418E-A292-3745D3617535}" presName="matrix" presStyleCnt="0"/>
      <dgm:spPr/>
    </dgm:pt>
    <dgm:pt modelId="{E8DA9255-D82C-4B36-9013-A3A498DB3435}" type="pres">
      <dgm:prSet presAssocID="{C1297630-CBED-418E-A292-3745D3617535}" presName="tile1" presStyleLbl="node1" presStyleIdx="0" presStyleCnt="4"/>
      <dgm:spPr/>
      <dgm:t>
        <a:bodyPr/>
        <a:lstStyle/>
        <a:p>
          <a:endParaRPr lang="ru-RU"/>
        </a:p>
      </dgm:t>
    </dgm:pt>
    <dgm:pt modelId="{296CE1AA-7B8A-49D1-9AFE-22747022D88F}" type="pres">
      <dgm:prSet presAssocID="{C1297630-CBED-418E-A292-3745D361753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9812F-B705-48A8-9CC7-FCBA0B830140}" type="pres">
      <dgm:prSet presAssocID="{C1297630-CBED-418E-A292-3745D3617535}" presName="tile2" presStyleLbl="node1" presStyleIdx="1" presStyleCnt="4"/>
      <dgm:spPr/>
      <dgm:t>
        <a:bodyPr/>
        <a:lstStyle/>
        <a:p>
          <a:endParaRPr lang="ru-RU"/>
        </a:p>
      </dgm:t>
    </dgm:pt>
    <dgm:pt modelId="{15F094C5-4A9F-4DAD-8973-D3FAF7F323E9}" type="pres">
      <dgm:prSet presAssocID="{C1297630-CBED-418E-A292-3745D361753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C2E98-81D4-49C1-949C-AA2C64BD2F47}" type="pres">
      <dgm:prSet presAssocID="{C1297630-CBED-418E-A292-3745D3617535}" presName="tile3" presStyleLbl="node1" presStyleIdx="2" presStyleCnt="4"/>
      <dgm:spPr/>
      <dgm:t>
        <a:bodyPr/>
        <a:lstStyle/>
        <a:p>
          <a:endParaRPr lang="ru-RU"/>
        </a:p>
      </dgm:t>
    </dgm:pt>
    <dgm:pt modelId="{E2A1D8D4-6883-4B49-A4A4-44FD193F5F2C}" type="pres">
      <dgm:prSet presAssocID="{C1297630-CBED-418E-A292-3745D361753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D3813-7A35-4A35-B2FB-94C8921DD63B}" type="pres">
      <dgm:prSet presAssocID="{C1297630-CBED-418E-A292-3745D3617535}" presName="tile4" presStyleLbl="node1" presStyleIdx="3" presStyleCnt="4"/>
      <dgm:spPr/>
      <dgm:t>
        <a:bodyPr/>
        <a:lstStyle/>
        <a:p>
          <a:endParaRPr lang="ru-RU"/>
        </a:p>
      </dgm:t>
    </dgm:pt>
    <dgm:pt modelId="{42D62E4E-7D2E-45AE-A843-D65011CAD039}" type="pres">
      <dgm:prSet presAssocID="{C1297630-CBED-418E-A292-3745D361753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E8945-445D-4412-B518-B141C91AF06E}" type="pres">
      <dgm:prSet presAssocID="{C1297630-CBED-418E-A292-3745D361753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C899857-07C5-4614-8714-6B46D266C67D}" type="presOf" srcId="{5F99CF1B-4157-4AAB-8B47-FF351D85C02A}" destId="{296CE1AA-7B8A-49D1-9AFE-22747022D88F}" srcOrd="1" destOrd="0" presId="urn:microsoft.com/office/officeart/2005/8/layout/matrix1"/>
    <dgm:cxn modelId="{D137F2DE-C42B-499B-89FE-B32F34911C4B}" srcId="{53D9703F-3564-402B-9DF4-FE2731CAF446}" destId="{5F99CF1B-4157-4AAB-8B47-FF351D85C02A}" srcOrd="0" destOrd="0" parTransId="{40DE0AC1-C08E-44B9-877F-54E2A85A0342}" sibTransId="{45888395-E479-4E32-B21A-5C69091D3752}"/>
    <dgm:cxn modelId="{A878BA91-0D81-4598-A681-201092C74EEC}" srcId="{53D9703F-3564-402B-9DF4-FE2731CAF446}" destId="{808E35C5-538E-4C33-AFC2-C4505BF0863E}" srcOrd="3" destOrd="0" parTransId="{26999F4D-21E7-492D-936E-D7BDA9ED463F}" sibTransId="{3AF76E7C-D1D9-4D2A-8D41-AAEF1091E499}"/>
    <dgm:cxn modelId="{8251D790-1747-4475-8E24-0C8C492659D3}" type="presOf" srcId="{1B1BF18B-6BB0-48DD-B467-FBAF167C22C8}" destId="{15F094C5-4A9F-4DAD-8973-D3FAF7F323E9}" srcOrd="1" destOrd="0" presId="urn:microsoft.com/office/officeart/2005/8/layout/matrix1"/>
    <dgm:cxn modelId="{E074B4FB-2B5B-4555-BA42-397E09A32971}" type="presOf" srcId="{84F2BCAE-D8F2-4296-92EF-DB19BFB498B4}" destId="{CAAC2E98-81D4-49C1-949C-AA2C64BD2F47}" srcOrd="0" destOrd="0" presId="urn:microsoft.com/office/officeart/2005/8/layout/matrix1"/>
    <dgm:cxn modelId="{5FCE04F2-869E-4E13-8787-4877DAF89651}" srcId="{53D9703F-3564-402B-9DF4-FE2731CAF446}" destId="{84F2BCAE-D8F2-4296-92EF-DB19BFB498B4}" srcOrd="2" destOrd="0" parTransId="{7105C903-5C4D-4A64-A127-DC449B2F42E9}" sibTransId="{5E988D17-999D-46FE-9CA7-F75727325BD0}"/>
    <dgm:cxn modelId="{FF70E3B5-6231-4516-8386-D492D768E628}" type="presOf" srcId="{84F2BCAE-D8F2-4296-92EF-DB19BFB498B4}" destId="{E2A1D8D4-6883-4B49-A4A4-44FD193F5F2C}" srcOrd="1" destOrd="0" presId="urn:microsoft.com/office/officeart/2005/8/layout/matrix1"/>
    <dgm:cxn modelId="{1ABC63BF-4891-44C8-890A-E4B5D143AE5F}" type="presOf" srcId="{808E35C5-538E-4C33-AFC2-C4505BF0863E}" destId="{0C3D3813-7A35-4A35-B2FB-94C8921DD63B}" srcOrd="0" destOrd="0" presId="urn:microsoft.com/office/officeart/2005/8/layout/matrix1"/>
    <dgm:cxn modelId="{CC80D99B-D46A-471A-BC71-25E2E80662F2}" type="presOf" srcId="{53D9703F-3564-402B-9DF4-FE2731CAF446}" destId="{7CEE8945-445D-4412-B518-B141C91AF06E}" srcOrd="0" destOrd="0" presId="urn:microsoft.com/office/officeart/2005/8/layout/matrix1"/>
    <dgm:cxn modelId="{BE164BB7-2D6A-4509-A29E-8BBA58A120A1}" type="presOf" srcId="{5F99CF1B-4157-4AAB-8B47-FF351D85C02A}" destId="{E8DA9255-D82C-4B36-9013-A3A498DB3435}" srcOrd="0" destOrd="0" presId="urn:microsoft.com/office/officeart/2005/8/layout/matrix1"/>
    <dgm:cxn modelId="{C5DC2C3A-0EF9-4657-B097-5138D818BC10}" type="presOf" srcId="{1B1BF18B-6BB0-48DD-B467-FBAF167C22C8}" destId="{CB49812F-B705-48A8-9CC7-FCBA0B830140}" srcOrd="0" destOrd="0" presId="urn:microsoft.com/office/officeart/2005/8/layout/matrix1"/>
    <dgm:cxn modelId="{B1F21BC6-A3D8-4673-8EF5-C5D0DEC60E25}" srcId="{53D9703F-3564-402B-9DF4-FE2731CAF446}" destId="{1B1BF18B-6BB0-48DD-B467-FBAF167C22C8}" srcOrd="1" destOrd="0" parTransId="{E5A55EDA-D831-4604-9189-3F49123FBC6C}" sibTransId="{180EA381-67BB-4E20-8F07-61C246DD6352}"/>
    <dgm:cxn modelId="{1A4D6D37-A59A-437E-9B70-02C8340C39E5}" srcId="{C1297630-CBED-418E-A292-3745D3617535}" destId="{53D9703F-3564-402B-9DF4-FE2731CAF446}" srcOrd="0" destOrd="0" parTransId="{3CE67B37-043E-4506-AE27-8E08DBCEAF47}" sibTransId="{95DF776D-140D-4031-907F-BA1C6FD7A8E3}"/>
    <dgm:cxn modelId="{A553E6CD-270C-4603-85B2-A3230A8B34DA}" type="presOf" srcId="{808E35C5-538E-4C33-AFC2-C4505BF0863E}" destId="{42D62E4E-7D2E-45AE-A843-D65011CAD039}" srcOrd="1" destOrd="0" presId="urn:microsoft.com/office/officeart/2005/8/layout/matrix1"/>
    <dgm:cxn modelId="{156A52AC-E46F-45E9-857F-8B9156B898DE}" type="presOf" srcId="{C1297630-CBED-418E-A292-3745D3617535}" destId="{2CB22532-7259-4D57-8883-87960C2785D0}" srcOrd="0" destOrd="0" presId="urn:microsoft.com/office/officeart/2005/8/layout/matrix1"/>
    <dgm:cxn modelId="{FAC462FA-ECE4-4274-A452-317CD74D750A}" type="presParOf" srcId="{2CB22532-7259-4D57-8883-87960C2785D0}" destId="{4216410D-37F8-45AF-9C42-90CE1DA9E5AC}" srcOrd="0" destOrd="0" presId="urn:microsoft.com/office/officeart/2005/8/layout/matrix1"/>
    <dgm:cxn modelId="{880E0B17-1EED-4F83-B148-C1D7813994E5}" type="presParOf" srcId="{4216410D-37F8-45AF-9C42-90CE1DA9E5AC}" destId="{E8DA9255-D82C-4B36-9013-A3A498DB3435}" srcOrd="0" destOrd="0" presId="urn:microsoft.com/office/officeart/2005/8/layout/matrix1"/>
    <dgm:cxn modelId="{E237C3C0-F215-4B67-82DB-9972513D5899}" type="presParOf" srcId="{4216410D-37F8-45AF-9C42-90CE1DA9E5AC}" destId="{296CE1AA-7B8A-49D1-9AFE-22747022D88F}" srcOrd="1" destOrd="0" presId="urn:microsoft.com/office/officeart/2005/8/layout/matrix1"/>
    <dgm:cxn modelId="{C07F9FE2-D034-455E-ABE9-2049A0FCE9EE}" type="presParOf" srcId="{4216410D-37F8-45AF-9C42-90CE1DA9E5AC}" destId="{CB49812F-B705-48A8-9CC7-FCBA0B830140}" srcOrd="2" destOrd="0" presId="urn:microsoft.com/office/officeart/2005/8/layout/matrix1"/>
    <dgm:cxn modelId="{7DB617FE-7EEF-4973-8A11-46DFCC969737}" type="presParOf" srcId="{4216410D-37F8-45AF-9C42-90CE1DA9E5AC}" destId="{15F094C5-4A9F-4DAD-8973-D3FAF7F323E9}" srcOrd="3" destOrd="0" presId="urn:microsoft.com/office/officeart/2005/8/layout/matrix1"/>
    <dgm:cxn modelId="{A674ACA5-2B52-4754-850A-1E31416E6B3A}" type="presParOf" srcId="{4216410D-37F8-45AF-9C42-90CE1DA9E5AC}" destId="{CAAC2E98-81D4-49C1-949C-AA2C64BD2F47}" srcOrd="4" destOrd="0" presId="urn:microsoft.com/office/officeart/2005/8/layout/matrix1"/>
    <dgm:cxn modelId="{C77D1764-4142-4B75-B902-B96C536D520A}" type="presParOf" srcId="{4216410D-37F8-45AF-9C42-90CE1DA9E5AC}" destId="{E2A1D8D4-6883-4B49-A4A4-44FD193F5F2C}" srcOrd="5" destOrd="0" presId="urn:microsoft.com/office/officeart/2005/8/layout/matrix1"/>
    <dgm:cxn modelId="{D0827CB4-C6FD-43B3-86E9-2AA2E67E8215}" type="presParOf" srcId="{4216410D-37F8-45AF-9C42-90CE1DA9E5AC}" destId="{0C3D3813-7A35-4A35-B2FB-94C8921DD63B}" srcOrd="6" destOrd="0" presId="urn:microsoft.com/office/officeart/2005/8/layout/matrix1"/>
    <dgm:cxn modelId="{9142CAB8-C669-48C0-BB21-A877989FC737}" type="presParOf" srcId="{4216410D-37F8-45AF-9C42-90CE1DA9E5AC}" destId="{42D62E4E-7D2E-45AE-A843-D65011CAD039}" srcOrd="7" destOrd="0" presId="urn:microsoft.com/office/officeart/2005/8/layout/matrix1"/>
    <dgm:cxn modelId="{7EF8E967-7F07-4754-85CB-9BB15E683793}" type="presParOf" srcId="{2CB22532-7259-4D57-8883-87960C2785D0}" destId="{7CEE8945-445D-4412-B518-B141C91AF06E}" srcOrd="1" destOrd="0" presId="urn:microsoft.com/office/officeart/2005/8/layout/matrix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1857F1-98BE-4596-80A6-FB6C33CC07B2}" type="doc">
      <dgm:prSet loTypeId="urn:microsoft.com/office/officeart/2005/8/layout/vList3#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9E8898E-1964-4285-91D1-EC25C687E206}">
      <dgm:prSet custT="1"/>
      <dgm:spPr/>
      <dgm:t>
        <a:bodyPr/>
        <a:lstStyle/>
        <a:p>
          <a:pPr rtl="0"/>
          <a:r>
            <a:rPr lang="ru-RU" sz="2000" b="1" dirty="0" smtClean="0"/>
            <a:t>Внедрение современных образовательных технологий (реальное, виртуальное пространство)</a:t>
          </a:r>
          <a:endParaRPr lang="ru-RU" sz="2000" b="1" dirty="0"/>
        </a:p>
      </dgm:t>
    </dgm:pt>
    <dgm:pt modelId="{7323BCF1-38F7-4B78-89FF-905CB3F648DA}" type="parTrans" cxnId="{A40A6613-AD3D-46E5-B804-C2A214A6F2BC}">
      <dgm:prSet/>
      <dgm:spPr/>
      <dgm:t>
        <a:bodyPr/>
        <a:lstStyle/>
        <a:p>
          <a:endParaRPr lang="ru-RU"/>
        </a:p>
      </dgm:t>
    </dgm:pt>
    <dgm:pt modelId="{5CB3F381-7E51-473E-85ED-073247859D2E}" type="sibTrans" cxnId="{A40A6613-AD3D-46E5-B804-C2A214A6F2BC}">
      <dgm:prSet/>
      <dgm:spPr/>
      <dgm:t>
        <a:bodyPr/>
        <a:lstStyle/>
        <a:p>
          <a:endParaRPr lang="ru-RU"/>
        </a:p>
      </dgm:t>
    </dgm:pt>
    <dgm:pt modelId="{E3E12F57-74C9-4DAC-9038-2F4CA404A6D6}">
      <dgm:prSet custT="1"/>
      <dgm:spPr/>
      <dgm:t>
        <a:bodyPr/>
        <a:lstStyle/>
        <a:p>
          <a:pPr rtl="0"/>
          <a:r>
            <a:rPr lang="ru-RU" sz="2000" b="1" dirty="0" smtClean="0"/>
            <a:t>Интеграция с урочной/воспитательной деятельностью</a:t>
          </a:r>
          <a:endParaRPr lang="ru-RU" sz="2000" b="1" dirty="0"/>
        </a:p>
      </dgm:t>
    </dgm:pt>
    <dgm:pt modelId="{5A3EE391-7D86-4964-A591-DAE5ABA89757}" type="parTrans" cxnId="{7877D214-CCB5-42F0-B703-A8A3F642D3E0}">
      <dgm:prSet/>
      <dgm:spPr/>
      <dgm:t>
        <a:bodyPr/>
        <a:lstStyle/>
        <a:p>
          <a:endParaRPr lang="ru-RU"/>
        </a:p>
      </dgm:t>
    </dgm:pt>
    <dgm:pt modelId="{6F4876F1-4395-4C92-B4ED-131BBE59BBD8}" type="sibTrans" cxnId="{7877D214-CCB5-42F0-B703-A8A3F642D3E0}">
      <dgm:prSet/>
      <dgm:spPr/>
      <dgm:t>
        <a:bodyPr/>
        <a:lstStyle/>
        <a:p>
          <a:endParaRPr lang="ru-RU"/>
        </a:p>
      </dgm:t>
    </dgm:pt>
    <dgm:pt modelId="{97D881FC-C68E-4246-80AD-906DC525BBB0}">
      <dgm:prSet custT="1"/>
      <dgm:spPr/>
      <dgm:t>
        <a:bodyPr/>
        <a:lstStyle/>
        <a:p>
          <a:pPr rtl="0"/>
          <a:r>
            <a:rPr lang="ru-RU" sz="2000" b="1" dirty="0" smtClean="0"/>
            <a:t>Учет особенностей школы, образовательных интересов школьников</a:t>
          </a:r>
          <a:endParaRPr lang="ru-RU" sz="2000" b="1" dirty="0"/>
        </a:p>
      </dgm:t>
    </dgm:pt>
    <dgm:pt modelId="{23FB4204-B562-49DF-A8AF-CF40A46B36DC}" type="parTrans" cxnId="{F70F57E1-09F0-44C6-9763-61EFD9694CB3}">
      <dgm:prSet/>
      <dgm:spPr/>
      <dgm:t>
        <a:bodyPr/>
        <a:lstStyle/>
        <a:p>
          <a:endParaRPr lang="ru-RU"/>
        </a:p>
      </dgm:t>
    </dgm:pt>
    <dgm:pt modelId="{708331CC-6AFB-444F-823A-B329E56DCA36}" type="sibTrans" cxnId="{F70F57E1-09F0-44C6-9763-61EFD9694CB3}">
      <dgm:prSet/>
      <dgm:spPr/>
      <dgm:t>
        <a:bodyPr/>
        <a:lstStyle/>
        <a:p>
          <a:endParaRPr lang="ru-RU"/>
        </a:p>
      </dgm:t>
    </dgm:pt>
    <dgm:pt modelId="{39177E8C-AB66-4091-9C8E-1306FE98D407}">
      <dgm:prSet/>
      <dgm:spPr/>
      <dgm:t>
        <a:bodyPr/>
        <a:lstStyle/>
        <a:p>
          <a:pPr rtl="0"/>
          <a:r>
            <a:rPr lang="ru-RU" b="1" dirty="0" smtClean="0"/>
            <a:t>Региональный компонент</a:t>
          </a:r>
          <a:endParaRPr lang="ru-RU" b="1" dirty="0"/>
        </a:p>
      </dgm:t>
    </dgm:pt>
    <dgm:pt modelId="{0E367A0F-99CB-4587-A58F-6EDFCE80A89A}" type="parTrans" cxnId="{512AF423-0357-4855-BA45-B7EBAD8D3F3D}">
      <dgm:prSet/>
      <dgm:spPr/>
      <dgm:t>
        <a:bodyPr/>
        <a:lstStyle/>
        <a:p>
          <a:endParaRPr lang="ru-RU"/>
        </a:p>
      </dgm:t>
    </dgm:pt>
    <dgm:pt modelId="{A7EACF0A-EBCD-4C18-91D7-18D29C727B68}" type="sibTrans" cxnId="{512AF423-0357-4855-BA45-B7EBAD8D3F3D}">
      <dgm:prSet/>
      <dgm:spPr/>
      <dgm:t>
        <a:bodyPr/>
        <a:lstStyle/>
        <a:p>
          <a:endParaRPr lang="ru-RU"/>
        </a:p>
      </dgm:t>
    </dgm:pt>
    <dgm:pt modelId="{B429511A-ADA2-4785-8DE5-B2497845CB2F}">
      <dgm:prSet custT="1"/>
      <dgm:spPr/>
      <dgm:t>
        <a:bodyPr/>
        <a:lstStyle/>
        <a:p>
          <a:pPr rtl="0"/>
          <a:r>
            <a:rPr lang="ru-RU" sz="2000" b="1" dirty="0" smtClean="0"/>
            <a:t>Ресурс формирования развивающей/коррекционной среды</a:t>
          </a:r>
          <a:endParaRPr lang="ru-RU" sz="2000" b="1" dirty="0"/>
        </a:p>
      </dgm:t>
    </dgm:pt>
    <dgm:pt modelId="{0205FECC-C569-44BC-8DFB-A0F1B93E887B}" type="parTrans" cxnId="{82607B5B-C1AD-4AA1-AA90-DE8698312F6F}">
      <dgm:prSet/>
      <dgm:spPr/>
      <dgm:t>
        <a:bodyPr/>
        <a:lstStyle/>
        <a:p>
          <a:endParaRPr lang="ru-RU"/>
        </a:p>
      </dgm:t>
    </dgm:pt>
    <dgm:pt modelId="{C6B25319-879B-4255-BA02-8CEC73409503}" type="sibTrans" cxnId="{82607B5B-C1AD-4AA1-AA90-DE8698312F6F}">
      <dgm:prSet/>
      <dgm:spPr/>
      <dgm:t>
        <a:bodyPr/>
        <a:lstStyle/>
        <a:p>
          <a:endParaRPr lang="ru-RU"/>
        </a:p>
      </dgm:t>
    </dgm:pt>
    <dgm:pt modelId="{980EB535-D916-4260-882B-27605D87154B}">
      <dgm:prSet/>
      <dgm:spPr/>
      <dgm:t>
        <a:bodyPr/>
        <a:lstStyle/>
        <a:p>
          <a:pPr rtl="0"/>
          <a:r>
            <a:rPr lang="ru-RU" b="1" dirty="0" smtClean="0"/>
            <a:t>Наличие УМК</a:t>
          </a:r>
          <a:endParaRPr lang="ru-RU" b="1" dirty="0"/>
        </a:p>
      </dgm:t>
    </dgm:pt>
    <dgm:pt modelId="{9D637539-0F10-4612-BA33-1B3833B47BAD}" type="parTrans" cxnId="{E9B47DD0-97AE-4985-919A-75ED00F1CBD8}">
      <dgm:prSet/>
      <dgm:spPr/>
      <dgm:t>
        <a:bodyPr/>
        <a:lstStyle/>
        <a:p>
          <a:endParaRPr lang="ru-RU"/>
        </a:p>
      </dgm:t>
    </dgm:pt>
    <dgm:pt modelId="{AF9F844E-2507-447E-8230-9D8418403731}" type="sibTrans" cxnId="{E9B47DD0-97AE-4985-919A-75ED00F1CBD8}">
      <dgm:prSet/>
      <dgm:spPr/>
      <dgm:t>
        <a:bodyPr/>
        <a:lstStyle/>
        <a:p>
          <a:endParaRPr lang="ru-RU"/>
        </a:p>
      </dgm:t>
    </dgm:pt>
    <dgm:pt modelId="{D2A93FE1-B13A-4B4E-8B22-01E736966FEA}">
      <dgm:prSet/>
      <dgm:spPr/>
      <dgm:t>
        <a:bodyPr/>
        <a:lstStyle/>
        <a:p>
          <a:pPr rtl="0"/>
          <a:r>
            <a:rPr lang="ru-RU" b="1" dirty="0" smtClean="0"/>
            <a:t>Интерактивный характер </a:t>
          </a:r>
          <a:endParaRPr lang="ru-RU" b="1" dirty="0"/>
        </a:p>
      </dgm:t>
    </dgm:pt>
    <dgm:pt modelId="{D394D9E3-FDE4-45DD-AC6F-C3F5CE9572CD}" type="parTrans" cxnId="{A410804F-E0E3-47E0-A3B4-9E2A00D53499}">
      <dgm:prSet/>
      <dgm:spPr/>
      <dgm:t>
        <a:bodyPr/>
        <a:lstStyle/>
        <a:p>
          <a:endParaRPr lang="ru-RU"/>
        </a:p>
      </dgm:t>
    </dgm:pt>
    <dgm:pt modelId="{518CF296-9624-4531-9D83-6D566C39517C}" type="sibTrans" cxnId="{A410804F-E0E3-47E0-A3B4-9E2A00D53499}">
      <dgm:prSet/>
      <dgm:spPr/>
      <dgm:t>
        <a:bodyPr/>
        <a:lstStyle/>
        <a:p>
          <a:endParaRPr lang="ru-RU"/>
        </a:p>
      </dgm:t>
    </dgm:pt>
    <dgm:pt modelId="{DC9ED80D-2E62-4BCB-8FEC-606E44F3E2BA}" type="pres">
      <dgm:prSet presAssocID="{5E1857F1-98BE-4596-80A6-FB6C33CC07B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7A5424-C5CF-45C5-8D53-130AA8C93C8A}" type="pres">
      <dgm:prSet presAssocID="{69E8898E-1964-4285-91D1-EC25C687E206}" presName="composite" presStyleCnt="0"/>
      <dgm:spPr/>
    </dgm:pt>
    <dgm:pt modelId="{4ADDAB93-CD7C-4F76-AD32-287C219184B0}" type="pres">
      <dgm:prSet presAssocID="{69E8898E-1964-4285-91D1-EC25C687E206}" presName="imgShp" presStyleLbl="fgImgPlace1" presStyleIdx="0" presStyleCnt="7"/>
      <dgm:spPr/>
    </dgm:pt>
    <dgm:pt modelId="{6AC2AE8F-6B07-43D6-80D7-3B058628F633}" type="pres">
      <dgm:prSet presAssocID="{69E8898E-1964-4285-91D1-EC25C687E206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68B2E-1DAE-410C-9EDA-2A2F3D04ED4D}" type="pres">
      <dgm:prSet presAssocID="{5CB3F381-7E51-473E-85ED-073247859D2E}" presName="spacing" presStyleCnt="0"/>
      <dgm:spPr/>
    </dgm:pt>
    <dgm:pt modelId="{9D8B7C44-DCB1-46E3-849F-BD9B25335F76}" type="pres">
      <dgm:prSet presAssocID="{E3E12F57-74C9-4DAC-9038-2F4CA404A6D6}" presName="composite" presStyleCnt="0"/>
      <dgm:spPr/>
    </dgm:pt>
    <dgm:pt modelId="{6459286B-B46F-4B43-B1DD-75C8E55BEAAA}" type="pres">
      <dgm:prSet presAssocID="{E3E12F57-74C9-4DAC-9038-2F4CA404A6D6}" presName="imgShp" presStyleLbl="fgImgPlace1" presStyleIdx="1" presStyleCnt="7"/>
      <dgm:spPr/>
    </dgm:pt>
    <dgm:pt modelId="{D8B857B7-2ED9-47DC-B7D6-E50B041D28F4}" type="pres">
      <dgm:prSet presAssocID="{E3E12F57-74C9-4DAC-9038-2F4CA404A6D6}" presName="txShp" presStyleLbl="node1" presStyleIdx="1" presStyleCnt="7" custLinFactNeighborX="-349" custLinFactNeighborY="1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B15C2-DE5E-4BF4-8732-6EC473478E1B}" type="pres">
      <dgm:prSet presAssocID="{6F4876F1-4395-4C92-B4ED-131BBE59BBD8}" presName="spacing" presStyleCnt="0"/>
      <dgm:spPr/>
    </dgm:pt>
    <dgm:pt modelId="{83994822-E5AE-4CC1-81F6-A9AE49CA7B79}" type="pres">
      <dgm:prSet presAssocID="{97D881FC-C68E-4246-80AD-906DC525BBB0}" presName="composite" presStyleCnt="0"/>
      <dgm:spPr/>
    </dgm:pt>
    <dgm:pt modelId="{6F97D4C4-902D-43C5-A199-7272C9E0C121}" type="pres">
      <dgm:prSet presAssocID="{97D881FC-C68E-4246-80AD-906DC525BBB0}" presName="imgShp" presStyleLbl="fgImgPlace1" presStyleIdx="2" presStyleCnt="7"/>
      <dgm:spPr/>
    </dgm:pt>
    <dgm:pt modelId="{A89E7F21-5D08-4417-99BC-317A63299EBE}" type="pres">
      <dgm:prSet presAssocID="{97D881FC-C68E-4246-80AD-906DC525BBB0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94C30-1A12-4A67-89E8-11677F94B0B3}" type="pres">
      <dgm:prSet presAssocID="{708331CC-6AFB-444F-823A-B329E56DCA36}" presName="spacing" presStyleCnt="0"/>
      <dgm:spPr/>
    </dgm:pt>
    <dgm:pt modelId="{45C6F178-4301-4332-AB13-EC94FB7D973A}" type="pres">
      <dgm:prSet presAssocID="{39177E8C-AB66-4091-9C8E-1306FE98D407}" presName="composite" presStyleCnt="0"/>
      <dgm:spPr/>
    </dgm:pt>
    <dgm:pt modelId="{4A0274F5-0F2B-41A7-A66D-497811BF91E1}" type="pres">
      <dgm:prSet presAssocID="{39177E8C-AB66-4091-9C8E-1306FE98D407}" presName="imgShp" presStyleLbl="fgImgPlace1" presStyleIdx="3" presStyleCnt="7"/>
      <dgm:spPr/>
    </dgm:pt>
    <dgm:pt modelId="{9494C3DE-293D-43BB-ACC1-6BCBACA64782}" type="pres">
      <dgm:prSet presAssocID="{39177E8C-AB66-4091-9C8E-1306FE98D407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AA4A6-F240-4346-9449-438EBCFA948C}" type="pres">
      <dgm:prSet presAssocID="{A7EACF0A-EBCD-4C18-91D7-18D29C727B68}" presName="spacing" presStyleCnt="0"/>
      <dgm:spPr/>
    </dgm:pt>
    <dgm:pt modelId="{B56DB422-3DF9-463B-916F-6F3BAD056D28}" type="pres">
      <dgm:prSet presAssocID="{B429511A-ADA2-4785-8DE5-B2497845CB2F}" presName="composite" presStyleCnt="0"/>
      <dgm:spPr/>
    </dgm:pt>
    <dgm:pt modelId="{EF55911B-5A2C-4832-A8E8-B986AD3BC19B}" type="pres">
      <dgm:prSet presAssocID="{B429511A-ADA2-4785-8DE5-B2497845CB2F}" presName="imgShp" presStyleLbl="fgImgPlace1" presStyleIdx="4" presStyleCnt="7"/>
      <dgm:spPr/>
    </dgm:pt>
    <dgm:pt modelId="{A253EF8D-5929-4BF0-92AD-DB7B0373DF46}" type="pres">
      <dgm:prSet presAssocID="{B429511A-ADA2-4785-8DE5-B2497845CB2F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13A88-72D8-45FD-A16F-EDB29CD16A9C}" type="pres">
      <dgm:prSet presAssocID="{C6B25319-879B-4255-BA02-8CEC73409503}" presName="spacing" presStyleCnt="0"/>
      <dgm:spPr/>
    </dgm:pt>
    <dgm:pt modelId="{A11A21FF-4CFF-435F-8DF0-06B716B678D0}" type="pres">
      <dgm:prSet presAssocID="{980EB535-D916-4260-882B-27605D87154B}" presName="composite" presStyleCnt="0"/>
      <dgm:spPr/>
    </dgm:pt>
    <dgm:pt modelId="{C79B0C55-2B96-46DE-8E81-4A0D7623D6AD}" type="pres">
      <dgm:prSet presAssocID="{980EB535-D916-4260-882B-27605D87154B}" presName="imgShp" presStyleLbl="fgImgPlace1" presStyleIdx="5" presStyleCnt="7"/>
      <dgm:spPr/>
    </dgm:pt>
    <dgm:pt modelId="{C3321A72-D767-43D0-BF75-6DB9D9EE6B9A}" type="pres">
      <dgm:prSet presAssocID="{980EB535-D916-4260-882B-27605D87154B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FECD11-6E78-40C6-BAEB-2CC4C86FF4A9}" type="pres">
      <dgm:prSet presAssocID="{AF9F844E-2507-447E-8230-9D8418403731}" presName="spacing" presStyleCnt="0"/>
      <dgm:spPr/>
    </dgm:pt>
    <dgm:pt modelId="{743BD275-4AFE-4550-9CB2-945E774A7FAA}" type="pres">
      <dgm:prSet presAssocID="{D2A93FE1-B13A-4B4E-8B22-01E736966FEA}" presName="composite" presStyleCnt="0"/>
      <dgm:spPr/>
    </dgm:pt>
    <dgm:pt modelId="{FC70098F-B385-4C27-BC97-83D2B8F00BF2}" type="pres">
      <dgm:prSet presAssocID="{D2A93FE1-B13A-4B4E-8B22-01E736966FEA}" presName="imgShp" presStyleLbl="fgImgPlace1" presStyleIdx="6" presStyleCnt="7"/>
      <dgm:spPr/>
    </dgm:pt>
    <dgm:pt modelId="{F3593A53-FBFD-4834-B439-986C85B88794}" type="pres">
      <dgm:prSet presAssocID="{D2A93FE1-B13A-4B4E-8B22-01E736966FEA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607B5B-C1AD-4AA1-AA90-DE8698312F6F}" srcId="{5E1857F1-98BE-4596-80A6-FB6C33CC07B2}" destId="{B429511A-ADA2-4785-8DE5-B2497845CB2F}" srcOrd="4" destOrd="0" parTransId="{0205FECC-C569-44BC-8DFB-A0F1B93E887B}" sibTransId="{C6B25319-879B-4255-BA02-8CEC73409503}"/>
    <dgm:cxn modelId="{A410804F-E0E3-47E0-A3B4-9E2A00D53499}" srcId="{5E1857F1-98BE-4596-80A6-FB6C33CC07B2}" destId="{D2A93FE1-B13A-4B4E-8B22-01E736966FEA}" srcOrd="6" destOrd="0" parTransId="{D394D9E3-FDE4-45DD-AC6F-C3F5CE9572CD}" sibTransId="{518CF296-9624-4531-9D83-6D566C39517C}"/>
    <dgm:cxn modelId="{A27DABB6-B57D-47B2-867C-FAD42DAE7BDE}" type="presOf" srcId="{69E8898E-1964-4285-91D1-EC25C687E206}" destId="{6AC2AE8F-6B07-43D6-80D7-3B058628F633}" srcOrd="0" destOrd="0" presId="urn:microsoft.com/office/officeart/2005/8/layout/vList3#1"/>
    <dgm:cxn modelId="{5FB50D6B-85B0-4F18-9110-9DDEE9E10100}" type="presOf" srcId="{D2A93FE1-B13A-4B4E-8B22-01E736966FEA}" destId="{F3593A53-FBFD-4834-B439-986C85B88794}" srcOrd="0" destOrd="0" presId="urn:microsoft.com/office/officeart/2005/8/layout/vList3#1"/>
    <dgm:cxn modelId="{111BD85A-9ED6-4B44-9AF5-5324A478AA9A}" type="presOf" srcId="{39177E8C-AB66-4091-9C8E-1306FE98D407}" destId="{9494C3DE-293D-43BB-ACC1-6BCBACA64782}" srcOrd="0" destOrd="0" presId="urn:microsoft.com/office/officeart/2005/8/layout/vList3#1"/>
    <dgm:cxn modelId="{512AF423-0357-4855-BA45-B7EBAD8D3F3D}" srcId="{5E1857F1-98BE-4596-80A6-FB6C33CC07B2}" destId="{39177E8C-AB66-4091-9C8E-1306FE98D407}" srcOrd="3" destOrd="0" parTransId="{0E367A0F-99CB-4587-A58F-6EDFCE80A89A}" sibTransId="{A7EACF0A-EBCD-4C18-91D7-18D29C727B68}"/>
    <dgm:cxn modelId="{1201B575-7D39-4612-A3B0-D2931C7C5524}" type="presOf" srcId="{E3E12F57-74C9-4DAC-9038-2F4CA404A6D6}" destId="{D8B857B7-2ED9-47DC-B7D6-E50B041D28F4}" srcOrd="0" destOrd="0" presId="urn:microsoft.com/office/officeart/2005/8/layout/vList3#1"/>
    <dgm:cxn modelId="{E9B47DD0-97AE-4985-919A-75ED00F1CBD8}" srcId="{5E1857F1-98BE-4596-80A6-FB6C33CC07B2}" destId="{980EB535-D916-4260-882B-27605D87154B}" srcOrd="5" destOrd="0" parTransId="{9D637539-0F10-4612-BA33-1B3833B47BAD}" sibTransId="{AF9F844E-2507-447E-8230-9D8418403731}"/>
    <dgm:cxn modelId="{F70F57E1-09F0-44C6-9763-61EFD9694CB3}" srcId="{5E1857F1-98BE-4596-80A6-FB6C33CC07B2}" destId="{97D881FC-C68E-4246-80AD-906DC525BBB0}" srcOrd="2" destOrd="0" parTransId="{23FB4204-B562-49DF-A8AF-CF40A46B36DC}" sibTransId="{708331CC-6AFB-444F-823A-B329E56DCA36}"/>
    <dgm:cxn modelId="{5781E90C-45E0-460F-BE28-D33C31AEB4FD}" type="presOf" srcId="{5E1857F1-98BE-4596-80A6-FB6C33CC07B2}" destId="{DC9ED80D-2E62-4BCB-8FEC-606E44F3E2BA}" srcOrd="0" destOrd="0" presId="urn:microsoft.com/office/officeart/2005/8/layout/vList3#1"/>
    <dgm:cxn modelId="{A40A6613-AD3D-46E5-B804-C2A214A6F2BC}" srcId="{5E1857F1-98BE-4596-80A6-FB6C33CC07B2}" destId="{69E8898E-1964-4285-91D1-EC25C687E206}" srcOrd="0" destOrd="0" parTransId="{7323BCF1-38F7-4B78-89FF-905CB3F648DA}" sibTransId="{5CB3F381-7E51-473E-85ED-073247859D2E}"/>
    <dgm:cxn modelId="{7877D214-CCB5-42F0-B703-A8A3F642D3E0}" srcId="{5E1857F1-98BE-4596-80A6-FB6C33CC07B2}" destId="{E3E12F57-74C9-4DAC-9038-2F4CA404A6D6}" srcOrd="1" destOrd="0" parTransId="{5A3EE391-7D86-4964-A591-DAE5ABA89757}" sibTransId="{6F4876F1-4395-4C92-B4ED-131BBE59BBD8}"/>
    <dgm:cxn modelId="{CD264817-B24B-4B32-A9AC-7C546A921FDB}" type="presOf" srcId="{980EB535-D916-4260-882B-27605D87154B}" destId="{C3321A72-D767-43D0-BF75-6DB9D9EE6B9A}" srcOrd="0" destOrd="0" presId="urn:microsoft.com/office/officeart/2005/8/layout/vList3#1"/>
    <dgm:cxn modelId="{4F76C6F3-06BF-4657-9A85-17E38ACFB3F6}" type="presOf" srcId="{97D881FC-C68E-4246-80AD-906DC525BBB0}" destId="{A89E7F21-5D08-4417-99BC-317A63299EBE}" srcOrd="0" destOrd="0" presId="urn:microsoft.com/office/officeart/2005/8/layout/vList3#1"/>
    <dgm:cxn modelId="{6B80FC14-6519-4D48-8610-1230CC9838B3}" type="presOf" srcId="{B429511A-ADA2-4785-8DE5-B2497845CB2F}" destId="{A253EF8D-5929-4BF0-92AD-DB7B0373DF46}" srcOrd="0" destOrd="0" presId="urn:microsoft.com/office/officeart/2005/8/layout/vList3#1"/>
    <dgm:cxn modelId="{1AA974BA-2E26-499C-8A26-493FC9BEAA89}" type="presParOf" srcId="{DC9ED80D-2E62-4BCB-8FEC-606E44F3E2BA}" destId="{B17A5424-C5CF-45C5-8D53-130AA8C93C8A}" srcOrd="0" destOrd="0" presId="urn:microsoft.com/office/officeart/2005/8/layout/vList3#1"/>
    <dgm:cxn modelId="{2B6E35E8-3211-40AB-B2A7-E175A1FBEFAB}" type="presParOf" srcId="{B17A5424-C5CF-45C5-8D53-130AA8C93C8A}" destId="{4ADDAB93-CD7C-4F76-AD32-287C219184B0}" srcOrd="0" destOrd="0" presId="urn:microsoft.com/office/officeart/2005/8/layout/vList3#1"/>
    <dgm:cxn modelId="{57FB9FE4-C1C0-423E-8CFA-407FF12719BF}" type="presParOf" srcId="{B17A5424-C5CF-45C5-8D53-130AA8C93C8A}" destId="{6AC2AE8F-6B07-43D6-80D7-3B058628F633}" srcOrd="1" destOrd="0" presId="urn:microsoft.com/office/officeart/2005/8/layout/vList3#1"/>
    <dgm:cxn modelId="{9B6C5486-9994-4DB7-A98C-E679CF019D1C}" type="presParOf" srcId="{DC9ED80D-2E62-4BCB-8FEC-606E44F3E2BA}" destId="{6DF68B2E-1DAE-410C-9EDA-2A2F3D04ED4D}" srcOrd="1" destOrd="0" presId="urn:microsoft.com/office/officeart/2005/8/layout/vList3#1"/>
    <dgm:cxn modelId="{7E61F87C-4CCC-46D5-BE2E-518A3D961D0A}" type="presParOf" srcId="{DC9ED80D-2E62-4BCB-8FEC-606E44F3E2BA}" destId="{9D8B7C44-DCB1-46E3-849F-BD9B25335F76}" srcOrd="2" destOrd="0" presId="urn:microsoft.com/office/officeart/2005/8/layout/vList3#1"/>
    <dgm:cxn modelId="{61C5AF03-E77E-48BF-9121-7F5A5FF917E9}" type="presParOf" srcId="{9D8B7C44-DCB1-46E3-849F-BD9B25335F76}" destId="{6459286B-B46F-4B43-B1DD-75C8E55BEAAA}" srcOrd="0" destOrd="0" presId="urn:microsoft.com/office/officeart/2005/8/layout/vList3#1"/>
    <dgm:cxn modelId="{E8406005-463B-4563-A089-4959099B8E79}" type="presParOf" srcId="{9D8B7C44-DCB1-46E3-849F-BD9B25335F76}" destId="{D8B857B7-2ED9-47DC-B7D6-E50B041D28F4}" srcOrd="1" destOrd="0" presId="urn:microsoft.com/office/officeart/2005/8/layout/vList3#1"/>
    <dgm:cxn modelId="{EBD41BAC-BE14-4CB1-A012-67B706A3CF33}" type="presParOf" srcId="{DC9ED80D-2E62-4BCB-8FEC-606E44F3E2BA}" destId="{DB6B15C2-DE5E-4BF4-8732-6EC473478E1B}" srcOrd="3" destOrd="0" presId="urn:microsoft.com/office/officeart/2005/8/layout/vList3#1"/>
    <dgm:cxn modelId="{28313089-5C76-474C-BD3E-7DCC90A85BA3}" type="presParOf" srcId="{DC9ED80D-2E62-4BCB-8FEC-606E44F3E2BA}" destId="{83994822-E5AE-4CC1-81F6-A9AE49CA7B79}" srcOrd="4" destOrd="0" presId="urn:microsoft.com/office/officeart/2005/8/layout/vList3#1"/>
    <dgm:cxn modelId="{7503AB5A-84C3-41C7-A5ED-D3AD35D81632}" type="presParOf" srcId="{83994822-E5AE-4CC1-81F6-A9AE49CA7B79}" destId="{6F97D4C4-902D-43C5-A199-7272C9E0C121}" srcOrd="0" destOrd="0" presId="urn:microsoft.com/office/officeart/2005/8/layout/vList3#1"/>
    <dgm:cxn modelId="{03557B1E-4E96-49BB-8663-BC0E5339FC45}" type="presParOf" srcId="{83994822-E5AE-4CC1-81F6-A9AE49CA7B79}" destId="{A89E7F21-5D08-4417-99BC-317A63299EBE}" srcOrd="1" destOrd="0" presId="urn:microsoft.com/office/officeart/2005/8/layout/vList3#1"/>
    <dgm:cxn modelId="{24ECC2CC-CD28-42DE-A608-6531B93C7278}" type="presParOf" srcId="{DC9ED80D-2E62-4BCB-8FEC-606E44F3E2BA}" destId="{37194C30-1A12-4A67-89E8-11677F94B0B3}" srcOrd="5" destOrd="0" presId="urn:microsoft.com/office/officeart/2005/8/layout/vList3#1"/>
    <dgm:cxn modelId="{F27CA54B-C9BA-4035-84A5-D6CBCA923C52}" type="presParOf" srcId="{DC9ED80D-2E62-4BCB-8FEC-606E44F3E2BA}" destId="{45C6F178-4301-4332-AB13-EC94FB7D973A}" srcOrd="6" destOrd="0" presId="urn:microsoft.com/office/officeart/2005/8/layout/vList3#1"/>
    <dgm:cxn modelId="{953D0A39-1F31-464F-9CE8-91BD51798E0E}" type="presParOf" srcId="{45C6F178-4301-4332-AB13-EC94FB7D973A}" destId="{4A0274F5-0F2B-41A7-A66D-497811BF91E1}" srcOrd="0" destOrd="0" presId="urn:microsoft.com/office/officeart/2005/8/layout/vList3#1"/>
    <dgm:cxn modelId="{5FC4EB12-5722-45CE-AE99-34280E094347}" type="presParOf" srcId="{45C6F178-4301-4332-AB13-EC94FB7D973A}" destId="{9494C3DE-293D-43BB-ACC1-6BCBACA64782}" srcOrd="1" destOrd="0" presId="urn:microsoft.com/office/officeart/2005/8/layout/vList3#1"/>
    <dgm:cxn modelId="{B5EDD54C-5C3D-4E6F-951B-E2D272CAC053}" type="presParOf" srcId="{DC9ED80D-2E62-4BCB-8FEC-606E44F3E2BA}" destId="{A7EAA4A6-F240-4346-9449-438EBCFA948C}" srcOrd="7" destOrd="0" presId="urn:microsoft.com/office/officeart/2005/8/layout/vList3#1"/>
    <dgm:cxn modelId="{AF76E879-ABA5-42D9-B706-CC133734B211}" type="presParOf" srcId="{DC9ED80D-2E62-4BCB-8FEC-606E44F3E2BA}" destId="{B56DB422-3DF9-463B-916F-6F3BAD056D28}" srcOrd="8" destOrd="0" presId="urn:microsoft.com/office/officeart/2005/8/layout/vList3#1"/>
    <dgm:cxn modelId="{AA3E1D51-C84E-4FBA-A227-7EBE4B936B42}" type="presParOf" srcId="{B56DB422-3DF9-463B-916F-6F3BAD056D28}" destId="{EF55911B-5A2C-4832-A8E8-B986AD3BC19B}" srcOrd="0" destOrd="0" presId="urn:microsoft.com/office/officeart/2005/8/layout/vList3#1"/>
    <dgm:cxn modelId="{BA3002B9-C6E2-4EAC-9CA6-AECC2212860D}" type="presParOf" srcId="{B56DB422-3DF9-463B-916F-6F3BAD056D28}" destId="{A253EF8D-5929-4BF0-92AD-DB7B0373DF46}" srcOrd="1" destOrd="0" presId="urn:microsoft.com/office/officeart/2005/8/layout/vList3#1"/>
    <dgm:cxn modelId="{E0F00308-5287-4A22-8FC6-AE098FF378BA}" type="presParOf" srcId="{DC9ED80D-2E62-4BCB-8FEC-606E44F3E2BA}" destId="{22713A88-72D8-45FD-A16F-EDB29CD16A9C}" srcOrd="9" destOrd="0" presId="urn:microsoft.com/office/officeart/2005/8/layout/vList3#1"/>
    <dgm:cxn modelId="{CB0F136B-2EFF-4D08-968A-119B8D818702}" type="presParOf" srcId="{DC9ED80D-2E62-4BCB-8FEC-606E44F3E2BA}" destId="{A11A21FF-4CFF-435F-8DF0-06B716B678D0}" srcOrd="10" destOrd="0" presId="urn:microsoft.com/office/officeart/2005/8/layout/vList3#1"/>
    <dgm:cxn modelId="{CC332009-9EAE-4112-8941-9696016488CA}" type="presParOf" srcId="{A11A21FF-4CFF-435F-8DF0-06B716B678D0}" destId="{C79B0C55-2B96-46DE-8E81-4A0D7623D6AD}" srcOrd="0" destOrd="0" presId="urn:microsoft.com/office/officeart/2005/8/layout/vList3#1"/>
    <dgm:cxn modelId="{B0D87447-AEA9-41C5-B9E9-6E061492E41F}" type="presParOf" srcId="{A11A21FF-4CFF-435F-8DF0-06B716B678D0}" destId="{C3321A72-D767-43D0-BF75-6DB9D9EE6B9A}" srcOrd="1" destOrd="0" presId="urn:microsoft.com/office/officeart/2005/8/layout/vList3#1"/>
    <dgm:cxn modelId="{2BBB6988-F87E-4A74-8438-D176788E1F5F}" type="presParOf" srcId="{DC9ED80D-2E62-4BCB-8FEC-606E44F3E2BA}" destId="{A8FECD11-6E78-40C6-BAEB-2CC4C86FF4A9}" srcOrd="11" destOrd="0" presId="urn:microsoft.com/office/officeart/2005/8/layout/vList3#1"/>
    <dgm:cxn modelId="{D7DFD501-7240-4226-9A57-EC90FA9E0C55}" type="presParOf" srcId="{DC9ED80D-2E62-4BCB-8FEC-606E44F3E2BA}" destId="{743BD275-4AFE-4550-9CB2-945E774A7FAA}" srcOrd="12" destOrd="0" presId="urn:microsoft.com/office/officeart/2005/8/layout/vList3#1"/>
    <dgm:cxn modelId="{08D5AE33-41BE-462C-A702-F13B188F256A}" type="presParOf" srcId="{743BD275-4AFE-4550-9CB2-945E774A7FAA}" destId="{FC70098F-B385-4C27-BC97-83D2B8F00BF2}" srcOrd="0" destOrd="0" presId="urn:microsoft.com/office/officeart/2005/8/layout/vList3#1"/>
    <dgm:cxn modelId="{8EE32680-D6F0-4ABB-9488-080ECD2AC7E3}" type="presParOf" srcId="{743BD275-4AFE-4550-9CB2-945E774A7FAA}" destId="{F3593A53-FBFD-4834-B439-986C85B88794}" srcOrd="1" destOrd="0" presId="urn:microsoft.com/office/officeart/2005/8/layout/vList3#1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2267EA-F414-483C-9B78-AED78B8717F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001BE272-667F-43B2-AABC-C9CC83DBA36A}">
      <dgm:prSet phldrT="[Текст]"/>
      <dgm:spPr/>
      <dgm:t>
        <a:bodyPr/>
        <a:lstStyle/>
        <a:p>
          <a:r>
            <a:rPr lang="ru-RU" b="1" dirty="0" smtClean="0"/>
            <a:t>5 </a:t>
          </a:r>
          <a:r>
            <a:rPr lang="ru-RU" b="1" dirty="0" err="1" smtClean="0"/>
            <a:t>кл</a:t>
          </a:r>
          <a:r>
            <a:rPr lang="ru-RU" b="1" dirty="0" smtClean="0"/>
            <a:t>.</a:t>
          </a:r>
          <a:endParaRPr lang="ru-RU" b="1" dirty="0"/>
        </a:p>
      </dgm:t>
    </dgm:pt>
    <dgm:pt modelId="{25B889A1-7446-47C3-B9AD-774ED6135B7F}" type="parTrans" cxnId="{F72DE24B-BB34-4151-B9F3-4648A4559596}">
      <dgm:prSet/>
      <dgm:spPr/>
      <dgm:t>
        <a:bodyPr/>
        <a:lstStyle/>
        <a:p>
          <a:endParaRPr lang="ru-RU"/>
        </a:p>
      </dgm:t>
    </dgm:pt>
    <dgm:pt modelId="{6A97DFCD-55D6-4BFE-8350-FB79E6A828B3}" type="sibTrans" cxnId="{F72DE24B-BB34-4151-B9F3-4648A4559596}">
      <dgm:prSet/>
      <dgm:spPr/>
      <dgm:t>
        <a:bodyPr/>
        <a:lstStyle/>
        <a:p>
          <a:endParaRPr lang="ru-RU"/>
        </a:p>
      </dgm:t>
    </dgm:pt>
    <dgm:pt modelId="{B320056D-5999-41D7-8E19-66F36C96198D}">
      <dgm:prSet phldrT="[Текст]"/>
      <dgm:spPr/>
      <dgm:t>
        <a:bodyPr/>
        <a:lstStyle/>
        <a:p>
          <a:r>
            <a:rPr lang="ru-RU" b="1" dirty="0" smtClean="0"/>
            <a:t>6 </a:t>
          </a:r>
          <a:r>
            <a:rPr lang="ru-RU" b="1" dirty="0" err="1" smtClean="0"/>
            <a:t>кл</a:t>
          </a:r>
          <a:r>
            <a:rPr lang="ru-RU" b="1" dirty="0" smtClean="0"/>
            <a:t> </a:t>
          </a:r>
          <a:endParaRPr lang="ru-RU" b="1" dirty="0"/>
        </a:p>
      </dgm:t>
    </dgm:pt>
    <dgm:pt modelId="{EF429F76-7D3E-4F70-9063-07C9DD4A4F47}" type="parTrans" cxnId="{D6707F8B-D4A2-4920-A64C-5A5254A6DE26}">
      <dgm:prSet/>
      <dgm:spPr/>
      <dgm:t>
        <a:bodyPr/>
        <a:lstStyle/>
        <a:p>
          <a:endParaRPr lang="ru-RU"/>
        </a:p>
      </dgm:t>
    </dgm:pt>
    <dgm:pt modelId="{188F5D2F-3BC5-42FF-B13F-736413636876}" type="sibTrans" cxnId="{D6707F8B-D4A2-4920-A64C-5A5254A6DE26}">
      <dgm:prSet/>
      <dgm:spPr/>
      <dgm:t>
        <a:bodyPr/>
        <a:lstStyle/>
        <a:p>
          <a:endParaRPr lang="ru-RU"/>
        </a:p>
      </dgm:t>
    </dgm:pt>
    <dgm:pt modelId="{94B2D528-C9B6-4C46-8EF7-98ABBD806713}">
      <dgm:prSet phldrT="[Текст]"/>
      <dgm:spPr/>
      <dgm:t>
        <a:bodyPr/>
        <a:lstStyle/>
        <a:p>
          <a:r>
            <a:rPr lang="ru-RU" b="1" dirty="0" smtClean="0"/>
            <a:t>7 </a:t>
          </a:r>
          <a:r>
            <a:rPr lang="ru-RU" b="1" dirty="0" err="1" smtClean="0"/>
            <a:t>кл</a:t>
          </a:r>
          <a:r>
            <a:rPr lang="ru-RU" b="1" dirty="0" smtClean="0"/>
            <a:t>.</a:t>
          </a:r>
          <a:endParaRPr lang="ru-RU" b="1" dirty="0"/>
        </a:p>
      </dgm:t>
    </dgm:pt>
    <dgm:pt modelId="{D69FA92B-C97E-4E76-8B3C-9F08A18C4FC4}" type="parTrans" cxnId="{D12C8622-E711-4EBA-BC28-936338E1F82C}">
      <dgm:prSet/>
      <dgm:spPr/>
      <dgm:t>
        <a:bodyPr/>
        <a:lstStyle/>
        <a:p>
          <a:endParaRPr lang="ru-RU"/>
        </a:p>
      </dgm:t>
    </dgm:pt>
    <dgm:pt modelId="{CC622446-9940-4326-AE79-87AC3DA99920}" type="sibTrans" cxnId="{D12C8622-E711-4EBA-BC28-936338E1F82C}">
      <dgm:prSet/>
      <dgm:spPr/>
      <dgm:t>
        <a:bodyPr/>
        <a:lstStyle/>
        <a:p>
          <a:endParaRPr lang="ru-RU"/>
        </a:p>
      </dgm:t>
    </dgm:pt>
    <dgm:pt modelId="{4C2EE9B5-6578-424F-8B40-DE26B9CC1D8D}" type="pres">
      <dgm:prSet presAssocID="{672267EA-F414-483C-9B78-AED78B8717F5}" presName="Name0" presStyleCnt="0">
        <dgm:presLayoutVars>
          <dgm:dir/>
          <dgm:animLvl val="lvl"/>
          <dgm:resizeHandles val="exact"/>
        </dgm:presLayoutVars>
      </dgm:prSet>
      <dgm:spPr/>
    </dgm:pt>
    <dgm:pt modelId="{B95B8339-FF5B-40FB-8661-2D8773FFFE44}" type="pres">
      <dgm:prSet presAssocID="{672267EA-F414-483C-9B78-AED78B8717F5}" presName="dummy" presStyleCnt="0"/>
      <dgm:spPr/>
    </dgm:pt>
    <dgm:pt modelId="{EE1BBCA0-339D-436C-8106-71A243F5E913}" type="pres">
      <dgm:prSet presAssocID="{672267EA-F414-483C-9B78-AED78B8717F5}" presName="linH" presStyleCnt="0"/>
      <dgm:spPr/>
    </dgm:pt>
    <dgm:pt modelId="{1A1E9DCA-1FC2-4E46-9FD3-431AA289DC18}" type="pres">
      <dgm:prSet presAssocID="{672267EA-F414-483C-9B78-AED78B8717F5}" presName="padding1" presStyleCnt="0"/>
      <dgm:spPr/>
    </dgm:pt>
    <dgm:pt modelId="{A396FBCB-0D54-4C6B-B1F5-A0EFABFE362E}" type="pres">
      <dgm:prSet presAssocID="{001BE272-667F-43B2-AABC-C9CC83DBA36A}" presName="linV" presStyleCnt="0"/>
      <dgm:spPr/>
    </dgm:pt>
    <dgm:pt modelId="{03775A13-984C-4EBB-B34B-F51DA55BB600}" type="pres">
      <dgm:prSet presAssocID="{001BE272-667F-43B2-AABC-C9CC83DBA36A}" presName="spVertical1" presStyleCnt="0"/>
      <dgm:spPr/>
    </dgm:pt>
    <dgm:pt modelId="{9B85A5F8-497A-42F5-A7F2-2BCE52F67157}" type="pres">
      <dgm:prSet presAssocID="{001BE272-667F-43B2-AABC-C9CC83DBA36A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EBA17-3BB5-4279-8E5E-E6C050817082}" type="pres">
      <dgm:prSet presAssocID="{001BE272-667F-43B2-AABC-C9CC83DBA36A}" presName="spVertical2" presStyleCnt="0"/>
      <dgm:spPr/>
    </dgm:pt>
    <dgm:pt modelId="{6EFDF7B1-188F-4593-96BF-790B5D56FB99}" type="pres">
      <dgm:prSet presAssocID="{001BE272-667F-43B2-AABC-C9CC83DBA36A}" presName="spVertical3" presStyleCnt="0"/>
      <dgm:spPr/>
    </dgm:pt>
    <dgm:pt modelId="{C51BFFB4-D4FF-4E24-BC57-FE788FC6D512}" type="pres">
      <dgm:prSet presAssocID="{6A97DFCD-55D6-4BFE-8350-FB79E6A828B3}" presName="space" presStyleCnt="0"/>
      <dgm:spPr/>
    </dgm:pt>
    <dgm:pt modelId="{44C452D1-56FE-4743-A37F-6F7EEB558913}" type="pres">
      <dgm:prSet presAssocID="{B320056D-5999-41D7-8E19-66F36C96198D}" presName="linV" presStyleCnt="0"/>
      <dgm:spPr/>
    </dgm:pt>
    <dgm:pt modelId="{60619C67-FAF2-47F3-BD0D-3CB6359BA74A}" type="pres">
      <dgm:prSet presAssocID="{B320056D-5999-41D7-8E19-66F36C96198D}" presName="spVertical1" presStyleCnt="0"/>
      <dgm:spPr/>
    </dgm:pt>
    <dgm:pt modelId="{986F0CD5-C59E-46E2-812D-8D6F811BF578}" type="pres">
      <dgm:prSet presAssocID="{B320056D-5999-41D7-8E19-66F36C96198D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837CB-9811-41EC-95C8-3AF22FFA2BC9}" type="pres">
      <dgm:prSet presAssocID="{B320056D-5999-41D7-8E19-66F36C96198D}" presName="spVertical2" presStyleCnt="0"/>
      <dgm:spPr/>
    </dgm:pt>
    <dgm:pt modelId="{A4A593A7-C6A3-45A1-ABDE-F0211A1F7DA7}" type="pres">
      <dgm:prSet presAssocID="{B320056D-5999-41D7-8E19-66F36C96198D}" presName="spVertical3" presStyleCnt="0"/>
      <dgm:spPr/>
    </dgm:pt>
    <dgm:pt modelId="{B034CB34-957F-4761-A797-82C7A29AF507}" type="pres">
      <dgm:prSet presAssocID="{188F5D2F-3BC5-42FF-B13F-736413636876}" presName="space" presStyleCnt="0"/>
      <dgm:spPr/>
    </dgm:pt>
    <dgm:pt modelId="{326A713A-6CD6-4DD7-AFD5-7115B8182B3E}" type="pres">
      <dgm:prSet presAssocID="{94B2D528-C9B6-4C46-8EF7-98ABBD806713}" presName="linV" presStyleCnt="0"/>
      <dgm:spPr/>
    </dgm:pt>
    <dgm:pt modelId="{4029D774-DCA1-4D85-B277-4B989AE79740}" type="pres">
      <dgm:prSet presAssocID="{94B2D528-C9B6-4C46-8EF7-98ABBD806713}" presName="spVertical1" presStyleCnt="0"/>
      <dgm:spPr/>
    </dgm:pt>
    <dgm:pt modelId="{F4DAF44A-BEFA-444F-89DA-3E940695A538}" type="pres">
      <dgm:prSet presAssocID="{94B2D528-C9B6-4C46-8EF7-98ABBD806713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3C413-03F1-4A5D-AB51-393B4123B2D0}" type="pres">
      <dgm:prSet presAssocID="{94B2D528-C9B6-4C46-8EF7-98ABBD806713}" presName="spVertical2" presStyleCnt="0"/>
      <dgm:spPr/>
    </dgm:pt>
    <dgm:pt modelId="{73D01DEE-FE8F-46F2-B400-FFF087048778}" type="pres">
      <dgm:prSet presAssocID="{94B2D528-C9B6-4C46-8EF7-98ABBD806713}" presName="spVertical3" presStyleCnt="0"/>
      <dgm:spPr/>
    </dgm:pt>
    <dgm:pt modelId="{C7F9A72B-1565-42B3-A4B8-1F3B0F0EDCB7}" type="pres">
      <dgm:prSet presAssocID="{672267EA-F414-483C-9B78-AED78B8717F5}" presName="padding2" presStyleCnt="0"/>
      <dgm:spPr/>
    </dgm:pt>
    <dgm:pt modelId="{A734AF0D-0D2D-417E-8383-66DB1EA5C364}" type="pres">
      <dgm:prSet presAssocID="{672267EA-F414-483C-9B78-AED78B8717F5}" presName="negArrow" presStyleCnt="0"/>
      <dgm:spPr/>
    </dgm:pt>
    <dgm:pt modelId="{236DB6A4-E17A-4F67-8DDD-94886B956338}" type="pres">
      <dgm:prSet presAssocID="{672267EA-F414-483C-9B78-AED78B8717F5}" presName="backgroundArrow" presStyleLbl="node1" presStyleIdx="0" presStyleCnt="1" custLinFactNeighborX="-744" custLinFactNeighborY="1040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</dgm:ptLst>
  <dgm:cxnLst>
    <dgm:cxn modelId="{D6707F8B-D4A2-4920-A64C-5A5254A6DE26}" srcId="{672267EA-F414-483C-9B78-AED78B8717F5}" destId="{B320056D-5999-41D7-8E19-66F36C96198D}" srcOrd="1" destOrd="0" parTransId="{EF429F76-7D3E-4F70-9063-07C9DD4A4F47}" sibTransId="{188F5D2F-3BC5-42FF-B13F-736413636876}"/>
    <dgm:cxn modelId="{1E6BFC27-1487-4B0E-83D9-DA3A4B387DA1}" type="presOf" srcId="{001BE272-667F-43B2-AABC-C9CC83DBA36A}" destId="{9B85A5F8-497A-42F5-A7F2-2BCE52F67157}" srcOrd="0" destOrd="0" presId="urn:microsoft.com/office/officeart/2005/8/layout/hProcess3"/>
    <dgm:cxn modelId="{F72DE24B-BB34-4151-B9F3-4648A4559596}" srcId="{672267EA-F414-483C-9B78-AED78B8717F5}" destId="{001BE272-667F-43B2-AABC-C9CC83DBA36A}" srcOrd="0" destOrd="0" parTransId="{25B889A1-7446-47C3-B9AD-774ED6135B7F}" sibTransId="{6A97DFCD-55D6-4BFE-8350-FB79E6A828B3}"/>
    <dgm:cxn modelId="{BA3DEF40-B0F0-45C0-AE3F-32DDC2CD88C6}" type="presOf" srcId="{B320056D-5999-41D7-8E19-66F36C96198D}" destId="{986F0CD5-C59E-46E2-812D-8D6F811BF578}" srcOrd="0" destOrd="0" presId="urn:microsoft.com/office/officeart/2005/8/layout/hProcess3"/>
    <dgm:cxn modelId="{4119FF48-E796-4246-850F-8256A462B4F4}" type="presOf" srcId="{94B2D528-C9B6-4C46-8EF7-98ABBD806713}" destId="{F4DAF44A-BEFA-444F-89DA-3E940695A538}" srcOrd="0" destOrd="0" presId="urn:microsoft.com/office/officeart/2005/8/layout/hProcess3"/>
    <dgm:cxn modelId="{2C7E19ED-3172-47A6-97F3-AF51823196A0}" type="presOf" srcId="{672267EA-F414-483C-9B78-AED78B8717F5}" destId="{4C2EE9B5-6578-424F-8B40-DE26B9CC1D8D}" srcOrd="0" destOrd="0" presId="urn:microsoft.com/office/officeart/2005/8/layout/hProcess3"/>
    <dgm:cxn modelId="{D12C8622-E711-4EBA-BC28-936338E1F82C}" srcId="{672267EA-F414-483C-9B78-AED78B8717F5}" destId="{94B2D528-C9B6-4C46-8EF7-98ABBD806713}" srcOrd="2" destOrd="0" parTransId="{D69FA92B-C97E-4E76-8B3C-9F08A18C4FC4}" sibTransId="{CC622446-9940-4326-AE79-87AC3DA99920}"/>
    <dgm:cxn modelId="{CE37F022-ADB8-40FD-8B59-516F81565E48}" type="presParOf" srcId="{4C2EE9B5-6578-424F-8B40-DE26B9CC1D8D}" destId="{B95B8339-FF5B-40FB-8661-2D8773FFFE44}" srcOrd="0" destOrd="0" presId="urn:microsoft.com/office/officeart/2005/8/layout/hProcess3"/>
    <dgm:cxn modelId="{8D7C71F6-6333-434F-ADF5-A231A16FF1CA}" type="presParOf" srcId="{4C2EE9B5-6578-424F-8B40-DE26B9CC1D8D}" destId="{EE1BBCA0-339D-436C-8106-71A243F5E913}" srcOrd="1" destOrd="0" presId="urn:microsoft.com/office/officeart/2005/8/layout/hProcess3"/>
    <dgm:cxn modelId="{D7D2BD95-8A9B-42A2-AA6D-7037354725E9}" type="presParOf" srcId="{EE1BBCA0-339D-436C-8106-71A243F5E913}" destId="{1A1E9DCA-1FC2-4E46-9FD3-431AA289DC18}" srcOrd="0" destOrd="0" presId="urn:microsoft.com/office/officeart/2005/8/layout/hProcess3"/>
    <dgm:cxn modelId="{2B434368-CCD5-4CDC-BE8D-FF69A8D92B44}" type="presParOf" srcId="{EE1BBCA0-339D-436C-8106-71A243F5E913}" destId="{A396FBCB-0D54-4C6B-B1F5-A0EFABFE362E}" srcOrd="1" destOrd="0" presId="urn:microsoft.com/office/officeart/2005/8/layout/hProcess3"/>
    <dgm:cxn modelId="{81030805-F880-4C23-B0F6-B86ABB340D1E}" type="presParOf" srcId="{A396FBCB-0D54-4C6B-B1F5-A0EFABFE362E}" destId="{03775A13-984C-4EBB-B34B-F51DA55BB600}" srcOrd="0" destOrd="0" presId="urn:microsoft.com/office/officeart/2005/8/layout/hProcess3"/>
    <dgm:cxn modelId="{D9855824-760F-4554-BB7F-8C42662AD1D4}" type="presParOf" srcId="{A396FBCB-0D54-4C6B-B1F5-A0EFABFE362E}" destId="{9B85A5F8-497A-42F5-A7F2-2BCE52F67157}" srcOrd="1" destOrd="0" presId="urn:microsoft.com/office/officeart/2005/8/layout/hProcess3"/>
    <dgm:cxn modelId="{83F6D8A9-C423-47E9-B3E0-7BE5F725B469}" type="presParOf" srcId="{A396FBCB-0D54-4C6B-B1F5-A0EFABFE362E}" destId="{24DEBA17-3BB5-4279-8E5E-E6C050817082}" srcOrd="2" destOrd="0" presId="urn:microsoft.com/office/officeart/2005/8/layout/hProcess3"/>
    <dgm:cxn modelId="{BEACF303-E3FF-4C6E-8A4C-62DE40A4565C}" type="presParOf" srcId="{A396FBCB-0D54-4C6B-B1F5-A0EFABFE362E}" destId="{6EFDF7B1-188F-4593-96BF-790B5D56FB99}" srcOrd="3" destOrd="0" presId="urn:microsoft.com/office/officeart/2005/8/layout/hProcess3"/>
    <dgm:cxn modelId="{08896233-0FA7-4564-822E-1624A869892C}" type="presParOf" srcId="{EE1BBCA0-339D-436C-8106-71A243F5E913}" destId="{C51BFFB4-D4FF-4E24-BC57-FE788FC6D512}" srcOrd="2" destOrd="0" presId="urn:microsoft.com/office/officeart/2005/8/layout/hProcess3"/>
    <dgm:cxn modelId="{8CABEA21-3279-45F2-BE71-E9313E62B249}" type="presParOf" srcId="{EE1BBCA0-339D-436C-8106-71A243F5E913}" destId="{44C452D1-56FE-4743-A37F-6F7EEB558913}" srcOrd="3" destOrd="0" presId="urn:microsoft.com/office/officeart/2005/8/layout/hProcess3"/>
    <dgm:cxn modelId="{96CCF3EB-FAAD-461A-9C44-4CA675713C7D}" type="presParOf" srcId="{44C452D1-56FE-4743-A37F-6F7EEB558913}" destId="{60619C67-FAF2-47F3-BD0D-3CB6359BA74A}" srcOrd="0" destOrd="0" presId="urn:microsoft.com/office/officeart/2005/8/layout/hProcess3"/>
    <dgm:cxn modelId="{08051F85-1FB3-43C6-957A-B184894A1A28}" type="presParOf" srcId="{44C452D1-56FE-4743-A37F-6F7EEB558913}" destId="{986F0CD5-C59E-46E2-812D-8D6F811BF578}" srcOrd="1" destOrd="0" presId="urn:microsoft.com/office/officeart/2005/8/layout/hProcess3"/>
    <dgm:cxn modelId="{FCFDE7F3-23A0-4E68-A012-32D87AB0E9CC}" type="presParOf" srcId="{44C452D1-56FE-4743-A37F-6F7EEB558913}" destId="{FAC837CB-9811-41EC-95C8-3AF22FFA2BC9}" srcOrd="2" destOrd="0" presId="urn:microsoft.com/office/officeart/2005/8/layout/hProcess3"/>
    <dgm:cxn modelId="{DCC16220-A96F-4CD5-BD84-A93CB8CE919E}" type="presParOf" srcId="{44C452D1-56FE-4743-A37F-6F7EEB558913}" destId="{A4A593A7-C6A3-45A1-ABDE-F0211A1F7DA7}" srcOrd="3" destOrd="0" presId="urn:microsoft.com/office/officeart/2005/8/layout/hProcess3"/>
    <dgm:cxn modelId="{74452323-47B3-4439-AEAC-03FF9E9C4C71}" type="presParOf" srcId="{EE1BBCA0-339D-436C-8106-71A243F5E913}" destId="{B034CB34-957F-4761-A797-82C7A29AF507}" srcOrd="4" destOrd="0" presId="urn:microsoft.com/office/officeart/2005/8/layout/hProcess3"/>
    <dgm:cxn modelId="{F9ED57DE-CAF5-4E0F-89F2-10B13F4027FE}" type="presParOf" srcId="{EE1BBCA0-339D-436C-8106-71A243F5E913}" destId="{326A713A-6CD6-4DD7-AFD5-7115B8182B3E}" srcOrd="5" destOrd="0" presId="urn:microsoft.com/office/officeart/2005/8/layout/hProcess3"/>
    <dgm:cxn modelId="{5112768F-FD25-4A66-AFFF-A9A503F169F7}" type="presParOf" srcId="{326A713A-6CD6-4DD7-AFD5-7115B8182B3E}" destId="{4029D774-DCA1-4D85-B277-4B989AE79740}" srcOrd="0" destOrd="0" presId="urn:microsoft.com/office/officeart/2005/8/layout/hProcess3"/>
    <dgm:cxn modelId="{9B7FCDCA-6E5B-4EA3-9509-895B70F4A5E8}" type="presParOf" srcId="{326A713A-6CD6-4DD7-AFD5-7115B8182B3E}" destId="{F4DAF44A-BEFA-444F-89DA-3E940695A538}" srcOrd="1" destOrd="0" presId="urn:microsoft.com/office/officeart/2005/8/layout/hProcess3"/>
    <dgm:cxn modelId="{AAE3C8B1-EB23-401E-9D01-2CB832765A29}" type="presParOf" srcId="{326A713A-6CD6-4DD7-AFD5-7115B8182B3E}" destId="{8773C413-03F1-4A5D-AB51-393B4123B2D0}" srcOrd="2" destOrd="0" presId="urn:microsoft.com/office/officeart/2005/8/layout/hProcess3"/>
    <dgm:cxn modelId="{E5A9FA5E-E185-4271-B351-9E781B2B39F7}" type="presParOf" srcId="{326A713A-6CD6-4DD7-AFD5-7115B8182B3E}" destId="{73D01DEE-FE8F-46F2-B400-FFF087048778}" srcOrd="3" destOrd="0" presId="urn:microsoft.com/office/officeart/2005/8/layout/hProcess3"/>
    <dgm:cxn modelId="{D2F49DA2-6C80-4B6F-A8B1-E51D6C4E2A4F}" type="presParOf" srcId="{EE1BBCA0-339D-436C-8106-71A243F5E913}" destId="{C7F9A72B-1565-42B3-A4B8-1F3B0F0EDCB7}" srcOrd="6" destOrd="0" presId="urn:microsoft.com/office/officeart/2005/8/layout/hProcess3"/>
    <dgm:cxn modelId="{BB72F4A5-A6E8-47B1-98DF-99BF25FE6F74}" type="presParOf" srcId="{EE1BBCA0-339D-436C-8106-71A243F5E913}" destId="{A734AF0D-0D2D-417E-8383-66DB1EA5C364}" srcOrd="7" destOrd="0" presId="urn:microsoft.com/office/officeart/2005/8/layout/hProcess3"/>
    <dgm:cxn modelId="{6F9AA259-FB6C-4407-90F0-301E2DB501A2}" type="presParOf" srcId="{EE1BBCA0-339D-436C-8106-71A243F5E913}" destId="{236DB6A4-E17A-4F67-8DDD-94886B956338}" srcOrd="8" destOrd="0" presId="urn:microsoft.com/office/officeart/2005/8/layout/hProcess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F81F91-35A6-4700-86F9-46F50F31D5DE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E2EA8D-47E7-4DB8-BB2B-276FD1AD7CE4}">
      <dgm:prSet phldrT="[Текст]"/>
      <dgm:spPr/>
      <dgm:t>
        <a:bodyPr/>
        <a:lstStyle/>
        <a:p>
          <a:r>
            <a:rPr lang="ru-RU" dirty="0" smtClean="0"/>
            <a:t>1 </a:t>
          </a:r>
          <a:r>
            <a:rPr lang="ru-RU" dirty="0" err="1" smtClean="0"/>
            <a:t>кл</a:t>
          </a:r>
          <a:endParaRPr lang="ru-RU" dirty="0"/>
        </a:p>
      </dgm:t>
    </dgm:pt>
    <dgm:pt modelId="{5DEB67D3-5FA1-482D-B2F5-0F6BF28542DE}" type="parTrans" cxnId="{17E97993-3C9A-45B7-AB93-65DCC80F0694}">
      <dgm:prSet/>
      <dgm:spPr/>
      <dgm:t>
        <a:bodyPr/>
        <a:lstStyle/>
        <a:p>
          <a:endParaRPr lang="ru-RU"/>
        </a:p>
      </dgm:t>
    </dgm:pt>
    <dgm:pt modelId="{36E06E15-507F-4BCA-AE0D-F94F9EA4FF59}" type="sibTrans" cxnId="{17E97993-3C9A-45B7-AB93-65DCC80F0694}">
      <dgm:prSet/>
      <dgm:spPr/>
      <dgm:t>
        <a:bodyPr/>
        <a:lstStyle/>
        <a:p>
          <a:endParaRPr lang="ru-RU"/>
        </a:p>
      </dgm:t>
    </dgm:pt>
    <dgm:pt modelId="{48D9F11D-F8CF-4ED0-BFCD-133D716877C8}">
      <dgm:prSet phldrT="[Текст]" phldr="1"/>
      <dgm:spPr/>
      <dgm:t>
        <a:bodyPr/>
        <a:lstStyle/>
        <a:p>
          <a:endParaRPr lang="ru-RU" dirty="0"/>
        </a:p>
      </dgm:t>
    </dgm:pt>
    <dgm:pt modelId="{253B04FC-0B1D-427E-AFAF-7F72163BD6D6}" type="parTrans" cxnId="{D0B99273-69CC-4EB8-95B3-0F0B9F6C73DD}">
      <dgm:prSet/>
      <dgm:spPr/>
      <dgm:t>
        <a:bodyPr/>
        <a:lstStyle/>
        <a:p>
          <a:endParaRPr lang="ru-RU"/>
        </a:p>
      </dgm:t>
    </dgm:pt>
    <dgm:pt modelId="{0AAA1D58-DE35-4BEE-AA86-CBD688593BA4}" type="sibTrans" cxnId="{D0B99273-69CC-4EB8-95B3-0F0B9F6C73DD}">
      <dgm:prSet/>
      <dgm:spPr/>
      <dgm:t>
        <a:bodyPr/>
        <a:lstStyle/>
        <a:p>
          <a:endParaRPr lang="ru-RU"/>
        </a:p>
      </dgm:t>
    </dgm:pt>
    <dgm:pt modelId="{78F6654B-224B-485D-8935-BA859B7A84D3}">
      <dgm:prSet phldrT="[Текст]"/>
      <dgm:spPr/>
      <dgm:t>
        <a:bodyPr/>
        <a:lstStyle/>
        <a:p>
          <a:r>
            <a:rPr lang="ru-RU" dirty="0" smtClean="0"/>
            <a:t>2 </a:t>
          </a:r>
          <a:r>
            <a:rPr lang="ru-RU" dirty="0" err="1" smtClean="0"/>
            <a:t>кл</a:t>
          </a:r>
          <a:r>
            <a:rPr lang="ru-RU" dirty="0" smtClean="0"/>
            <a:t> </a:t>
          </a:r>
          <a:endParaRPr lang="ru-RU" dirty="0"/>
        </a:p>
      </dgm:t>
    </dgm:pt>
    <dgm:pt modelId="{139F1C20-CE5C-40A1-9983-0F80F96BD346}" type="parTrans" cxnId="{4281A525-E094-4E24-B626-11BE969957AC}">
      <dgm:prSet/>
      <dgm:spPr/>
      <dgm:t>
        <a:bodyPr/>
        <a:lstStyle/>
        <a:p>
          <a:endParaRPr lang="ru-RU"/>
        </a:p>
      </dgm:t>
    </dgm:pt>
    <dgm:pt modelId="{17F758AE-F462-496A-8B2D-46C7F68B70CD}" type="sibTrans" cxnId="{4281A525-E094-4E24-B626-11BE969957AC}">
      <dgm:prSet/>
      <dgm:spPr/>
      <dgm:t>
        <a:bodyPr/>
        <a:lstStyle/>
        <a:p>
          <a:endParaRPr lang="ru-RU"/>
        </a:p>
      </dgm:t>
    </dgm:pt>
    <dgm:pt modelId="{B057D531-E604-4186-B442-CB048D19ADF2}">
      <dgm:prSet phldrT="[Текст]" phldr="1"/>
      <dgm:spPr/>
      <dgm:t>
        <a:bodyPr/>
        <a:lstStyle/>
        <a:p>
          <a:endParaRPr lang="ru-RU" dirty="0"/>
        </a:p>
      </dgm:t>
    </dgm:pt>
    <dgm:pt modelId="{36127FF2-1292-4C59-B0A1-FB0DECAD3018}" type="parTrans" cxnId="{14D5E083-F0B9-45EA-BDB6-61555FD5CE8E}">
      <dgm:prSet/>
      <dgm:spPr/>
      <dgm:t>
        <a:bodyPr/>
        <a:lstStyle/>
        <a:p>
          <a:endParaRPr lang="ru-RU"/>
        </a:p>
      </dgm:t>
    </dgm:pt>
    <dgm:pt modelId="{3F8F4848-6A35-4EDA-9373-71930F511E28}" type="sibTrans" cxnId="{14D5E083-F0B9-45EA-BDB6-61555FD5CE8E}">
      <dgm:prSet/>
      <dgm:spPr/>
      <dgm:t>
        <a:bodyPr/>
        <a:lstStyle/>
        <a:p>
          <a:endParaRPr lang="ru-RU"/>
        </a:p>
      </dgm:t>
    </dgm:pt>
    <dgm:pt modelId="{C2DC983E-B9AB-48DF-814B-3333E817D2B6}">
      <dgm:prSet phldrT="[Текст]"/>
      <dgm:spPr/>
      <dgm:t>
        <a:bodyPr/>
        <a:lstStyle/>
        <a:p>
          <a:r>
            <a:rPr lang="ru-RU" dirty="0" smtClean="0"/>
            <a:t>3 </a:t>
          </a:r>
          <a:r>
            <a:rPr lang="ru-RU" dirty="0" err="1" smtClean="0"/>
            <a:t>кл</a:t>
          </a:r>
          <a:endParaRPr lang="ru-RU" dirty="0"/>
        </a:p>
      </dgm:t>
    </dgm:pt>
    <dgm:pt modelId="{8E7615D8-44E9-4661-9825-30316965A294}" type="parTrans" cxnId="{1743473B-58CB-4F26-AC9E-D5DA57795737}">
      <dgm:prSet/>
      <dgm:spPr/>
      <dgm:t>
        <a:bodyPr/>
        <a:lstStyle/>
        <a:p>
          <a:endParaRPr lang="ru-RU"/>
        </a:p>
      </dgm:t>
    </dgm:pt>
    <dgm:pt modelId="{219715BA-649A-480F-BBA5-4E48680F1D76}" type="sibTrans" cxnId="{1743473B-58CB-4F26-AC9E-D5DA57795737}">
      <dgm:prSet/>
      <dgm:spPr/>
      <dgm:t>
        <a:bodyPr/>
        <a:lstStyle/>
        <a:p>
          <a:endParaRPr lang="ru-RU"/>
        </a:p>
      </dgm:t>
    </dgm:pt>
    <dgm:pt modelId="{9563E82E-2385-431C-A2C1-E7C889FE25ED}">
      <dgm:prSet phldrT="[Текст]" phldr="1"/>
      <dgm:spPr/>
      <dgm:t>
        <a:bodyPr/>
        <a:lstStyle/>
        <a:p>
          <a:endParaRPr lang="ru-RU"/>
        </a:p>
      </dgm:t>
    </dgm:pt>
    <dgm:pt modelId="{91816448-A885-4A7F-8444-2409A3C04F93}" type="parTrans" cxnId="{38F577A3-808E-4F8C-9755-2CC02D909BAF}">
      <dgm:prSet/>
      <dgm:spPr/>
      <dgm:t>
        <a:bodyPr/>
        <a:lstStyle/>
        <a:p>
          <a:endParaRPr lang="ru-RU"/>
        </a:p>
      </dgm:t>
    </dgm:pt>
    <dgm:pt modelId="{1681195C-D5E0-4DA3-9A50-BC30A8BCADBE}" type="sibTrans" cxnId="{38F577A3-808E-4F8C-9755-2CC02D909BAF}">
      <dgm:prSet/>
      <dgm:spPr/>
      <dgm:t>
        <a:bodyPr/>
        <a:lstStyle/>
        <a:p>
          <a:endParaRPr lang="ru-RU"/>
        </a:p>
      </dgm:t>
    </dgm:pt>
    <dgm:pt modelId="{1A622EC5-DDD6-4C27-B072-1437A7676D21}">
      <dgm:prSet phldrT="[Текст]"/>
      <dgm:spPr/>
      <dgm:t>
        <a:bodyPr/>
        <a:lstStyle/>
        <a:p>
          <a:r>
            <a:rPr lang="ru-RU" dirty="0" smtClean="0"/>
            <a:t>4 </a:t>
          </a:r>
          <a:r>
            <a:rPr lang="ru-RU" dirty="0" err="1" smtClean="0"/>
            <a:t>кл</a:t>
          </a:r>
          <a:endParaRPr lang="ru-RU" dirty="0"/>
        </a:p>
      </dgm:t>
    </dgm:pt>
    <dgm:pt modelId="{F0196897-6592-4FFA-99B8-718F36123BF3}" type="parTrans" cxnId="{2B0DC059-998D-46AF-982C-38259E232157}">
      <dgm:prSet/>
      <dgm:spPr/>
      <dgm:t>
        <a:bodyPr/>
        <a:lstStyle/>
        <a:p>
          <a:endParaRPr lang="ru-RU"/>
        </a:p>
      </dgm:t>
    </dgm:pt>
    <dgm:pt modelId="{ABD75684-34D1-4743-B800-BCCC954B1A47}" type="sibTrans" cxnId="{2B0DC059-998D-46AF-982C-38259E232157}">
      <dgm:prSet/>
      <dgm:spPr/>
      <dgm:t>
        <a:bodyPr/>
        <a:lstStyle/>
        <a:p>
          <a:endParaRPr lang="ru-RU"/>
        </a:p>
      </dgm:t>
    </dgm:pt>
    <dgm:pt modelId="{B8319697-CC89-4678-BBC8-AA4481CBE889}">
      <dgm:prSet phldrT="[Текст]" phldr="1"/>
      <dgm:spPr/>
      <dgm:t>
        <a:bodyPr/>
        <a:lstStyle/>
        <a:p>
          <a:endParaRPr lang="ru-RU"/>
        </a:p>
      </dgm:t>
    </dgm:pt>
    <dgm:pt modelId="{DE634411-D498-41B2-B62A-7D597F9C84A6}" type="parTrans" cxnId="{B3A16534-E258-45FB-84C6-818EC758B561}">
      <dgm:prSet/>
      <dgm:spPr/>
      <dgm:t>
        <a:bodyPr/>
        <a:lstStyle/>
        <a:p>
          <a:endParaRPr lang="ru-RU"/>
        </a:p>
      </dgm:t>
    </dgm:pt>
    <dgm:pt modelId="{15EB5402-0C04-4AE7-A907-DD100C1982B3}" type="sibTrans" cxnId="{B3A16534-E258-45FB-84C6-818EC758B561}">
      <dgm:prSet/>
      <dgm:spPr/>
      <dgm:t>
        <a:bodyPr/>
        <a:lstStyle/>
        <a:p>
          <a:endParaRPr lang="ru-RU"/>
        </a:p>
      </dgm:t>
    </dgm:pt>
    <dgm:pt modelId="{E35D0D05-3C32-49C9-AECE-5C25519D90CB}" type="pres">
      <dgm:prSet presAssocID="{72F81F91-35A6-4700-86F9-46F50F31D5D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3C67BE-2B5F-4F30-8A9E-CE2EE43C4C8A}" type="pres">
      <dgm:prSet presAssocID="{72F81F91-35A6-4700-86F9-46F50F31D5DE}" presName="children" presStyleCnt="0"/>
      <dgm:spPr/>
    </dgm:pt>
    <dgm:pt modelId="{A9EE26FD-0AC3-45FB-802F-56214B576A7E}" type="pres">
      <dgm:prSet presAssocID="{72F81F91-35A6-4700-86F9-46F50F31D5DE}" presName="child1group" presStyleCnt="0"/>
      <dgm:spPr/>
    </dgm:pt>
    <dgm:pt modelId="{068C5989-EE1C-4517-BA73-E446A794B47C}" type="pres">
      <dgm:prSet presAssocID="{72F81F91-35A6-4700-86F9-46F50F31D5DE}" presName="child1" presStyleLbl="bgAcc1" presStyleIdx="0" presStyleCnt="4"/>
      <dgm:spPr/>
      <dgm:t>
        <a:bodyPr/>
        <a:lstStyle/>
        <a:p>
          <a:endParaRPr lang="ru-RU"/>
        </a:p>
      </dgm:t>
    </dgm:pt>
    <dgm:pt modelId="{166DDC26-9757-47AA-9733-49CF73EFF915}" type="pres">
      <dgm:prSet presAssocID="{72F81F91-35A6-4700-86F9-46F50F31D5D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A9F94-1D0C-401F-91F8-8159B88006C1}" type="pres">
      <dgm:prSet presAssocID="{72F81F91-35A6-4700-86F9-46F50F31D5DE}" presName="child2group" presStyleCnt="0"/>
      <dgm:spPr/>
    </dgm:pt>
    <dgm:pt modelId="{9D3C3DBD-8604-4A24-B332-EEB01A1F171C}" type="pres">
      <dgm:prSet presAssocID="{72F81F91-35A6-4700-86F9-46F50F31D5DE}" presName="child2" presStyleLbl="bgAcc1" presStyleIdx="1" presStyleCnt="4"/>
      <dgm:spPr/>
      <dgm:t>
        <a:bodyPr/>
        <a:lstStyle/>
        <a:p>
          <a:endParaRPr lang="ru-RU"/>
        </a:p>
      </dgm:t>
    </dgm:pt>
    <dgm:pt modelId="{FF3380D4-EB52-4546-A380-3A1C8D1E53C7}" type="pres">
      <dgm:prSet presAssocID="{72F81F91-35A6-4700-86F9-46F50F31D5D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E5FEA-77FD-42CF-8183-72BB5FEE7630}" type="pres">
      <dgm:prSet presAssocID="{72F81F91-35A6-4700-86F9-46F50F31D5DE}" presName="child3group" presStyleCnt="0"/>
      <dgm:spPr/>
    </dgm:pt>
    <dgm:pt modelId="{1D2F6DDB-E5C1-49CD-B2E4-B684AF9751A3}" type="pres">
      <dgm:prSet presAssocID="{72F81F91-35A6-4700-86F9-46F50F31D5DE}" presName="child3" presStyleLbl="bgAcc1" presStyleIdx="2" presStyleCnt="4"/>
      <dgm:spPr/>
      <dgm:t>
        <a:bodyPr/>
        <a:lstStyle/>
        <a:p>
          <a:endParaRPr lang="ru-RU"/>
        </a:p>
      </dgm:t>
    </dgm:pt>
    <dgm:pt modelId="{21A1F100-1C35-4148-9B03-EB16396DBD2B}" type="pres">
      <dgm:prSet presAssocID="{72F81F91-35A6-4700-86F9-46F50F31D5D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4B142-0460-47C9-B20C-E607BA8CCC94}" type="pres">
      <dgm:prSet presAssocID="{72F81F91-35A6-4700-86F9-46F50F31D5DE}" presName="child4group" presStyleCnt="0"/>
      <dgm:spPr/>
    </dgm:pt>
    <dgm:pt modelId="{2D19ACB8-05F5-4F53-862B-F2D52AF0BAB5}" type="pres">
      <dgm:prSet presAssocID="{72F81F91-35A6-4700-86F9-46F50F31D5DE}" presName="child4" presStyleLbl="bgAcc1" presStyleIdx="3" presStyleCnt="4"/>
      <dgm:spPr/>
      <dgm:t>
        <a:bodyPr/>
        <a:lstStyle/>
        <a:p>
          <a:endParaRPr lang="ru-RU"/>
        </a:p>
      </dgm:t>
    </dgm:pt>
    <dgm:pt modelId="{7BF0A588-97AE-41CD-AEA8-4346D469C0F1}" type="pres">
      <dgm:prSet presAssocID="{72F81F91-35A6-4700-86F9-46F50F31D5D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70FBD-C3C9-4B7D-98BD-BBF57B8BC237}" type="pres">
      <dgm:prSet presAssocID="{72F81F91-35A6-4700-86F9-46F50F31D5DE}" presName="childPlaceholder" presStyleCnt="0"/>
      <dgm:spPr/>
    </dgm:pt>
    <dgm:pt modelId="{C07A4383-C24E-4570-9728-D87D20DE9D4C}" type="pres">
      <dgm:prSet presAssocID="{72F81F91-35A6-4700-86F9-46F50F31D5DE}" presName="circle" presStyleCnt="0"/>
      <dgm:spPr/>
    </dgm:pt>
    <dgm:pt modelId="{0690F09E-66C5-48EE-97AF-9DC21006DB90}" type="pres">
      <dgm:prSet presAssocID="{72F81F91-35A6-4700-86F9-46F50F31D5DE}" presName="quadrant1" presStyleLbl="node1" presStyleIdx="0" presStyleCnt="4" custLinFactNeighborX="-973" custLinFactNeighborY="18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23199-3E67-4D0C-8DD0-FD25C088CC45}" type="pres">
      <dgm:prSet presAssocID="{72F81F91-35A6-4700-86F9-46F50F31D5DE}" presName="quadrant2" presStyleLbl="node1" presStyleIdx="1" presStyleCnt="4" custLinFactNeighborX="-2730" custLinFactNeighborY="43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93C13-FF14-4764-B754-8E27F20D39BD}" type="pres">
      <dgm:prSet presAssocID="{72F81F91-35A6-4700-86F9-46F50F31D5D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2439B-0534-4020-A559-2F3382A76E19}" type="pres">
      <dgm:prSet presAssocID="{72F81F91-35A6-4700-86F9-46F50F31D5D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053DD-E275-427B-B67D-99662D582CB2}" type="pres">
      <dgm:prSet presAssocID="{72F81F91-35A6-4700-86F9-46F50F31D5DE}" presName="quadrantPlaceholder" presStyleCnt="0"/>
      <dgm:spPr/>
    </dgm:pt>
    <dgm:pt modelId="{E29A11AC-72A0-47F8-9353-E822482259E2}" type="pres">
      <dgm:prSet presAssocID="{72F81F91-35A6-4700-86F9-46F50F31D5DE}" presName="center1" presStyleLbl="fgShp" presStyleIdx="0" presStyleCnt="2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05180B82-61FD-4760-9012-93A9359D3BD3}" type="pres">
      <dgm:prSet presAssocID="{72F81F91-35A6-4700-86F9-46F50F31D5DE}" presName="center2" presStyleLbl="fgShp" presStyleIdx="1" presStyleCnt="2"/>
      <dgm:spPr/>
    </dgm:pt>
  </dgm:ptLst>
  <dgm:cxnLst>
    <dgm:cxn modelId="{716344A3-6A5A-4EEC-9E75-2E2B3BD75789}" type="presOf" srcId="{48D9F11D-F8CF-4ED0-BFCD-133D716877C8}" destId="{068C5989-EE1C-4517-BA73-E446A794B47C}" srcOrd="0" destOrd="0" presId="urn:microsoft.com/office/officeart/2005/8/layout/cycle4#1"/>
    <dgm:cxn modelId="{D0B99273-69CC-4EB8-95B3-0F0B9F6C73DD}" srcId="{2FE2EA8D-47E7-4DB8-BB2B-276FD1AD7CE4}" destId="{48D9F11D-F8CF-4ED0-BFCD-133D716877C8}" srcOrd="0" destOrd="0" parTransId="{253B04FC-0B1D-427E-AFAF-7F72163BD6D6}" sibTransId="{0AAA1D58-DE35-4BEE-AA86-CBD688593BA4}"/>
    <dgm:cxn modelId="{67ED2262-B389-4F96-AEE9-4669188C46DE}" type="presOf" srcId="{9563E82E-2385-431C-A2C1-E7C889FE25ED}" destId="{21A1F100-1C35-4148-9B03-EB16396DBD2B}" srcOrd="1" destOrd="0" presId="urn:microsoft.com/office/officeart/2005/8/layout/cycle4#1"/>
    <dgm:cxn modelId="{14D5E083-F0B9-45EA-BDB6-61555FD5CE8E}" srcId="{78F6654B-224B-485D-8935-BA859B7A84D3}" destId="{B057D531-E604-4186-B442-CB048D19ADF2}" srcOrd="0" destOrd="0" parTransId="{36127FF2-1292-4C59-B0A1-FB0DECAD3018}" sibTransId="{3F8F4848-6A35-4EDA-9373-71930F511E28}"/>
    <dgm:cxn modelId="{8B7C754D-77B6-4367-BCAF-678F6FEA3E11}" type="presOf" srcId="{C2DC983E-B9AB-48DF-814B-3333E817D2B6}" destId="{B5193C13-FF14-4764-B754-8E27F20D39BD}" srcOrd="0" destOrd="0" presId="urn:microsoft.com/office/officeart/2005/8/layout/cycle4#1"/>
    <dgm:cxn modelId="{AE937439-D906-4CEA-A098-5887F708A871}" type="presOf" srcId="{48D9F11D-F8CF-4ED0-BFCD-133D716877C8}" destId="{166DDC26-9757-47AA-9733-49CF73EFF915}" srcOrd="1" destOrd="0" presId="urn:microsoft.com/office/officeart/2005/8/layout/cycle4#1"/>
    <dgm:cxn modelId="{59BA2AF6-8209-4198-8470-73102947161F}" type="presOf" srcId="{72F81F91-35A6-4700-86F9-46F50F31D5DE}" destId="{E35D0D05-3C32-49C9-AECE-5C25519D90CB}" srcOrd="0" destOrd="0" presId="urn:microsoft.com/office/officeart/2005/8/layout/cycle4#1"/>
    <dgm:cxn modelId="{1CBA8E91-31C0-43F2-86DD-37B1DC21E162}" type="presOf" srcId="{B057D531-E604-4186-B442-CB048D19ADF2}" destId="{9D3C3DBD-8604-4A24-B332-EEB01A1F171C}" srcOrd="0" destOrd="0" presId="urn:microsoft.com/office/officeart/2005/8/layout/cycle4#1"/>
    <dgm:cxn modelId="{2B0DC059-998D-46AF-982C-38259E232157}" srcId="{72F81F91-35A6-4700-86F9-46F50F31D5DE}" destId="{1A622EC5-DDD6-4C27-B072-1437A7676D21}" srcOrd="3" destOrd="0" parTransId="{F0196897-6592-4FFA-99B8-718F36123BF3}" sibTransId="{ABD75684-34D1-4743-B800-BCCC954B1A47}"/>
    <dgm:cxn modelId="{4281A525-E094-4E24-B626-11BE969957AC}" srcId="{72F81F91-35A6-4700-86F9-46F50F31D5DE}" destId="{78F6654B-224B-485D-8935-BA859B7A84D3}" srcOrd="1" destOrd="0" parTransId="{139F1C20-CE5C-40A1-9983-0F80F96BD346}" sibTransId="{17F758AE-F462-496A-8B2D-46C7F68B70CD}"/>
    <dgm:cxn modelId="{38F577A3-808E-4F8C-9755-2CC02D909BAF}" srcId="{C2DC983E-B9AB-48DF-814B-3333E817D2B6}" destId="{9563E82E-2385-431C-A2C1-E7C889FE25ED}" srcOrd="0" destOrd="0" parTransId="{91816448-A885-4A7F-8444-2409A3C04F93}" sibTransId="{1681195C-D5E0-4DA3-9A50-BC30A8BCADBE}"/>
    <dgm:cxn modelId="{A5905EC9-A16D-4BB3-A7EB-4906B6BEE4DA}" type="presOf" srcId="{9563E82E-2385-431C-A2C1-E7C889FE25ED}" destId="{1D2F6DDB-E5C1-49CD-B2E4-B684AF9751A3}" srcOrd="0" destOrd="0" presId="urn:microsoft.com/office/officeart/2005/8/layout/cycle4#1"/>
    <dgm:cxn modelId="{A09426C8-4EB8-4213-B022-BFE52FDE2B3D}" type="presOf" srcId="{B8319697-CC89-4678-BBC8-AA4481CBE889}" destId="{2D19ACB8-05F5-4F53-862B-F2D52AF0BAB5}" srcOrd="0" destOrd="0" presId="urn:microsoft.com/office/officeart/2005/8/layout/cycle4#1"/>
    <dgm:cxn modelId="{74379F3C-DFB2-4108-AD34-B4AE6136E93C}" type="presOf" srcId="{78F6654B-224B-485D-8935-BA859B7A84D3}" destId="{AF223199-3E67-4D0C-8DD0-FD25C088CC45}" srcOrd="0" destOrd="0" presId="urn:microsoft.com/office/officeart/2005/8/layout/cycle4#1"/>
    <dgm:cxn modelId="{023A9107-D951-455D-97C3-676C80B6B966}" type="presOf" srcId="{2FE2EA8D-47E7-4DB8-BB2B-276FD1AD7CE4}" destId="{0690F09E-66C5-48EE-97AF-9DC21006DB90}" srcOrd="0" destOrd="0" presId="urn:microsoft.com/office/officeart/2005/8/layout/cycle4#1"/>
    <dgm:cxn modelId="{17E97993-3C9A-45B7-AB93-65DCC80F0694}" srcId="{72F81F91-35A6-4700-86F9-46F50F31D5DE}" destId="{2FE2EA8D-47E7-4DB8-BB2B-276FD1AD7CE4}" srcOrd="0" destOrd="0" parTransId="{5DEB67D3-5FA1-482D-B2F5-0F6BF28542DE}" sibTransId="{36E06E15-507F-4BCA-AE0D-F94F9EA4FF59}"/>
    <dgm:cxn modelId="{B3A16534-E258-45FB-84C6-818EC758B561}" srcId="{1A622EC5-DDD6-4C27-B072-1437A7676D21}" destId="{B8319697-CC89-4678-BBC8-AA4481CBE889}" srcOrd="0" destOrd="0" parTransId="{DE634411-D498-41B2-B62A-7D597F9C84A6}" sibTransId="{15EB5402-0C04-4AE7-A907-DD100C1982B3}"/>
    <dgm:cxn modelId="{C70E050B-C361-49C2-9C92-ABF3553E0688}" type="presOf" srcId="{B8319697-CC89-4678-BBC8-AA4481CBE889}" destId="{7BF0A588-97AE-41CD-AEA8-4346D469C0F1}" srcOrd="1" destOrd="0" presId="urn:microsoft.com/office/officeart/2005/8/layout/cycle4#1"/>
    <dgm:cxn modelId="{CD777CCC-1F54-415C-A9F1-D0A1EBA23E8E}" type="presOf" srcId="{1A622EC5-DDD6-4C27-B072-1437A7676D21}" destId="{0302439B-0534-4020-A559-2F3382A76E19}" srcOrd="0" destOrd="0" presId="urn:microsoft.com/office/officeart/2005/8/layout/cycle4#1"/>
    <dgm:cxn modelId="{A3BE6659-EE63-4DE3-8EC4-D8C430013980}" type="presOf" srcId="{B057D531-E604-4186-B442-CB048D19ADF2}" destId="{FF3380D4-EB52-4546-A380-3A1C8D1E53C7}" srcOrd="1" destOrd="0" presId="urn:microsoft.com/office/officeart/2005/8/layout/cycle4#1"/>
    <dgm:cxn modelId="{1743473B-58CB-4F26-AC9E-D5DA57795737}" srcId="{72F81F91-35A6-4700-86F9-46F50F31D5DE}" destId="{C2DC983E-B9AB-48DF-814B-3333E817D2B6}" srcOrd="2" destOrd="0" parTransId="{8E7615D8-44E9-4661-9825-30316965A294}" sibTransId="{219715BA-649A-480F-BBA5-4E48680F1D76}"/>
    <dgm:cxn modelId="{B76228A6-5766-425F-816C-52D708743DFA}" type="presParOf" srcId="{E35D0D05-3C32-49C9-AECE-5C25519D90CB}" destId="{7D3C67BE-2B5F-4F30-8A9E-CE2EE43C4C8A}" srcOrd="0" destOrd="0" presId="urn:microsoft.com/office/officeart/2005/8/layout/cycle4#1"/>
    <dgm:cxn modelId="{6AD9E598-A88D-47CD-BA70-6A0533F213E5}" type="presParOf" srcId="{7D3C67BE-2B5F-4F30-8A9E-CE2EE43C4C8A}" destId="{A9EE26FD-0AC3-45FB-802F-56214B576A7E}" srcOrd="0" destOrd="0" presId="urn:microsoft.com/office/officeart/2005/8/layout/cycle4#1"/>
    <dgm:cxn modelId="{C8F0E53D-DE2F-427B-9841-40D148D95D17}" type="presParOf" srcId="{A9EE26FD-0AC3-45FB-802F-56214B576A7E}" destId="{068C5989-EE1C-4517-BA73-E446A794B47C}" srcOrd="0" destOrd="0" presId="urn:microsoft.com/office/officeart/2005/8/layout/cycle4#1"/>
    <dgm:cxn modelId="{6ED85564-6F26-4A5C-9960-8858E7CB1C3F}" type="presParOf" srcId="{A9EE26FD-0AC3-45FB-802F-56214B576A7E}" destId="{166DDC26-9757-47AA-9733-49CF73EFF915}" srcOrd="1" destOrd="0" presId="urn:microsoft.com/office/officeart/2005/8/layout/cycle4#1"/>
    <dgm:cxn modelId="{C4F452A2-81EE-46A0-B522-3D8FF35B2D38}" type="presParOf" srcId="{7D3C67BE-2B5F-4F30-8A9E-CE2EE43C4C8A}" destId="{33CA9F94-1D0C-401F-91F8-8159B88006C1}" srcOrd="1" destOrd="0" presId="urn:microsoft.com/office/officeart/2005/8/layout/cycle4#1"/>
    <dgm:cxn modelId="{7CF6AA50-9954-444A-85A8-ACAF621127BE}" type="presParOf" srcId="{33CA9F94-1D0C-401F-91F8-8159B88006C1}" destId="{9D3C3DBD-8604-4A24-B332-EEB01A1F171C}" srcOrd="0" destOrd="0" presId="urn:microsoft.com/office/officeart/2005/8/layout/cycle4#1"/>
    <dgm:cxn modelId="{E5D88D1C-CF23-4634-8127-F7F6690433C2}" type="presParOf" srcId="{33CA9F94-1D0C-401F-91F8-8159B88006C1}" destId="{FF3380D4-EB52-4546-A380-3A1C8D1E53C7}" srcOrd="1" destOrd="0" presId="urn:microsoft.com/office/officeart/2005/8/layout/cycle4#1"/>
    <dgm:cxn modelId="{4E409C04-A069-4A5D-8B74-E14F29252D88}" type="presParOf" srcId="{7D3C67BE-2B5F-4F30-8A9E-CE2EE43C4C8A}" destId="{0F4E5FEA-77FD-42CF-8183-72BB5FEE7630}" srcOrd="2" destOrd="0" presId="urn:microsoft.com/office/officeart/2005/8/layout/cycle4#1"/>
    <dgm:cxn modelId="{D787D65D-A979-4A76-B5A3-71F39297AD49}" type="presParOf" srcId="{0F4E5FEA-77FD-42CF-8183-72BB5FEE7630}" destId="{1D2F6DDB-E5C1-49CD-B2E4-B684AF9751A3}" srcOrd="0" destOrd="0" presId="urn:microsoft.com/office/officeart/2005/8/layout/cycle4#1"/>
    <dgm:cxn modelId="{E8AC09D5-CCF3-4DF2-AAE0-854DA914F070}" type="presParOf" srcId="{0F4E5FEA-77FD-42CF-8183-72BB5FEE7630}" destId="{21A1F100-1C35-4148-9B03-EB16396DBD2B}" srcOrd="1" destOrd="0" presId="urn:microsoft.com/office/officeart/2005/8/layout/cycle4#1"/>
    <dgm:cxn modelId="{A847FCE8-A507-4B5F-95AE-3BBED13CB64B}" type="presParOf" srcId="{7D3C67BE-2B5F-4F30-8A9E-CE2EE43C4C8A}" destId="{0A94B142-0460-47C9-B20C-E607BA8CCC94}" srcOrd="3" destOrd="0" presId="urn:microsoft.com/office/officeart/2005/8/layout/cycle4#1"/>
    <dgm:cxn modelId="{F0E4DC8F-7709-4DF0-B5FF-80140283ABF8}" type="presParOf" srcId="{0A94B142-0460-47C9-B20C-E607BA8CCC94}" destId="{2D19ACB8-05F5-4F53-862B-F2D52AF0BAB5}" srcOrd="0" destOrd="0" presId="urn:microsoft.com/office/officeart/2005/8/layout/cycle4#1"/>
    <dgm:cxn modelId="{8E4B4E4D-B04C-41BD-B6B8-BA159B99A3D8}" type="presParOf" srcId="{0A94B142-0460-47C9-B20C-E607BA8CCC94}" destId="{7BF0A588-97AE-41CD-AEA8-4346D469C0F1}" srcOrd="1" destOrd="0" presId="urn:microsoft.com/office/officeart/2005/8/layout/cycle4#1"/>
    <dgm:cxn modelId="{57CF1196-851B-49BA-A69C-15D00BFE919F}" type="presParOf" srcId="{7D3C67BE-2B5F-4F30-8A9E-CE2EE43C4C8A}" destId="{1F170FBD-C3C9-4B7D-98BD-BBF57B8BC237}" srcOrd="4" destOrd="0" presId="urn:microsoft.com/office/officeart/2005/8/layout/cycle4#1"/>
    <dgm:cxn modelId="{062BFA21-E614-4A3B-A576-5EFBF2D5AE23}" type="presParOf" srcId="{E35D0D05-3C32-49C9-AECE-5C25519D90CB}" destId="{C07A4383-C24E-4570-9728-D87D20DE9D4C}" srcOrd="1" destOrd="0" presId="urn:microsoft.com/office/officeart/2005/8/layout/cycle4#1"/>
    <dgm:cxn modelId="{B48B64E6-7B7E-4C19-87F7-B6AA2122993F}" type="presParOf" srcId="{C07A4383-C24E-4570-9728-D87D20DE9D4C}" destId="{0690F09E-66C5-48EE-97AF-9DC21006DB90}" srcOrd="0" destOrd="0" presId="urn:microsoft.com/office/officeart/2005/8/layout/cycle4#1"/>
    <dgm:cxn modelId="{E972EB5C-1A37-480A-B235-560EF6AFBD65}" type="presParOf" srcId="{C07A4383-C24E-4570-9728-D87D20DE9D4C}" destId="{AF223199-3E67-4D0C-8DD0-FD25C088CC45}" srcOrd="1" destOrd="0" presId="urn:microsoft.com/office/officeart/2005/8/layout/cycle4#1"/>
    <dgm:cxn modelId="{2CA4AF0E-D229-442E-9714-927CDD74116D}" type="presParOf" srcId="{C07A4383-C24E-4570-9728-D87D20DE9D4C}" destId="{B5193C13-FF14-4764-B754-8E27F20D39BD}" srcOrd="2" destOrd="0" presId="urn:microsoft.com/office/officeart/2005/8/layout/cycle4#1"/>
    <dgm:cxn modelId="{B2A76CFB-8C97-41CF-AE04-CAA8CD20CC06}" type="presParOf" srcId="{C07A4383-C24E-4570-9728-D87D20DE9D4C}" destId="{0302439B-0534-4020-A559-2F3382A76E19}" srcOrd="3" destOrd="0" presId="urn:microsoft.com/office/officeart/2005/8/layout/cycle4#1"/>
    <dgm:cxn modelId="{2AE64304-AA2D-4340-A7F6-8C19EBCAFA1E}" type="presParOf" srcId="{C07A4383-C24E-4570-9728-D87D20DE9D4C}" destId="{6DC053DD-E275-427B-B67D-99662D582CB2}" srcOrd="4" destOrd="0" presId="urn:microsoft.com/office/officeart/2005/8/layout/cycle4#1"/>
    <dgm:cxn modelId="{4C17F013-7CE1-45D1-B7C7-98E961234921}" type="presParOf" srcId="{E35D0D05-3C32-49C9-AECE-5C25519D90CB}" destId="{E29A11AC-72A0-47F8-9353-E822482259E2}" srcOrd="2" destOrd="0" presId="urn:microsoft.com/office/officeart/2005/8/layout/cycle4#1"/>
    <dgm:cxn modelId="{BA551705-87E9-49AA-82D2-B814A84566FE}" type="presParOf" srcId="{E35D0D05-3C32-49C9-AECE-5C25519D90CB}" destId="{05180B82-61FD-4760-9012-93A9359D3BD3}" srcOrd="3" destOrd="0" presId="urn:microsoft.com/office/officeart/2005/8/layout/cycle4#1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A9255-D82C-4B36-9013-A3A498DB3435}">
      <dsp:nvSpPr>
        <dsp:cNvPr id="0" name=""/>
        <dsp:cNvSpPr/>
      </dsp:nvSpPr>
      <dsp:spPr>
        <a:xfrm rot="16200000">
          <a:off x="851265" y="-851265"/>
          <a:ext cx="2412268" cy="4114799"/>
        </a:xfrm>
        <a:prstGeom prst="round1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Реализация программ дополнительного образования (УДО, спорт, культура) как выбор семьи   </a:t>
          </a:r>
          <a:endParaRPr lang="ru-RU" sz="2200" kern="1200" dirty="0"/>
        </a:p>
      </dsp:txBody>
      <dsp:txXfrm rot="5400000">
        <a:off x="0" y="0"/>
        <a:ext cx="4114799" cy="1809201"/>
      </dsp:txXfrm>
    </dsp:sp>
    <dsp:sp modelId="{CB49812F-B705-48A8-9CC7-FCBA0B830140}">
      <dsp:nvSpPr>
        <dsp:cNvPr id="0" name=""/>
        <dsp:cNvSpPr/>
      </dsp:nvSpPr>
      <dsp:spPr>
        <a:xfrm>
          <a:off x="4114799" y="0"/>
          <a:ext cx="4114799" cy="2412268"/>
        </a:xfrm>
        <a:prstGeom prst="round1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Реализация программ курсов внеурочной деятельности </a:t>
          </a:r>
          <a:r>
            <a:rPr lang="ru-RU" sz="2200" b="1" kern="1200" dirty="0" smtClean="0">
              <a:solidFill>
                <a:srgbClr val="FF0000"/>
              </a:solidFill>
            </a:rPr>
            <a:t>(утверждена ОО с оплатой труда педагогу  по НСОТ)  </a:t>
          </a:r>
          <a:endParaRPr lang="ru-RU" sz="2200" b="1" kern="1200" dirty="0">
            <a:solidFill>
              <a:srgbClr val="FF0000"/>
            </a:solidFill>
          </a:endParaRPr>
        </a:p>
      </dsp:txBody>
      <dsp:txXfrm>
        <a:off x="4114799" y="0"/>
        <a:ext cx="4114799" cy="1809201"/>
      </dsp:txXfrm>
    </dsp:sp>
    <dsp:sp modelId="{CAAC2E98-81D4-49C1-949C-AA2C64BD2F47}">
      <dsp:nvSpPr>
        <dsp:cNvPr id="0" name=""/>
        <dsp:cNvSpPr/>
      </dsp:nvSpPr>
      <dsp:spPr>
        <a:xfrm rot="10800000">
          <a:off x="0" y="2412268"/>
          <a:ext cx="4114799" cy="2412268"/>
        </a:xfrm>
        <a:prstGeom prst="round1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Внеурочная деятельность классного руководителя </a:t>
          </a:r>
          <a:endParaRPr lang="ru-RU" sz="2200" kern="1200" dirty="0"/>
        </a:p>
      </dsp:txBody>
      <dsp:txXfrm rot="10800000">
        <a:off x="0" y="3015335"/>
        <a:ext cx="4114799" cy="1809201"/>
      </dsp:txXfrm>
    </dsp:sp>
    <dsp:sp modelId="{0C3D3813-7A35-4A35-B2FB-94C8921DD63B}">
      <dsp:nvSpPr>
        <dsp:cNvPr id="0" name=""/>
        <dsp:cNvSpPr/>
      </dsp:nvSpPr>
      <dsp:spPr>
        <a:xfrm rot="5400000">
          <a:off x="4966065" y="1561002"/>
          <a:ext cx="2412268" cy="4114799"/>
        </a:xfrm>
        <a:prstGeom prst="round1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Реализация программ духовно-нравственного развития (1-4 </a:t>
          </a:r>
          <a:r>
            <a:rPr lang="ru-RU" sz="2200" b="1" kern="1200" dirty="0" err="1" smtClean="0"/>
            <a:t>кл</a:t>
          </a:r>
          <a:r>
            <a:rPr lang="ru-RU" sz="2200" b="1" kern="1200" dirty="0" smtClean="0"/>
            <a:t>) и воспитания и социализации  (5-11 </a:t>
          </a:r>
          <a:r>
            <a:rPr lang="ru-RU" sz="2200" b="1" kern="1200" dirty="0" err="1" smtClean="0"/>
            <a:t>кл</a:t>
          </a:r>
          <a:r>
            <a:rPr lang="ru-RU" sz="2200" b="1" kern="1200" dirty="0" smtClean="0"/>
            <a:t>.) </a:t>
          </a:r>
          <a:endParaRPr lang="ru-RU" sz="2200" b="1" kern="1200" dirty="0"/>
        </a:p>
      </dsp:txBody>
      <dsp:txXfrm rot="-5400000">
        <a:off x="4114800" y="3015334"/>
        <a:ext cx="4114799" cy="1809201"/>
      </dsp:txXfrm>
    </dsp:sp>
    <dsp:sp modelId="{7CEE8945-445D-4412-B518-B141C91AF06E}">
      <dsp:nvSpPr>
        <dsp:cNvPr id="0" name=""/>
        <dsp:cNvSpPr/>
      </dsp:nvSpPr>
      <dsp:spPr>
        <a:xfrm>
          <a:off x="2880359" y="1809201"/>
          <a:ext cx="2468880" cy="1206134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До 10 часов в неделю </a:t>
          </a:r>
          <a:endParaRPr lang="ru-RU" sz="2200" b="1" kern="1200" dirty="0"/>
        </a:p>
      </dsp:txBody>
      <dsp:txXfrm>
        <a:off x="2939238" y="1868080"/>
        <a:ext cx="2351122" cy="10883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2AE8F-6B07-43D6-80D7-3B058628F633}">
      <dsp:nvSpPr>
        <dsp:cNvPr id="0" name=""/>
        <dsp:cNvSpPr/>
      </dsp:nvSpPr>
      <dsp:spPr>
        <a:xfrm rot="10800000">
          <a:off x="1750678" y="3440"/>
          <a:ext cx="6440237" cy="51405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84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Внедрение современных образовательных технологий (реальное, виртуальное пространство)</a:t>
          </a:r>
          <a:endParaRPr lang="ru-RU" sz="2000" b="1" kern="1200" dirty="0"/>
        </a:p>
      </dsp:txBody>
      <dsp:txXfrm rot="10800000">
        <a:off x="1879192" y="3440"/>
        <a:ext cx="6311723" cy="514055"/>
      </dsp:txXfrm>
    </dsp:sp>
    <dsp:sp modelId="{4ADDAB93-CD7C-4F76-AD32-287C219184B0}">
      <dsp:nvSpPr>
        <dsp:cNvPr id="0" name=""/>
        <dsp:cNvSpPr/>
      </dsp:nvSpPr>
      <dsp:spPr>
        <a:xfrm>
          <a:off x="1493651" y="3440"/>
          <a:ext cx="514055" cy="51405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B857B7-2ED9-47DC-B7D6-E50B041D28F4}">
      <dsp:nvSpPr>
        <dsp:cNvPr id="0" name=""/>
        <dsp:cNvSpPr/>
      </dsp:nvSpPr>
      <dsp:spPr>
        <a:xfrm rot="10800000">
          <a:off x="1728202" y="676671"/>
          <a:ext cx="6440237" cy="51405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84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Интеграция с урочной/воспитательной деятельностью</a:t>
          </a:r>
          <a:endParaRPr lang="ru-RU" sz="2000" b="1" kern="1200" dirty="0"/>
        </a:p>
      </dsp:txBody>
      <dsp:txXfrm rot="10800000">
        <a:off x="1856716" y="676671"/>
        <a:ext cx="6311723" cy="514055"/>
      </dsp:txXfrm>
    </dsp:sp>
    <dsp:sp modelId="{6459286B-B46F-4B43-B1DD-75C8E55BEAAA}">
      <dsp:nvSpPr>
        <dsp:cNvPr id="0" name=""/>
        <dsp:cNvSpPr/>
      </dsp:nvSpPr>
      <dsp:spPr>
        <a:xfrm>
          <a:off x="1493651" y="670944"/>
          <a:ext cx="514055" cy="51405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E7F21-5D08-4417-99BC-317A63299EBE}">
      <dsp:nvSpPr>
        <dsp:cNvPr id="0" name=""/>
        <dsp:cNvSpPr/>
      </dsp:nvSpPr>
      <dsp:spPr>
        <a:xfrm rot="10800000">
          <a:off x="1750678" y="1338449"/>
          <a:ext cx="6440237" cy="51405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84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Учет особенностей школы, образовательных интересов школьников</a:t>
          </a:r>
          <a:endParaRPr lang="ru-RU" sz="2000" b="1" kern="1200" dirty="0"/>
        </a:p>
      </dsp:txBody>
      <dsp:txXfrm rot="10800000">
        <a:off x="1879192" y="1338449"/>
        <a:ext cx="6311723" cy="514055"/>
      </dsp:txXfrm>
    </dsp:sp>
    <dsp:sp modelId="{6F97D4C4-902D-43C5-A199-7272C9E0C121}">
      <dsp:nvSpPr>
        <dsp:cNvPr id="0" name=""/>
        <dsp:cNvSpPr/>
      </dsp:nvSpPr>
      <dsp:spPr>
        <a:xfrm>
          <a:off x="1493651" y="1338449"/>
          <a:ext cx="514055" cy="51405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4C3DE-293D-43BB-ACC1-6BCBACA64782}">
      <dsp:nvSpPr>
        <dsp:cNvPr id="0" name=""/>
        <dsp:cNvSpPr/>
      </dsp:nvSpPr>
      <dsp:spPr>
        <a:xfrm rot="10800000">
          <a:off x="1750678" y="2005953"/>
          <a:ext cx="6440237" cy="51405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84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Региональный компонент</a:t>
          </a:r>
          <a:endParaRPr lang="ru-RU" sz="2300" b="1" kern="1200" dirty="0"/>
        </a:p>
      </dsp:txBody>
      <dsp:txXfrm rot="10800000">
        <a:off x="1879192" y="2005953"/>
        <a:ext cx="6311723" cy="514055"/>
      </dsp:txXfrm>
    </dsp:sp>
    <dsp:sp modelId="{4A0274F5-0F2B-41A7-A66D-497811BF91E1}">
      <dsp:nvSpPr>
        <dsp:cNvPr id="0" name=""/>
        <dsp:cNvSpPr/>
      </dsp:nvSpPr>
      <dsp:spPr>
        <a:xfrm>
          <a:off x="1493651" y="2005953"/>
          <a:ext cx="514055" cy="51405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3EF8D-5929-4BF0-92AD-DB7B0373DF46}">
      <dsp:nvSpPr>
        <dsp:cNvPr id="0" name=""/>
        <dsp:cNvSpPr/>
      </dsp:nvSpPr>
      <dsp:spPr>
        <a:xfrm rot="10800000">
          <a:off x="1750678" y="2673458"/>
          <a:ext cx="6440237" cy="51405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84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Ресурс формирования </a:t>
          </a:r>
          <a:r>
            <a:rPr lang="ru-RU" sz="2000" b="1" kern="1200" dirty="0" smtClean="0"/>
            <a:t>развивающей/коррекционной </a:t>
          </a:r>
          <a:r>
            <a:rPr lang="ru-RU" sz="2000" b="1" kern="1200" dirty="0" smtClean="0"/>
            <a:t>среды</a:t>
          </a:r>
          <a:endParaRPr lang="ru-RU" sz="2000" b="1" kern="1200" dirty="0"/>
        </a:p>
      </dsp:txBody>
      <dsp:txXfrm rot="10800000">
        <a:off x="1879192" y="2673458"/>
        <a:ext cx="6311723" cy="514055"/>
      </dsp:txXfrm>
    </dsp:sp>
    <dsp:sp modelId="{EF55911B-5A2C-4832-A8E8-B986AD3BC19B}">
      <dsp:nvSpPr>
        <dsp:cNvPr id="0" name=""/>
        <dsp:cNvSpPr/>
      </dsp:nvSpPr>
      <dsp:spPr>
        <a:xfrm>
          <a:off x="1493651" y="2673458"/>
          <a:ext cx="514055" cy="51405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321A72-D767-43D0-BF75-6DB9D9EE6B9A}">
      <dsp:nvSpPr>
        <dsp:cNvPr id="0" name=""/>
        <dsp:cNvSpPr/>
      </dsp:nvSpPr>
      <dsp:spPr>
        <a:xfrm rot="10800000">
          <a:off x="1750678" y="3340963"/>
          <a:ext cx="6440237" cy="51405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84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Наличие УМК</a:t>
          </a:r>
          <a:endParaRPr lang="ru-RU" sz="2300" b="1" kern="1200" dirty="0"/>
        </a:p>
      </dsp:txBody>
      <dsp:txXfrm rot="10800000">
        <a:off x="1879192" y="3340963"/>
        <a:ext cx="6311723" cy="514055"/>
      </dsp:txXfrm>
    </dsp:sp>
    <dsp:sp modelId="{C79B0C55-2B96-46DE-8E81-4A0D7623D6AD}">
      <dsp:nvSpPr>
        <dsp:cNvPr id="0" name=""/>
        <dsp:cNvSpPr/>
      </dsp:nvSpPr>
      <dsp:spPr>
        <a:xfrm>
          <a:off x="1493651" y="3340963"/>
          <a:ext cx="514055" cy="51405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93A53-FBFD-4834-B439-986C85B88794}">
      <dsp:nvSpPr>
        <dsp:cNvPr id="0" name=""/>
        <dsp:cNvSpPr/>
      </dsp:nvSpPr>
      <dsp:spPr>
        <a:xfrm rot="10800000">
          <a:off x="1750678" y="4008467"/>
          <a:ext cx="6440237" cy="51405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84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Интерактивный характер </a:t>
          </a:r>
          <a:endParaRPr lang="ru-RU" sz="2300" b="1" kern="1200" dirty="0"/>
        </a:p>
      </dsp:txBody>
      <dsp:txXfrm rot="10800000">
        <a:off x="1879192" y="4008467"/>
        <a:ext cx="6311723" cy="514055"/>
      </dsp:txXfrm>
    </dsp:sp>
    <dsp:sp modelId="{FC70098F-B385-4C27-BC97-83D2B8F00BF2}">
      <dsp:nvSpPr>
        <dsp:cNvPr id="0" name=""/>
        <dsp:cNvSpPr/>
      </dsp:nvSpPr>
      <dsp:spPr>
        <a:xfrm>
          <a:off x="1493651" y="4008467"/>
          <a:ext cx="514055" cy="51405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DB6A4-E17A-4F67-8DDD-94886B956338}">
      <dsp:nvSpPr>
        <dsp:cNvPr id="0" name=""/>
        <dsp:cNvSpPr/>
      </dsp:nvSpPr>
      <dsp:spPr>
        <a:xfrm>
          <a:off x="0" y="28603"/>
          <a:ext cx="8291264" cy="1368000"/>
        </a:xfrm>
        <a:prstGeom prst="rightArrow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F4DAF44A-BEFA-444F-89DA-3E940695A538}">
      <dsp:nvSpPr>
        <dsp:cNvPr id="0" name=""/>
        <dsp:cNvSpPr/>
      </dsp:nvSpPr>
      <dsp:spPr>
        <a:xfrm>
          <a:off x="5804484" y="356376"/>
          <a:ext cx="2137591" cy="68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3040" rIns="0" bIns="19304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7 </a:t>
          </a:r>
          <a:r>
            <a:rPr lang="ru-RU" sz="1900" b="1" kern="1200" dirty="0" err="1" smtClean="0"/>
            <a:t>кл</a:t>
          </a:r>
          <a:r>
            <a:rPr lang="ru-RU" sz="1900" b="1" kern="1200" dirty="0" smtClean="0"/>
            <a:t>.</a:t>
          </a:r>
          <a:endParaRPr lang="ru-RU" sz="1900" b="1" kern="1200" dirty="0"/>
        </a:p>
      </dsp:txBody>
      <dsp:txXfrm>
        <a:off x="5804484" y="356376"/>
        <a:ext cx="2137591" cy="684000"/>
      </dsp:txXfrm>
    </dsp:sp>
    <dsp:sp modelId="{986F0CD5-C59E-46E2-812D-8D6F811BF578}">
      <dsp:nvSpPr>
        <dsp:cNvPr id="0" name=""/>
        <dsp:cNvSpPr/>
      </dsp:nvSpPr>
      <dsp:spPr>
        <a:xfrm>
          <a:off x="3239374" y="356376"/>
          <a:ext cx="2137591" cy="68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3040" rIns="0" bIns="19304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6 </a:t>
          </a:r>
          <a:r>
            <a:rPr lang="ru-RU" sz="1900" b="1" kern="1200" dirty="0" err="1" smtClean="0"/>
            <a:t>кл</a:t>
          </a:r>
          <a:r>
            <a:rPr lang="ru-RU" sz="1900" b="1" kern="1200" dirty="0" smtClean="0"/>
            <a:t> </a:t>
          </a:r>
          <a:endParaRPr lang="ru-RU" sz="1900" b="1" kern="1200" dirty="0"/>
        </a:p>
      </dsp:txBody>
      <dsp:txXfrm>
        <a:off x="3239374" y="356376"/>
        <a:ext cx="2137591" cy="684000"/>
      </dsp:txXfrm>
    </dsp:sp>
    <dsp:sp modelId="{9B85A5F8-497A-42F5-A7F2-2BCE52F67157}">
      <dsp:nvSpPr>
        <dsp:cNvPr id="0" name=""/>
        <dsp:cNvSpPr/>
      </dsp:nvSpPr>
      <dsp:spPr>
        <a:xfrm>
          <a:off x="674264" y="356376"/>
          <a:ext cx="2137591" cy="68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3040" rIns="0" bIns="19304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5 </a:t>
          </a:r>
          <a:r>
            <a:rPr lang="ru-RU" sz="1900" b="1" kern="1200" dirty="0" err="1" smtClean="0"/>
            <a:t>кл</a:t>
          </a:r>
          <a:r>
            <a:rPr lang="ru-RU" sz="1900" b="1" kern="1200" dirty="0" smtClean="0"/>
            <a:t>.</a:t>
          </a:r>
          <a:endParaRPr lang="ru-RU" sz="1900" b="1" kern="1200" dirty="0"/>
        </a:p>
      </dsp:txBody>
      <dsp:txXfrm>
        <a:off x="674264" y="356376"/>
        <a:ext cx="2137591" cy="684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F6DDB-E5C1-49CD-B2E4-B684AF9751A3}">
      <dsp:nvSpPr>
        <dsp:cNvPr id="0" name=""/>
        <dsp:cNvSpPr/>
      </dsp:nvSpPr>
      <dsp:spPr>
        <a:xfrm>
          <a:off x="2790153" y="2252410"/>
          <a:ext cx="1636309" cy="1059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/>
        </a:p>
      </dsp:txBody>
      <dsp:txXfrm>
        <a:off x="3304330" y="2540683"/>
        <a:ext cx="1098848" cy="748400"/>
      </dsp:txXfrm>
    </dsp:sp>
    <dsp:sp modelId="{2D19ACB8-05F5-4F53-862B-F2D52AF0BAB5}">
      <dsp:nvSpPr>
        <dsp:cNvPr id="0" name=""/>
        <dsp:cNvSpPr/>
      </dsp:nvSpPr>
      <dsp:spPr>
        <a:xfrm>
          <a:off x="120384" y="2252410"/>
          <a:ext cx="1636309" cy="1059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/>
        </a:p>
      </dsp:txBody>
      <dsp:txXfrm>
        <a:off x="143668" y="2540683"/>
        <a:ext cx="1098848" cy="748400"/>
      </dsp:txXfrm>
    </dsp:sp>
    <dsp:sp modelId="{9D3C3DBD-8604-4A24-B332-EEB01A1F171C}">
      <dsp:nvSpPr>
        <dsp:cNvPr id="0" name=""/>
        <dsp:cNvSpPr/>
      </dsp:nvSpPr>
      <dsp:spPr>
        <a:xfrm>
          <a:off x="2790153" y="0"/>
          <a:ext cx="1636309" cy="1059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/>
        </a:p>
      </dsp:txBody>
      <dsp:txXfrm>
        <a:off x="3304330" y="23284"/>
        <a:ext cx="1098848" cy="748400"/>
      </dsp:txXfrm>
    </dsp:sp>
    <dsp:sp modelId="{068C5989-EE1C-4517-BA73-E446A794B47C}">
      <dsp:nvSpPr>
        <dsp:cNvPr id="0" name=""/>
        <dsp:cNvSpPr/>
      </dsp:nvSpPr>
      <dsp:spPr>
        <a:xfrm>
          <a:off x="120384" y="0"/>
          <a:ext cx="1636309" cy="1059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/>
        </a:p>
      </dsp:txBody>
      <dsp:txXfrm>
        <a:off x="143668" y="23284"/>
        <a:ext cx="1098848" cy="748400"/>
      </dsp:txXfrm>
    </dsp:sp>
    <dsp:sp modelId="{0690F09E-66C5-48EE-97AF-9DC21006DB90}">
      <dsp:nvSpPr>
        <dsp:cNvPr id="0" name=""/>
        <dsp:cNvSpPr/>
      </dsp:nvSpPr>
      <dsp:spPr>
        <a:xfrm>
          <a:off x="792089" y="216027"/>
          <a:ext cx="1434255" cy="143425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 </a:t>
          </a:r>
          <a:r>
            <a:rPr lang="ru-RU" sz="2800" kern="1200" dirty="0" err="1" smtClean="0"/>
            <a:t>кл</a:t>
          </a:r>
          <a:endParaRPr lang="ru-RU" sz="2800" kern="1200" dirty="0"/>
        </a:p>
      </dsp:txBody>
      <dsp:txXfrm>
        <a:off x="1212173" y="636111"/>
        <a:ext cx="1014171" cy="1014171"/>
      </dsp:txXfrm>
    </dsp:sp>
    <dsp:sp modelId="{AF223199-3E67-4D0C-8DD0-FD25C088CC45}">
      <dsp:nvSpPr>
        <dsp:cNvPr id="0" name=""/>
        <dsp:cNvSpPr/>
      </dsp:nvSpPr>
      <dsp:spPr>
        <a:xfrm rot="5400000">
          <a:off x="2267392" y="251854"/>
          <a:ext cx="1434255" cy="143425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 </a:t>
          </a:r>
          <a:r>
            <a:rPr lang="ru-RU" sz="2800" kern="1200" dirty="0" err="1" smtClean="0"/>
            <a:t>кл</a:t>
          </a:r>
          <a:r>
            <a:rPr lang="ru-RU" sz="2800" kern="1200" dirty="0" smtClean="0"/>
            <a:t> </a:t>
          </a:r>
          <a:endParaRPr lang="ru-RU" sz="2800" kern="1200" dirty="0"/>
        </a:p>
      </dsp:txBody>
      <dsp:txXfrm rot="-5400000">
        <a:off x="2267392" y="671938"/>
        <a:ext cx="1014171" cy="1014171"/>
      </dsp:txXfrm>
    </dsp:sp>
    <dsp:sp modelId="{B5193C13-FF14-4764-B754-8E27F20D39BD}">
      <dsp:nvSpPr>
        <dsp:cNvPr id="0" name=""/>
        <dsp:cNvSpPr/>
      </dsp:nvSpPr>
      <dsp:spPr>
        <a:xfrm rot="10800000">
          <a:off x="2306547" y="1689307"/>
          <a:ext cx="1434255" cy="143425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3 </a:t>
          </a:r>
          <a:r>
            <a:rPr lang="ru-RU" sz="2800" kern="1200" dirty="0" err="1" smtClean="0"/>
            <a:t>кл</a:t>
          </a:r>
          <a:endParaRPr lang="ru-RU" sz="2800" kern="1200" dirty="0"/>
        </a:p>
      </dsp:txBody>
      <dsp:txXfrm rot="10800000">
        <a:off x="2306547" y="1689307"/>
        <a:ext cx="1014171" cy="1014171"/>
      </dsp:txXfrm>
    </dsp:sp>
    <dsp:sp modelId="{0302439B-0534-4020-A559-2F3382A76E19}">
      <dsp:nvSpPr>
        <dsp:cNvPr id="0" name=""/>
        <dsp:cNvSpPr/>
      </dsp:nvSpPr>
      <dsp:spPr>
        <a:xfrm rot="16200000">
          <a:off x="806044" y="1689307"/>
          <a:ext cx="1434255" cy="143425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4 </a:t>
          </a:r>
          <a:r>
            <a:rPr lang="ru-RU" sz="2800" kern="1200" dirty="0" err="1" smtClean="0"/>
            <a:t>кл</a:t>
          </a:r>
          <a:endParaRPr lang="ru-RU" sz="2800" kern="1200" dirty="0"/>
        </a:p>
      </dsp:txBody>
      <dsp:txXfrm rot="5400000">
        <a:off x="1226128" y="1689307"/>
        <a:ext cx="1014171" cy="1014171"/>
      </dsp:txXfrm>
    </dsp:sp>
    <dsp:sp modelId="{E29A11AC-72A0-47F8-9353-E822482259E2}">
      <dsp:nvSpPr>
        <dsp:cNvPr id="0" name=""/>
        <dsp:cNvSpPr/>
      </dsp:nvSpPr>
      <dsp:spPr>
        <a:xfrm>
          <a:off x="2025824" y="1358070"/>
          <a:ext cx="495199" cy="430607"/>
        </a:xfrm>
        <a:prstGeom prst="circularArrow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05180B82-61FD-4760-9012-93A9359D3BD3}">
      <dsp:nvSpPr>
        <dsp:cNvPr id="0" name=""/>
        <dsp:cNvSpPr/>
      </dsp:nvSpPr>
      <dsp:spPr>
        <a:xfrm rot="10800000">
          <a:off x="2025824" y="1523689"/>
          <a:ext cx="495199" cy="43060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87C93-5831-4F57-A176-467F908F2553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DA786-F5E1-43B0-AF84-151AC76AC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1342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5.jpeg"/><Relationship Id="rId7" Type="http://schemas.openxmlformats.org/officeDocument/2006/relationships/image" Target="../media/image20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4.jpeg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8892480" cy="352839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/>
              <a:t> 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>«Конструирование </a:t>
            </a:r>
            <a:r>
              <a:rPr lang="ru-RU" sz="4000" b="1" dirty="0"/>
              <a:t>инновационных моделей внеурочной деятельности»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400" b="1" dirty="0"/>
              <a:t>материалы  п</a:t>
            </a:r>
            <a:r>
              <a:rPr lang="ru-RU" sz="2400" b="1" dirty="0" smtClean="0"/>
              <a:t>роектного семинара по итогам работы участников краевого проекта «От образовательных практик к инновационным моделям внеурочной деятельности», </a:t>
            </a:r>
            <a:r>
              <a:rPr lang="ru-RU" sz="2400" b="1" dirty="0"/>
              <a:t> </a:t>
            </a:r>
            <a:r>
              <a:rPr lang="ru-RU" sz="2400" b="1" dirty="0" smtClean="0"/>
              <a:t>24.09.2019  г. Пермь   </a:t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b="1" dirty="0"/>
              <a:t>Дремина Инга Анатольевна, </a:t>
            </a:r>
            <a:r>
              <a:rPr lang="ru-RU" sz="1800" b="1" dirty="0" smtClean="0"/>
              <a:t> н</a:t>
            </a:r>
            <a:r>
              <a:rPr lang="ru-RU" sz="1800" b="1" dirty="0"/>
              <a:t>. сотрудник отдела  воспитания и социализации   ГАУ ДПО ИРО ПК</a:t>
            </a:r>
            <a:br>
              <a:rPr lang="ru-RU" sz="1800" b="1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5214950"/>
            <a:ext cx="4177034" cy="1357322"/>
          </a:xfrm>
        </p:spPr>
        <p:txBody>
          <a:bodyPr>
            <a:normAutofit/>
          </a:bodyPr>
          <a:lstStyle/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Picture 12" descr="https://pp.userapi.com/c848736/v848736191/9338e/4Yxbay6UHL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716864"/>
            <a:ext cx="4320480" cy="2846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school101.ucoz.com/_nw/3/122545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67" y="3716864"/>
            <a:ext cx="4296096" cy="2846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lidepedia.net/u/storage/ppt_5769/7a40-1393502728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636"/>
            <a:ext cx="8748464" cy="6561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Направления и виды 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воспитательной  деятельности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23883592"/>
              </p:ext>
            </p:extLst>
          </p:nvPr>
        </p:nvGraphicFramePr>
        <p:xfrm>
          <a:off x="457200" y="1600200"/>
          <a:ext cx="8579296" cy="5273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4644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Направления 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Виды 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Здоровьесберегающее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Нравственное и духовное;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Интеллектуальное;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Гражданско-патриотическое;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Экологическое;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Правовое и культура безопасности;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Социо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медиакультурное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Коммуникативная культура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Воспитание семейных ценностей;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Культуротворческое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эстетическое;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Положительное отношение к труду и творчеству;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Игровая;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Познавательная;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Проблемно-ценностное общение;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Досугово-развлекательная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деятельность (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досуговое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общение);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Художественное творчество;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Социальное творчество (социально преобразующая добровольческая деятельность);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Техническое творчество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Трудовая (производственная) деятельность;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Спортивно-оздоровительная деятельность;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Туристско-краеведческая деятельность;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Проектная</a:t>
                      </a:r>
                    </a:p>
                  </a:txBody>
                  <a:tcPr marT="45721" marB="4572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 Формы внеурочной деятельности: в чем вы видите сходства и отличия?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63204346"/>
              </p:ext>
            </p:extLst>
          </p:nvPr>
        </p:nvGraphicFramePr>
        <p:xfrm>
          <a:off x="214282" y="1233182"/>
          <a:ext cx="8715436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0"/>
                <a:gridCol w="5500726"/>
              </a:tblGrid>
              <a:tr h="19921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Традицио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нные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bg1"/>
                          </a:solidFill>
                        </a:rPr>
                        <a:t>Деятельностные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/инновационные 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544438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Клубы по интересам  </a:t>
                      </a:r>
                    </a:p>
                    <a:p>
                      <a:r>
                        <a:rPr lang="ru-RU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Кружки 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Конкурсы 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Художественные студии</a:t>
                      </a:r>
                    </a:p>
                    <a:p>
                      <a:r>
                        <a:rPr lang="ru-RU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Спортивные секции </a:t>
                      </a:r>
                    </a:p>
                    <a:p>
                      <a:r>
                        <a:rPr lang="ru-RU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Классный час</a:t>
                      </a:r>
                    </a:p>
                    <a:p>
                      <a:r>
                        <a:rPr lang="ru-RU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Научные общества учащихся - НОУ</a:t>
                      </a:r>
                    </a:p>
                    <a:p>
                      <a:r>
                        <a:rPr lang="ru-RU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Профильные лагеря </a:t>
                      </a:r>
                    </a:p>
                    <a:p>
                      <a:r>
                        <a:rPr lang="ru-RU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Творческие сборы</a:t>
                      </a:r>
                    </a:p>
                    <a:p>
                      <a:r>
                        <a:rPr lang="ru-RU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Фестивали</a:t>
                      </a:r>
                    </a:p>
                    <a:p>
                      <a:r>
                        <a:rPr lang="ru-RU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Концерты  </a:t>
                      </a:r>
                      <a:endParaRPr lang="ru-RU" sz="24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None/>
                      </a:pPr>
                      <a:r>
                        <a:rPr lang="ru-RU" sz="2400" b="1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 Конструкторское бюро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None/>
                      </a:pPr>
                      <a:r>
                        <a:rPr lang="ru-RU" sz="2400" b="1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- </a:t>
                      </a:r>
                      <a:r>
                        <a:rPr lang="ru-RU" sz="24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роектная/образовательная сессия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400" b="1" i="0" dirty="0" smtClean="0">
                          <a:latin typeface="+mn-lt"/>
                          <a:ea typeface="Calibri"/>
                          <a:cs typeface="Times New Roman"/>
                        </a:rPr>
                        <a:t>- Творческая мастерская</a:t>
                      </a:r>
                      <a:r>
                        <a:rPr lang="ru-RU" sz="2400" b="1" i="0" baseline="0" dirty="0" smtClean="0">
                          <a:latin typeface="+mn-lt"/>
                          <a:ea typeface="Calibri"/>
                          <a:cs typeface="Times New Roman"/>
                        </a:rPr>
                        <a:t>    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400" b="1" i="0" baseline="0" dirty="0" smtClean="0">
                          <a:latin typeface="+mn-lt"/>
                          <a:ea typeface="Calibri"/>
                          <a:cs typeface="Times New Roman"/>
                        </a:rPr>
                        <a:t>- Профессиональная лаборатория</a:t>
                      </a:r>
                      <a:endParaRPr lang="ru-RU" sz="2400" b="1" i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None/>
                      </a:pPr>
                      <a:r>
                        <a:rPr lang="ru-RU" sz="2400" b="1" i="0" dirty="0" smtClean="0">
                          <a:latin typeface="+mn-lt"/>
                        </a:rPr>
                        <a:t>- Workshop – офис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None/>
                      </a:pPr>
                      <a:r>
                        <a:rPr lang="ru-RU" sz="2400" b="1" i="0" dirty="0" smtClean="0">
                          <a:latin typeface="+mn-lt"/>
                        </a:rPr>
                        <a:t>- Событийный проект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400" b="1" i="0" dirty="0" smtClean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2400" b="1" i="0" dirty="0" err="1" smtClean="0">
                          <a:latin typeface="+mn-lt"/>
                          <a:ea typeface="Calibri"/>
                          <a:cs typeface="Times New Roman"/>
                        </a:rPr>
                        <a:t>Социокультурное</a:t>
                      </a:r>
                      <a:r>
                        <a:rPr lang="ru-RU" sz="2400" b="1" i="0" dirty="0" smtClean="0">
                          <a:latin typeface="+mn-lt"/>
                          <a:ea typeface="Calibri"/>
                          <a:cs typeface="Times New Roman"/>
                        </a:rPr>
                        <a:t> проектирование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400" b="1" i="0" dirty="0" smtClean="0">
                          <a:latin typeface="+mn-lt"/>
                          <a:ea typeface="Calibri"/>
                          <a:cs typeface="Times New Roman"/>
                        </a:rPr>
                        <a:t>- Туристическая фирма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400" b="1" i="0" dirty="0" smtClean="0">
                          <a:latin typeface="+mn-lt"/>
                          <a:ea typeface="Calibri"/>
                          <a:cs typeface="Times New Roman"/>
                        </a:rPr>
                        <a:t>- Семейное образовательное</a:t>
                      </a:r>
                      <a:r>
                        <a:rPr lang="ru-RU" sz="2400" b="1" i="0" baseline="0" dirty="0" smtClean="0">
                          <a:latin typeface="+mn-lt"/>
                          <a:ea typeface="Calibri"/>
                          <a:cs typeface="Times New Roman"/>
                        </a:rPr>
                        <a:t>     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400" b="1" i="0" dirty="0" smtClean="0">
                          <a:latin typeface="+mn-lt"/>
                          <a:ea typeface="Calibri"/>
                          <a:cs typeface="Times New Roman"/>
                        </a:rPr>
                        <a:t>путешествие</a:t>
                      </a:r>
                      <a:r>
                        <a:rPr lang="ru-RU" sz="2400" b="1" i="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400" b="1" i="0" dirty="0" smtClean="0"/>
                        <a:t>- </a:t>
                      </a:r>
                      <a:r>
                        <a:rPr lang="ru-RU" sz="2400" b="1" i="0" dirty="0" err="1" smtClean="0"/>
                        <a:t>StartUp</a:t>
                      </a:r>
                      <a:r>
                        <a:rPr lang="ru-RU" sz="2400" b="1" i="0" dirty="0" smtClean="0"/>
                        <a:t> – площадка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400" b="1" i="0" dirty="0" smtClean="0"/>
                        <a:t>- </a:t>
                      </a:r>
                      <a:r>
                        <a:rPr lang="ru-RU" sz="2400" b="1" i="0" dirty="0" err="1" smtClean="0"/>
                        <a:t>Коммуникативно-детельностные</a:t>
                      </a:r>
                      <a:r>
                        <a:rPr lang="ru-RU" sz="2400" b="1" i="0" dirty="0" smtClean="0"/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400" b="1" i="0" dirty="0" smtClean="0"/>
                        <a:t>пробы  </a:t>
                      </a:r>
                      <a:endParaRPr lang="ru-RU" sz="2400" b="1" i="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Проблема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14282" y="1285860"/>
            <a:ext cx="4572032" cy="57150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5400000">
            <a:off x="4214806" y="1928806"/>
            <a:ext cx="5786454" cy="407193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2857496"/>
            <a:ext cx="3000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Освоенные педагогами за последние 3 года результативные образовательные  практики  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00826" y="2786058"/>
            <a:ext cx="24288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Традиционные модели /программы курсов внеурочной деятельности 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1857364"/>
            <a:ext cx="1357322" cy="45720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572000" y="2000240"/>
            <a:ext cx="71438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</a:t>
            </a:r>
          </a:p>
          <a:p>
            <a:r>
              <a:rPr lang="ru-RU" sz="2000" b="1" dirty="0" smtClean="0"/>
              <a:t>Р</a:t>
            </a:r>
          </a:p>
          <a:p>
            <a:r>
              <a:rPr lang="ru-RU" sz="2000" b="1" dirty="0" smtClean="0"/>
              <a:t>О</a:t>
            </a:r>
          </a:p>
          <a:p>
            <a:r>
              <a:rPr lang="ru-RU" sz="2000" b="1" dirty="0" smtClean="0"/>
              <a:t>Т</a:t>
            </a:r>
          </a:p>
          <a:p>
            <a:r>
              <a:rPr lang="ru-RU" sz="2000" b="1" dirty="0" smtClean="0"/>
              <a:t>И</a:t>
            </a:r>
          </a:p>
          <a:p>
            <a:r>
              <a:rPr lang="ru-RU" sz="2000" b="1" dirty="0" smtClean="0"/>
              <a:t>В</a:t>
            </a:r>
          </a:p>
          <a:p>
            <a:r>
              <a:rPr lang="ru-RU" sz="2000" b="1" dirty="0" smtClean="0"/>
              <a:t>О</a:t>
            </a:r>
          </a:p>
          <a:p>
            <a:r>
              <a:rPr lang="ru-RU" sz="2000" b="1" dirty="0" smtClean="0"/>
              <a:t>Р</a:t>
            </a:r>
          </a:p>
          <a:p>
            <a:r>
              <a:rPr lang="ru-RU" sz="2000" b="1" dirty="0" smtClean="0"/>
              <a:t>Е</a:t>
            </a:r>
          </a:p>
          <a:p>
            <a:r>
              <a:rPr lang="ru-RU" sz="2000" b="1" dirty="0" smtClean="0"/>
              <a:t>Ч</a:t>
            </a:r>
          </a:p>
          <a:p>
            <a:r>
              <a:rPr lang="ru-RU" sz="2000" b="1" dirty="0" smtClean="0"/>
              <a:t>И</a:t>
            </a:r>
          </a:p>
          <a:p>
            <a:r>
              <a:rPr lang="ru-RU" sz="2000" b="1" dirty="0" smtClean="0"/>
              <a:t>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Проблемный вопрос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972072"/>
          </a:xfrm>
        </p:spPr>
        <p:txBody>
          <a:bodyPr/>
          <a:lstStyle/>
          <a:p>
            <a:r>
              <a:rPr lang="ru-RU" b="1" dirty="0" smtClean="0"/>
              <a:t>Как встроить в курсы внеурочной деятельности современные образовательные практики школы/учителя предметника/ классного руководителя?</a:t>
            </a:r>
            <a:endParaRPr lang="ru-RU" b="1" dirty="0"/>
          </a:p>
        </p:txBody>
      </p:sp>
      <p:pic>
        <p:nvPicPr>
          <p:cNvPr id="1026" name="Picture 2" descr="http://biowebquest.ru/wp-content/uploads/2015/10/2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36" y="3714752"/>
            <a:ext cx="3735882" cy="2786082"/>
          </a:xfrm>
          <a:prstGeom prst="rect">
            <a:avLst/>
          </a:prstGeom>
          <a:noFill/>
        </p:spPr>
      </p:pic>
      <p:pic>
        <p:nvPicPr>
          <p:cNvPr id="1032" name="Picture 8" descr="http://www.mcolmed.ru/upload/information_system_37/1/item_1155/information_items_11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643314"/>
            <a:ext cx="3429024" cy="2795973"/>
          </a:xfrm>
          <a:prstGeom prst="rect">
            <a:avLst/>
          </a:prstGeom>
          <a:noFill/>
        </p:spPr>
      </p:pic>
      <p:pic>
        <p:nvPicPr>
          <p:cNvPr id="7" name="Picture 2" descr="https://im2-tub-ru.yandex.net/i?id=c5da6e0562ddc94b16d596dfa59edf5e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786190"/>
            <a:ext cx="335758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ВАЖНО ПОНИМАТЬ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75049875"/>
              </p:ext>
            </p:extLst>
          </p:nvPr>
        </p:nvGraphicFramePr>
        <p:xfrm>
          <a:off x="457200" y="1600200"/>
          <a:ext cx="82296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Воспитательные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</a:rPr>
                        <a:t> результаты/продукт 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Воспитательные эффекты 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приобретения, которые обучающийся получил вследствие участия в той или иной деятельности:</a:t>
                      </a:r>
                    </a:p>
                    <a:p>
                      <a:r>
                        <a:rPr lang="ru-RU" sz="2800" b="1" dirty="0" smtClean="0"/>
                        <a:t> - узнал…</a:t>
                      </a:r>
                    </a:p>
                    <a:p>
                      <a:r>
                        <a:rPr lang="ru-RU" sz="2800" b="1" dirty="0" smtClean="0"/>
                        <a:t> - научился…</a:t>
                      </a:r>
                    </a:p>
                    <a:p>
                      <a:r>
                        <a:rPr lang="ru-RU" sz="2800" b="1" dirty="0" smtClean="0"/>
                        <a:t> - почувствовал…</a:t>
                      </a:r>
                    </a:p>
                    <a:p>
                      <a:r>
                        <a:rPr lang="ru-RU" sz="2800" b="1" dirty="0" smtClean="0"/>
                        <a:t> - сделал…</a:t>
                      </a:r>
                    </a:p>
                    <a:p>
                      <a:r>
                        <a:rPr lang="ru-RU" sz="2800" b="1" dirty="0" smtClean="0"/>
                        <a:t> - понял…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последствия результата, изменения в отношениях, личности обучающегося:</a:t>
                      </a:r>
                    </a:p>
                    <a:p>
                      <a:r>
                        <a:rPr lang="ru-RU" sz="2800" b="1" dirty="0" smtClean="0"/>
                        <a:t> - доброжелательность…</a:t>
                      </a:r>
                    </a:p>
                    <a:p>
                      <a:r>
                        <a:rPr lang="ru-RU" sz="2800" b="1" dirty="0" smtClean="0"/>
                        <a:t> - активнее…</a:t>
                      </a:r>
                    </a:p>
                    <a:p>
                      <a:r>
                        <a:rPr lang="ru-RU" sz="2800" b="1" dirty="0" smtClean="0"/>
                        <a:t> - желание</a:t>
                      </a:r>
                      <a:r>
                        <a:rPr lang="ru-RU" sz="2800" b="1" baseline="0" dirty="0" smtClean="0"/>
                        <a:t> …</a:t>
                      </a:r>
                    </a:p>
                    <a:p>
                      <a:r>
                        <a:rPr lang="ru-RU" sz="2800" b="1" baseline="0" dirty="0" smtClean="0"/>
                        <a:t> - самостоятельность…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9661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93610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 </a:t>
            </a:r>
            <a:r>
              <a:rPr lang="ru-RU" sz="3600" b="1" dirty="0" smtClean="0"/>
              <a:t>Полезные вопросы для определения результата.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5141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КАК Я ПОЙМУ, ЧТО ДОСТИГ РЕЗУЛЬТАТА?</a:t>
            </a:r>
          </a:p>
          <a:p>
            <a:pPr marL="514350" indent="-514350">
              <a:buAutoNum type="arabicPeriod"/>
            </a:pPr>
            <a:r>
              <a:rPr lang="ru-RU" sz="2400" b="1" dirty="0" smtClean="0"/>
              <a:t>Что  изменится в поведении ребят после реализации ….?  </a:t>
            </a:r>
          </a:p>
          <a:p>
            <a:pPr marL="514350" indent="-514350">
              <a:buAutoNum type="arabicPeriod"/>
            </a:pPr>
            <a:r>
              <a:rPr lang="ru-RU" sz="2400" b="1" dirty="0" smtClean="0"/>
              <a:t>Чему новому научатся ребята?</a:t>
            </a:r>
          </a:p>
          <a:p>
            <a:pPr marL="514350" indent="-514350">
              <a:buAutoNum type="arabicPeriod"/>
            </a:pPr>
            <a:r>
              <a:rPr lang="ru-RU" sz="2400" b="1" dirty="0"/>
              <a:t>Какие новые продукты </a:t>
            </a:r>
            <a:r>
              <a:rPr lang="ru-RU" sz="2400" b="1" dirty="0" smtClean="0"/>
              <a:t>создадут?</a:t>
            </a:r>
          </a:p>
          <a:p>
            <a:pPr marL="514350" indent="-514350">
              <a:buAutoNum type="arabicPeriod"/>
            </a:pPr>
            <a:r>
              <a:rPr lang="ru-RU" sz="2400" b="1" dirty="0" smtClean="0"/>
              <a:t>Кто будет пользователями созданного продукта?</a:t>
            </a:r>
          </a:p>
          <a:p>
            <a:pPr marL="514350" indent="-514350">
              <a:buAutoNum type="arabicPeriod"/>
            </a:pPr>
            <a:r>
              <a:rPr lang="ru-RU" sz="2400" b="1" dirty="0" smtClean="0"/>
              <a:t>Что ребята смогут передать своим сверстникам или научиться от них?</a:t>
            </a:r>
          </a:p>
          <a:p>
            <a:pPr marL="514350" indent="-514350">
              <a:buAutoNum type="arabicPeriod"/>
            </a:pPr>
            <a:r>
              <a:rPr lang="ru-RU" sz="2400" b="1" dirty="0" smtClean="0"/>
              <a:t>Сколько человек захотят продолжить ….?</a:t>
            </a:r>
          </a:p>
          <a:p>
            <a:pPr marL="514350" indent="-514350">
              <a:buAutoNum type="arabicPeriod"/>
            </a:pPr>
            <a:r>
              <a:rPr lang="ru-RU" sz="2400" b="1" dirty="0" smtClean="0"/>
              <a:t>Кто будет вашими партнерами?</a:t>
            </a:r>
          </a:p>
          <a:p>
            <a:pPr marL="514350" indent="-514350">
              <a:buAutoNum type="arabicPeriod"/>
            </a:pPr>
            <a:r>
              <a:rPr lang="ru-RU" sz="2400" b="1" dirty="0" smtClean="0"/>
              <a:t>Что нового может появиться в результате деятельности школы/группы?</a:t>
            </a:r>
          </a:p>
          <a:p>
            <a:pPr marL="514350" indent="-514350">
              <a:buAutoNum type="arabicPeriod"/>
            </a:pPr>
            <a:r>
              <a:rPr lang="ru-RU" sz="2400" b="1" dirty="0" smtClean="0"/>
              <a:t>Где и кому вы могли бы рассказать о своих результатах?</a:t>
            </a:r>
          </a:p>
          <a:p>
            <a:pPr marL="514350" indent="-514350">
              <a:buNone/>
            </a:pPr>
            <a:endParaRPr lang="ru-RU" sz="2400" b="1" dirty="0"/>
          </a:p>
          <a:p>
            <a:pPr marL="514350" indent="-514350">
              <a:buAutoNum type="arabicPeriod"/>
            </a:pPr>
            <a:endParaRPr lang="ru-RU" sz="1800" b="1" dirty="0" smtClean="0"/>
          </a:p>
          <a:p>
            <a:pPr marL="0" indent="0">
              <a:buNone/>
            </a:pPr>
            <a:r>
              <a:rPr lang="ru-RU" sz="1800" b="1" dirty="0" smtClean="0"/>
              <a:t>   </a:t>
            </a:r>
            <a:endParaRPr lang="ru-RU" sz="1800" b="1" dirty="0"/>
          </a:p>
        </p:txBody>
      </p:sp>
    </p:spTree>
    <p:extLst>
      <p:ext uri="{BB962C8B-B14F-4D97-AF65-F5344CB8AC3E}">
        <p14:creationId xmlns="" xmlns:p14="http://schemas.microsoft.com/office/powerpoint/2010/main" val="34155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Критерии оценивания результата ВД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357298"/>
            <a:ext cx="8501122" cy="528641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Сложно – как выделить из результатов УВП?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Некоторые подходы к выявлению эффективности ВД (по Степанову Е.Н.):</a:t>
            </a:r>
          </a:p>
          <a:p>
            <a:pPr marL="0" indent="0">
              <a:buNone/>
            </a:pPr>
            <a:r>
              <a:rPr lang="ru-RU" dirty="0" smtClean="0"/>
              <a:t> - </a:t>
            </a:r>
            <a:r>
              <a:rPr lang="ru-RU" b="1" dirty="0" smtClean="0"/>
              <a:t>продуктивность деятельности (главный признак проектной деятельности)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- удовлетворенность организацией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- новые достижения обучающихся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18810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72560" cy="1143000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НЕпример</a:t>
            </a:r>
            <a:r>
              <a:rPr lang="ru-RU" sz="2800" b="1" dirty="0" smtClean="0"/>
              <a:t> отбора содержания: тематическое  планирование краткосрочного курса 2 класс, 8 час. 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Что можно исследовать? Формулирование темы Тема, предмет, объект исследования.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Цели и задачи исследования.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Учимся выдвигать гипотезы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Наблюдение и наблюдательность.  Наблюдение как способ выявления проблем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Что такое эксперимент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Коллекционирование. Сбор материала для исследования 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Обобщение полученных данных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Как подготовить сообщение о результатах исследования и подготовиться к защите</a:t>
            </a:r>
          </a:p>
          <a:p>
            <a:pPr marL="514350" indent="-514350">
              <a:buFont typeface="+mj-lt"/>
              <a:buAutoNum type="arabicPeriod"/>
            </a:pPr>
            <a:endParaRPr lang="ru-RU" b="1" dirty="0" smtClean="0"/>
          </a:p>
          <a:p>
            <a:pPr marL="514350" indent="-514350">
              <a:buNone/>
            </a:pPr>
            <a:endParaRPr lang="ru-RU" b="1" dirty="0" smtClean="0"/>
          </a:p>
          <a:p>
            <a:pPr marL="514350" indent="-514350">
              <a:buFont typeface="+mj-lt"/>
              <a:buAutoNum type="arabicPeriod"/>
            </a:pPr>
            <a:endParaRPr lang="ru-RU" b="1" dirty="0" smtClean="0"/>
          </a:p>
          <a:p>
            <a:pPr marL="514350" indent="-514350">
              <a:buFont typeface="+mj-lt"/>
              <a:buAutoNum type="arabicPeriod"/>
            </a:pP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43971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НЕпример</a:t>
            </a:r>
            <a:r>
              <a:rPr lang="ru-RU" b="1" dirty="0" smtClean="0"/>
              <a:t>: планируемые результаты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929718" cy="60007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dirty="0" smtClean="0"/>
              <a:t>Личностные результаты:  2</a:t>
            </a:r>
          </a:p>
          <a:p>
            <a:pPr hangingPunct="0"/>
            <a:r>
              <a:rPr lang="ru-RU" sz="1200" b="1" i="1" dirty="0" smtClean="0"/>
              <a:t>- Определять</a:t>
            </a:r>
            <a:r>
              <a:rPr lang="ru-RU" sz="1200" b="1" dirty="0" smtClean="0"/>
              <a:t> и </a:t>
            </a:r>
            <a:r>
              <a:rPr lang="ru-RU" sz="1200" b="1" i="1" dirty="0" smtClean="0"/>
              <a:t>высказывать</a:t>
            </a:r>
            <a:r>
              <a:rPr lang="ru-RU" sz="1200" b="1" dirty="0" smtClean="0"/>
              <a:t> под руководством педагога самые простые общие для всех людей правила поведения при сотрудничестве (этические нормы).</a:t>
            </a:r>
          </a:p>
          <a:p>
            <a:pPr hangingPunct="0"/>
            <a:r>
              <a:rPr lang="ru-RU" sz="1200" b="1" dirty="0" smtClean="0"/>
              <a:t>- В предложенных педагогом ситуациях общения и сотрудничества, опираясь на общие для всех простые правила поведения,  </a:t>
            </a:r>
            <a:r>
              <a:rPr lang="ru-RU" sz="1200" b="1" i="1" dirty="0" smtClean="0"/>
              <a:t>делать выбор</a:t>
            </a:r>
            <a:r>
              <a:rPr lang="ru-RU" sz="1200" b="1" dirty="0" smtClean="0"/>
              <a:t>, при поддержке других участников группы и педагога, как поступить.</a:t>
            </a:r>
          </a:p>
          <a:p>
            <a:r>
              <a:rPr lang="ru-RU" sz="1200" b="1" dirty="0" err="1" smtClean="0"/>
              <a:t>Метапредметными</a:t>
            </a:r>
            <a:r>
              <a:rPr lang="ru-RU" sz="1200" b="1" dirty="0" smtClean="0"/>
              <a:t> результатами и (УУД). </a:t>
            </a:r>
          </a:p>
          <a:p>
            <a:pPr hangingPunct="0">
              <a:buNone/>
            </a:pPr>
            <a:r>
              <a:rPr lang="ru-RU" sz="1200" b="1" i="1" dirty="0" smtClean="0"/>
              <a:t>Регулятивные УУД</a:t>
            </a:r>
            <a:r>
              <a:rPr lang="ru-RU" sz="1200" b="1" dirty="0" smtClean="0"/>
              <a:t>:   6</a:t>
            </a:r>
          </a:p>
          <a:p>
            <a:pPr hangingPunct="0"/>
            <a:r>
              <a:rPr lang="ru-RU" sz="1200" b="1" dirty="0" smtClean="0"/>
              <a:t>- Определять и формулировать цель деятельности   с помощью учителя.       - Проговаривать последовательность действий. </a:t>
            </a:r>
          </a:p>
          <a:p>
            <a:pPr hangingPunct="0"/>
            <a:r>
              <a:rPr lang="ru-RU" sz="1200" b="1" dirty="0" smtClean="0"/>
              <a:t>- Учиться </a:t>
            </a:r>
            <a:r>
              <a:rPr lang="ru-RU" sz="1200" b="1" i="1" dirty="0" smtClean="0"/>
              <a:t>высказывать</a:t>
            </a:r>
            <a:r>
              <a:rPr lang="ru-RU" sz="1200" b="1" dirty="0" smtClean="0"/>
              <a:t> своё предположение (версию) на основе работы с иллюстрацией рабочей тетради.</a:t>
            </a:r>
          </a:p>
          <a:p>
            <a:pPr hangingPunct="0"/>
            <a:r>
              <a:rPr lang="ru-RU" sz="1200" b="1" dirty="0" smtClean="0"/>
              <a:t>- Учиться </a:t>
            </a:r>
            <a:r>
              <a:rPr lang="ru-RU" sz="1200" b="1" i="1" dirty="0" smtClean="0"/>
              <a:t>работать</a:t>
            </a:r>
            <a:r>
              <a:rPr lang="ru-RU" sz="1200" b="1" dirty="0" smtClean="0"/>
              <a:t> по предложенному учителем плану.     - Учиться </a:t>
            </a:r>
            <a:r>
              <a:rPr lang="ru-RU" sz="1200" b="1" i="1" dirty="0" smtClean="0"/>
              <a:t>отличать</a:t>
            </a:r>
            <a:r>
              <a:rPr lang="ru-RU" sz="1200" b="1" dirty="0" smtClean="0"/>
              <a:t> верное выполненное задание от неверного.</a:t>
            </a:r>
          </a:p>
          <a:p>
            <a:pPr hangingPunct="0"/>
            <a:r>
              <a:rPr lang="ru-RU" sz="1200" b="1" dirty="0" smtClean="0"/>
              <a:t> -Учиться совместно с учителем и другими учениками </a:t>
            </a:r>
            <a:r>
              <a:rPr lang="ru-RU" sz="1200" b="1" i="1" dirty="0" smtClean="0"/>
              <a:t>давать</a:t>
            </a:r>
            <a:r>
              <a:rPr lang="ru-RU" sz="1200" b="1" dirty="0" smtClean="0"/>
              <a:t> эмоциональную </a:t>
            </a:r>
            <a:r>
              <a:rPr lang="ru-RU" sz="1200" b="1" i="1" dirty="0" smtClean="0"/>
              <a:t>оценку</a:t>
            </a:r>
            <a:r>
              <a:rPr lang="ru-RU" sz="1200" b="1" dirty="0" smtClean="0"/>
              <a:t> деятельности товарищей. </a:t>
            </a:r>
          </a:p>
          <a:p>
            <a:pPr hangingPunct="0">
              <a:buNone/>
            </a:pPr>
            <a:r>
              <a:rPr lang="ru-RU" sz="1200" b="1" i="1" dirty="0" smtClean="0"/>
              <a:t>Познавательные УУД:  6</a:t>
            </a:r>
            <a:endParaRPr lang="ru-RU" sz="1200" b="1" dirty="0" smtClean="0"/>
          </a:p>
          <a:p>
            <a:pPr hangingPunct="0"/>
            <a:r>
              <a:rPr lang="ru-RU" sz="1200" b="1" dirty="0" smtClean="0"/>
              <a:t>- Ориентироваться в своей системе знаний: </a:t>
            </a:r>
            <a:r>
              <a:rPr lang="ru-RU" sz="1200" b="1" i="1" dirty="0" smtClean="0"/>
              <a:t>отличать</a:t>
            </a:r>
            <a:r>
              <a:rPr lang="ru-RU" sz="1200" b="1" dirty="0" smtClean="0"/>
              <a:t> новое от уже известного с помощью учителя. </a:t>
            </a:r>
          </a:p>
          <a:p>
            <a:pPr hangingPunct="0"/>
            <a:r>
              <a:rPr lang="ru-RU" sz="1200" b="1" dirty="0" smtClean="0"/>
              <a:t>- Делать предварительный отбор источников информации:</a:t>
            </a:r>
            <a:r>
              <a:rPr lang="ru-RU" sz="1200" b="1" i="1" dirty="0" smtClean="0"/>
              <a:t> ориентироваться</a:t>
            </a:r>
            <a:r>
              <a:rPr lang="ru-RU" sz="1200" b="1" dirty="0" smtClean="0"/>
              <a:t>  в учебнике (на развороте, в оглавлении, в словаре).</a:t>
            </a:r>
          </a:p>
          <a:p>
            <a:pPr hangingPunct="0"/>
            <a:r>
              <a:rPr lang="ru-RU" sz="1200" b="1" dirty="0" smtClean="0"/>
              <a:t>- Добывать новые знания:</a:t>
            </a:r>
            <a:r>
              <a:rPr lang="ru-RU" sz="1200" b="1" i="1" dirty="0" smtClean="0"/>
              <a:t> находить</a:t>
            </a:r>
            <a:r>
              <a:rPr lang="ru-RU" sz="1200" b="1" dirty="0" smtClean="0"/>
              <a:t> </a:t>
            </a:r>
            <a:r>
              <a:rPr lang="ru-RU" sz="1200" b="1" i="1" dirty="0" smtClean="0"/>
              <a:t>ответы</a:t>
            </a:r>
            <a:r>
              <a:rPr lang="ru-RU" sz="1200" b="1" dirty="0" smtClean="0"/>
              <a:t> на вопросы, используя учебник, свой жизненный опыт и информацию, полученную от учителя. </a:t>
            </a:r>
          </a:p>
          <a:p>
            <a:pPr hangingPunct="0"/>
            <a:r>
              <a:rPr lang="ru-RU" sz="1200" b="1" dirty="0" smtClean="0"/>
              <a:t>- Перерабатывать полученную информацию:</a:t>
            </a:r>
            <a:r>
              <a:rPr lang="ru-RU" sz="1200" b="1" i="1" dirty="0" smtClean="0"/>
              <a:t> делать выводы</a:t>
            </a:r>
            <a:r>
              <a:rPr lang="ru-RU" sz="1200" b="1" dirty="0" smtClean="0"/>
              <a:t> в результате  совместной  работы всего класса.</a:t>
            </a:r>
          </a:p>
          <a:p>
            <a:pPr hangingPunct="0"/>
            <a:r>
              <a:rPr lang="ru-RU" sz="1200" b="1" dirty="0" smtClean="0"/>
              <a:t>- Перерабатывать полученную информацию: </a:t>
            </a:r>
            <a:r>
              <a:rPr lang="ru-RU" sz="1200" b="1" i="1" dirty="0" smtClean="0"/>
              <a:t>сравнивать</a:t>
            </a:r>
            <a:r>
              <a:rPr lang="ru-RU" sz="1200" b="1" dirty="0" smtClean="0"/>
              <a:t> и </a:t>
            </a:r>
            <a:r>
              <a:rPr lang="ru-RU" sz="1200" b="1" i="1" dirty="0" smtClean="0"/>
              <a:t>группировать</a:t>
            </a:r>
            <a:r>
              <a:rPr lang="ru-RU" sz="1200" b="1" dirty="0" smtClean="0"/>
              <a:t> </a:t>
            </a:r>
          </a:p>
          <a:p>
            <a:pPr hangingPunct="0"/>
            <a:r>
              <a:rPr lang="ru-RU" sz="1200" b="1" dirty="0" smtClean="0"/>
              <a:t>Преобразовывать информацию из одной формы в другую: составлять исследовательские  модели </a:t>
            </a:r>
          </a:p>
          <a:p>
            <a:pPr hangingPunct="0">
              <a:buNone/>
            </a:pPr>
            <a:r>
              <a:rPr lang="ru-RU" sz="1200" b="1" i="1" dirty="0" smtClean="0"/>
              <a:t>Коммуникативные УУД</a:t>
            </a:r>
            <a:r>
              <a:rPr lang="ru-RU" sz="1200" b="1" dirty="0" smtClean="0"/>
              <a:t>:  5</a:t>
            </a:r>
          </a:p>
          <a:p>
            <a:pPr hangingPunct="0"/>
            <a:r>
              <a:rPr lang="ru-RU" sz="1200" b="1" dirty="0" smtClean="0"/>
              <a:t>- Донести свою позицию до других:</a:t>
            </a:r>
            <a:r>
              <a:rPr lang="ru-RU" sz="1200" b="1" i="1" dirty="0" smtClean="0"/>
              <a:t> оформлять</a:t>
            </a:r>
            <a:r>
              <a:rPr lang="ru-RU" sz="1200" b="1" dirty="0" smtClean="0"/>
              <a:t> свою мысль в устной и письменной речи (на уровне одного предложения или небольшого текста).                          </a:t>
            </a:r>
            <a:r>
              <a:rPr lang="ru-RU" sz="1200" b="1" i="1" dirty="0" smtClean="0"/>
              <a:t>- Слушать</a:t>
            </a:r>
            <a:r>
              <a:rPr lang="ru-RU" sz="1200" b="1" dirty="0" smtClean="0"/>
              <a:t> и </a:t>
            </a:r>
            <a:r>
              <a:rPr lang="ru-RU" sz="1200" b="1" i="1" dirty="0" smtClean="0"/>
              <a:t>понимать</a:t>
            </a:r>
            <a:r>
              <a:rPr lang="ru-RU" sz="1200" b="1" dirty="0" smtClean="0"/>
              <a:t> речь других.                      </a:t>
            </a:r>
            <a:r>
              <a:rPr lang="ru-RU" sz="1200" b="1" i="1" dirty="0" smtClean="0"/>
              <a:t>- Читать</a:t>
            </a:r>
            <a:r>
              <a:rPr lang="ru-RU" sz="1200" b="1" dirty="0" smtClean="0"/>
              <a:t> и </a:t>
            </a:r>
            <a:r>
              <a:rPr lang="ru-RU" sz="1200" b="1" i="1" dirty="0" smtClean="0"/>
              <a:t>пересказывать</a:t>
            </a:r>
            <a:r>
              <a:rPr lang="ru-RU" sz="1200" b="1" dirty="0" smtClean="0"/>
              <a:t> текст.</a:t>
            </a:r>
          </a:p>
          <a:p>
            <a:pPr hangingPunct="0"/>
            <a:r>
              <a:rPr lang="ru-RU" sz="1200" b="1" dirty="0" smtClean="0"/>
              <a:t>- Совместно договариваться о правилах общения и поведения в школе и следовать им.</a:t>
            </a:r>
          </a:p>
          <a:p>
            <a:pPr hangingPunct="0"/>
            <a:r>
              <a:rPr lang="ru-RU" sz="1200" b="1" dirty="0" smtClean="0"/>
              <a:t>- Учиться выполнять различные роли в группе (лидера, исполнителя, критика).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/>
              <a:t>Задачи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3" y="1052736"/>
            <a:ext cx="8822213" cy="507342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/>
              <a:t>Определить решения сложных организационных и методических вопросов в реализации внеурочной деятельности</a:t>
            </a:r>
            <a:endParaRPr lang="ru-RU" b="1" dirty="0"/>
          </a:p>
          <a:p>
            <a:pPr marL="514350" indent="-514350">
              <a:buAutoNum type="arabicPeriod"/>
            </a:pPr>
            <a:r>
              <a:rPr lang="ru-RU" b="1" dirty="0" smtClean="0"/>
              <a:t>Представить инновационные модели ВД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Отработать методику конструирования изменений программ ВД</a:t>
            </a:r>
            <a:endParaRPr lang="ru-RU" b="1" dirty="0"/>
          </a:p>
        </p:txBody>
      </p:sp>
      <p:pic>
        <p:nvPicPr>
          <p:cNvPr id="4" name="Picture 4" descr="http://enfant-magazine.ru/wp-content/uploads/2016/09/CRAZY-Scho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3" y="4747457"/>
            <a:ext cx="3133582" cy="21105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C:\Users\Инга\Desktop\68_00a1676f41eb254a14cdebdd660213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9428" y="4782270"/>
            <a:ext cx="5204739" cy="1976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Структура программы внеурочной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Пояснительная записка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err="1" smtClean="0"/>
              <a:t>Целеполагание</a:t>
            </a:r>
            <a:r>
              <a:rPr lang="ru-RU" b="1" dirty="0" smtClean="0"/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Планируемые результаты.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Учебно-тематический план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Содержание курса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Перечень материалов, оборудования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Используемая литература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65" y="116632"/>
            <a:ext cx="8712968" cy="7920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Комплексный подход к созданию модели ВД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63440"/>
            <a:ext cx="9036496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/>
              <a:t>Определите </a:t>
            </a:r>
            <a:r>
              <a:rPr lang="ru-RU" sz="2800" b="1" dirty="0" err="1" smtClean="0"/>
              <a:t>орг</a:t>
            </a:r>
            <a:r>
              <a:rPr lang="ru-RU" sz="2800" b="1" dirty="0" smtClean="0"/>
              <a:t> модель внеурочной деятельности </a:t>
            </a:r>
            <a:endParaRPr lang="ru-RU" sz="2800" b="1" dirty="0"/>
          </a:p>
        </p:txBody>
      </p:sp>
      <p:pic>
        <p:nvPicPr>
          <p:cNvPr id="4" name="Picture 8" descr="http://my-gazeta.com/wp-content/uploads/2016/12/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" y="2492896"/>
            <a:ext cx="3511575" cy="2308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m2-tub-ru.yandex.net/i?id=c5da6e0562ddc94b16d596dfa59edf5e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2417" y="4742764"/>
            <a:ext cx="3205664" cy="2014226"/>
          </a:xfrm>
          <a:prstGeom prst="rect">
            <a:avLst/>
          </a:prstGeom>
          <a:noFill/>
        </p:spPr>
      </p:pic>
      <p:pic>
        <p:nvPicPr>
          <p:cNvPr id="6" name="Picture 4" descr="http://cs623331.vk.me/v623331058/114c4/352fPeXZzD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" y="4576589"/>
            <a:ext cx="3202785" cy="22481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autobus10.ru/resources/i4484-image-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736"/>
            <a:ext cx="2455992" cy="1514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eschool72.ru/wp-content/uploads/2017/09/image_820x4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139" y="5229200"/>
            <a:ext cx="2523173" cy="14246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xn--80abucjiibhv9a.xn--p1ai/media/events/photos/full/41d56689718cee52f263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12776"/>
            <a:ext cx="2955220" cy="1968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xn--l1aikh.xn--p1ai/wp-content/uploads/2017/12/imag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237" y="2893535"/>
            <a:ext cx="3047852" cy="18492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xn--b1aedacfkrjqgbzj3aoc9lpa.xn--p1ai/_nw/2/9020221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724" y="3472162"/>
            <a:ext cx="2427648" cy="1615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pocdk.ru/wp-content/cache/thumb/7dc681448_800x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475" y="1418403"/>
            <a:ext cx="2312167" cy="15404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0134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МОДЕЛИ внеурочной деятельности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Объект 22"/>
          <p:cNvSpPr>
            <a:spLocks noGrp="1"/>
          </p:cNvSpPr>
          <p:nvPr>
            <p:ph idx="1"/>
          </p:nvPr>
        </p:nvSpPr>
        <p:spPr>
          <a:xfrm>
            <a:off x="539552" y="1432346"/>
            <a:ext cx="8229600" cy="4713387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3528" y="1700808"/>
            <a:ext cx="266429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084168" y="1700808"/>
            <a:ext cx="259228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23528" y="191683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Школьная (закрытая)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84168" y="191683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Школьно-внешкольная  (открытая)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131840" y="1700808"/>
            <a:ext cx="2736304" cy="7700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ИННОВАЦИОННО-ОБРАЗОВАТЕЛЬНЫЕ  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-180528" y="21014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179512" y="3057330"/>
            <a:ext cx="2808312" cy="31393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ОПТИМИЗАЦИЯ ВНУТРЕННИХ РЕСУРСОВ </a:t>
            </a:r>
          </a:p>
          <a:p>
            <a:r>
              <a:rPr lang="ru-RU" b="1" dirty="0" smtClean="0"/>
              <a:t>СИЛАМИ ПЕД.КОЛЕКТИВА</a:t>
            </a:r>
          </a:p>
          <a:p>
            <a:r>
              <a:rPr lang="ru-RU" b="1" dirty="0" smtClean="0"/>
              <a:t>- кружки</a:t>
            </a:r>
          </a:p>
          <a:p>
            <a:r>
              <a:rPr lang="ru-RU" b="1" dirty="0" smtClean="0"/>
              <a:t>- клубы</a:t>
            </a:r>
          </a:p>
          <a:p>
            <a:r>
              <a:rPr lang="ru-RU" b="1" dirty="0" smtClean="0"/>
              <a:t>- кратко срочные курсы </a:t>
            </a:r>
          </a:p>
          <a:p>
            <a:r>
              <a:rPr lang="ru-RU" b="1" dirty="0" smtClean="0"/>
              <a:t>- курсы внеурочной деятельности </a:t>
            </a:r>
            <a:endParaRPr lang="ru-RU" b="1" dirty="0"/>
          </a:p>
          <a:p>
            <a:endParaRPr lang="ru-RU" b="1" dirty="0" smtClean="0"/>
          </a:p>
          <a:p>
            <a:endParaRPr lang="ru-RU" b="1" smtClean="0"/>
          </a:p>
          <a:p>
            <a:endParaRPr lang="ru-RU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228184" y="3140968"/>
            <a:ext cx="2448272" cy="31393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РЕСУРСЫ  ШКОЛЫ+ ДОПОЛНИТЕЛЬНОЕ ОБРАЗОВАНИЕ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Кружки ДО</a:t>
            </a:r>
          </a:p>
          <a:p>
            <a:pPr marL="285750" indent="-285750">
              <a:buFontTx/>
              <a:buChar char="-"/>
            </a:pPr>
            <a:r>
              <a:rPr lang="ru-RU" b="1" dirty="0"/>
              <a:t>с</a:t>
            </a:r>
            <a:r>
              <a:rPr lang="ru-RU" b="1" dirty="0" smtClean="0"/>
              <a:t>овместные  проекты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2915816" y="4209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2780928"/>
            <a:ext cx="2520280" cy="34611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НАКОПЛЕННЫЙ ПОТЕНЦИАЛ  ШКОЛЫ</a:t>
            </a:r>
          </a:p>
          <a:p>
            <a:r>
              <a:rPr lang="ru-RU" b="1" dirty="0" smtClean="0"/>
              <a:t>-образовательные  (технологические, производственные) сессии (модули)</a:t>
            </a:r>
          </a:p>
          <a:p>
            <a:r>
              <a:rPr lang="ru-RU" b="1" dirty="0" smtClean="0"/>
              <a:t>- </a:t>
            </a:r>
            <a:r>
              <a:rPr lang="ru-RU" b="1" dirty="0" err="1" smtClean="0"/>
              <a:t>Проф</a:t>
            </a:r>
            <a:r>
              <a:rPr lang="ru-RU" b="1" dirty="0" smtClean="0"/>
              <a:t> . мастерские</a:t>
            </a:r>
          </a:p>
          <a:p>
            <a:r>
              <a:rPr lang="ru-RU" b="1" dirty="0" smtClean="0"/>
              <a:t>- </a:t>
            </a:r>
            <a:r>
              <a:rPr lang="ru-RU" b="1" dirty="0" err="1" smtClean="0"/>
              <a:t>Метапредметные</a:t>
            </a:r>
            <a:r>
              <a:rPr lang="ru-RU" b="1" dirty="0" smtClean="0"/>
              <a:t> / </a:t>
            </a:r>
            <a:r>
              <a:rPr lang="ru-RU" b="1" dirty="0" err="1" smtClean="0"/>
              <a:t>мультипредметные</a:t>
            </a:r>
            <a:r>
              <a:rPr lang="ru-RU" b="1" dirty="0" smtClean="0"/>
              <a:t> лаборатории</a:t>
            </a:r>
          </a:p>
          <a:p>
            <a:r>
              <a:rPr lang="ru-RU" b="1" dirty="0" smtClean="0"/>
              <a:t>-Социокультурная модель 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81983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Задачи, решаемые в проекте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Разработка модели процессов ВД (графические изображения, описание, схема, чертеж, график, карта)</a:t>
            </a:r>
          </a:p>
          <a:p>
            <a:r>
              <a:rPr lang="ru-RU" b="1" dirty="0" smtClean="0"/>
              <a:t>Определение понятийного аппарата модели</a:t>
            </a:r>
          </a:p>
          <a:p>
            <a:r>
              <a:rPr lang="ru-RU" b="1" dirty="0" smtClean="0"/>
              <a:t>Выделение критериев </a:t>
            </a:r>
            <a:r>
              <a:rPr lang="ru-RU" b="1" dirty="0" err="1" smtClean="0"/>
              <a:t>инновационности</a:t>
            </a:r>
            <a:r>
              <a:rPr lang="ru-RU" b="1" dirty="0" smtClean="0"/>
              <a:t> модели </a:t>
            </a:r>
          </a:p>
          <a:p>
            <a:r>
              <a:rPr lang="ru-RU" b="1" dirty="0" smtClean="0"/>
              <a:t>Разработка методики конструирования (метод разработки педагогического явления)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Некоторые  понятия формы курсов внеурочной деятельности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i="1" dirty="0"/>
              <a:t>Образовательная сессия</a:t>
            </a:r>
            <a:r>
              <a:rPr lang="ru-RU" dirty="0"/>
              <a:t> — специально организованное </a:t>
            </a:r>
            <a:r>
              <a:rPr lang="ru-RU" dirty="0" smtClean="0"/>
              <a:t>пространство образовательного события, </a:t>
            </a:r>
            <a:r>
              <a:rPr lang="ru-RU" dirty="0"/>
              <a:t>направленное на саморазвитие учащегося в совместной с другими участниками образовательного процесса </a:t>
            </a:r>
            <a:r>
              <a:rPr lang="ru-RU" dirty="0" smtClean="0"/>
              <a:t>деятельности(познавательной</a:t>
            </a:r>
            <a:r>
              <a:rPr lang="ru-RU" dirty="0"/>
              <a:t>, рефлексивной, проектной</a:t>
            </a:r>
            <a:r>
              <a:rPr lang="ru-RU" dirty="0" smtClean="0"/>
              <a:t>,  </a:t>
            </a:r>
            <a:r>
              <a:rPr lang="ru-RU" dirty="0"/>
              <a:t>исследовательской</a:t>
            </a:r>
            <a:r>
              <a:rPr lang="ru-RU" dirty="0" smtClean="0"/>
              <a:t>)</a:t>
            </a:r>
            <a:endParaRPr lang="ru-RU" dirty="0"/>
          </a:p>
          <a:p>
            <a:pPr>
              <a:buNone/>
            </a:pPr>
            <a:r>
              <a:rPr lang="ru-RU" b="1" i="1" dirty="0"/>
              <a:t>Образовательное событие</a:t>
            </a:r>
            <a:r>
              <a:rPr lang="ru-RU" dirty="0"/>
              <a:t> — это ситуация, которая переживается и осознается человеком как значимая (поворотная) в его собственном образовании.</a:t>
            </a:r>
          </a:p>
          <a:p>
            <a:pPr>
              <a:buNone/>
            </a:pPr>
            <a:r>
              <a:rPr lang="ru-RU" b="1" i="1" dirty="0"/>
              <a:t>Workshop – офис </a:t>
            </a:r>
            <a:r>
              <a:rPr lang="ru-RU" dirty="0"/>
              <a:t>– форма учебного взаимодействия  обучающихся, в основе которой  лежит приобретение опыта групповой проектной деятельности.</a:t>
            </a:r>
          </a:p>
          <a:p>
            <a:pPr>
              <a:buNone/>
            </a:pPr>
            <a:r>
              <a:rPr lang="ru-RU" b="1" i="1" dirty="0"/>
              <a:t>Workshop – лаборатория </a:t>
            </a:r>
            <a:r>
              <a:rPr lang="ru-RU" dirty="0"/>
              <a:t>– форма учебного взаимодействия обучающихся, в основе которой  лежит приобретение опыта групповой исследовательской деятельности.</a:t>
            </a:r>
          </a:p>
          <a:p>
            <a:pPr>
              <a:buNone/>
            </a:pPr>
            <a:r>
              <a:rPr lang="ru-RU" b="1" i="1" dirty="0" err="1"/>
              <a:t>StartUp</a:t>
            </a:r>
            <a:r>
              <a:rPr lang="ru-RU" b="1" i="1" dirty="0"/>
              <a:t> – площадка </a:t>
            </a:r>
            <a:r>
              <a:rPr lang="ru-RU" dirty="0"/>
              <a:t>- форма группового взаимодействия, в основе которой  лежит приобретение практических навыков проектной деятельности от идеи до ее реализации (учебное, социальное и бизнес проектирование</a:t>
            </a:r>
            <a:r>
              <a:rPr lang="ru-RU" dirty="0" smtClean="0"/>
              <a:t>).</a:t>
            </a:r>
          </a:p>
          <a:p>
            <a:pPr>
              <a:buNone/>
            </a:pPr>
            <a:r>
              <a:rPr lang="ru-RU" b="1" dirty="0" err="1" smtClean="0"/>
              <a:t>Проекториум</a:t>
            </a:r>
            <a:r>
              <a:rPr lang="ru-RU" b="1" dirty="0" smtClean="0"/>
              <a:t> - </a:t>
            </a:r>
            <a:r>
              <a:rPr lang="ru-RU" dirty="0" smtClean="0"/>
              <a:t>серия мероприятий, направленная на развитие проектной деятельности  команд и решение за ограниченное время  актуальных  вопросов образования/воспитания/гражданской активности… </a:t>
            </a:r>
          </a:p>
          <a:p>
            <a:pPr>
              <a:buNone/>
            </a:pPr>
            <a:r>
              <a:rPr lang="ru-RU" b="1" dirty="0"/>
              <a:t>Событийный проект (рабочее понятие) – </a:t>
            </a:r>
            <a:r>
              <a:rPr lang="ru-RU" dirty="0"/>
              <a:t>оперативное включение в мероприятия местного, регионального, краевого уровня. Событийный проект  подразумевает привлечение волонтёров к организации и в проведении событий спортивного, образовательного, </a:t>
            </a:r>
            <a:r>
              <a:rPr lang="ru-RU" dirty="0" err="1"/>
              <a:t>социальнокультурного</a:t>
            </a:r>
            <a:r>
              <a:rPr lang="ru-RU" dirty="0"/>
              <a:t> характера с целью их дальнейшей интеграции в смежные направления добровольчества</a:t>
            </a:r>
            <a:r>
              <a:rPr lang="ru-RU" dirty="0" smtClean="0"/>
              <a:t>.</a:t>
            </a:r>
            <a:endParaRPr lang="ru-RU" dirty="0"/>
          </a:p>
          <a:p>
            <a:pPr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8344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-1"/>
          <a:ext cx="8643998" cy="6984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999"/>
                <a:gridCol w="4321999"/>
              </a:tblGrid>
              <a:tr h="721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Направления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внеурочной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Форма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модели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1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Профессиональное самоопределение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Творческая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мастерская,</a:t>
                      </a:r>
                      <a:r>
                        <a:rPr lang="ru-RU" sz="2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профессиональная лаборатория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3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Интерактивные формы духовно-нравственного воспитания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Творческий ролевой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проект, документальный спектакль ВЕРБАТИМ 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1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Волонтерское (добровольческое) движение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Социокультурное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проектирование</a:t>
                      </a:r>
                    </a:p>
                  </a:txBody>
                  <a:tcPr marL="68580" marR="68580" marT="0" marB="0"/>
                </a:tc>
              </a:tr>
              <a:tr h="721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Межпредметное проектирование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Предметная образовательная сессия</a:t>
                      </a:r>
                    </a:p>
                  </a:txBody>
                  <a:tcPr marL="68580" marR="68580" marT="0" marB="0"/>
                </a:tc>
              </a:tr>
              <a:tr h="971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Творчество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Мульт-студия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,  Творческая лаборатория, конструкторское бюро</a:t>
                      </a:r>
                    </a:p>
                  </a:txBody>
                  <a:tcPr marL="68580" marR="68580" marT="0" marB="0"/>
                </a:tc>
              </a:tr>
              <a:tr h="721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Родительское образование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Детское образовательное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событие, детско-родительский клуб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1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Образовательный туризм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Туристическая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фирма, семейное образовательное путешествие</a:t>
                      </a:r>
                      <a:r>
                        <a:rPr lang="ru-RU" sz="2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1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Учебное проектирование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Проектная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сессия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Основные характеристики инновационных моделей </a:t>
            </a:r>
            <a:endParaRPr lang="ru-RU" sz="40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98392032"/>
              </p:ext>
            </p:extLst>
          </p:nvPr>
        </p:nvGraphicFramePr>
        <p:xfrm>
          <a:off x="-540568" y="1600200"/>
          <a:ext cx="968456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26825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43985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Создаем графическую модель курса ВД </a:t>
            </a:r>
            <a:br>
              <a:rPr lang="ru-RU" sz="4000" b="1" dirty="0" smtClean="0"/>
            </a:br>
            <a:r>
              <a:rPr lang="ru-RU" sz="3100" b="1" dirty="0" smtClean="0"/>
              <a:t>(из опыта участников краевого проекта  «От образовательных событий – к инновационным моделям курсов внеурочной деятельности»)</a:t>
            </a:r>
            <a:endParaRPr lang="ru-RU" sz="31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98986209"/>
              </p:ext>
            </p:extLst>
          </p:nvPr>
        </p:nvGraphicFramePr>
        <p:xfrm>
          <a:off x="457200" y="1600201"/>
          <a:ext cx="8291264" cy="13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40051602"/>
              </p:ext>
            </p:extLst>
          </p:nvPr>
        </p:nvGraphicFramePr>
        <p:xfrm>
          <a:off x="4139952" y="3068960"/>
          <a:ext cx="454684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Picture 2" descr="Обучение: Июль 20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2852936"/>
            <a:ext cx="3888432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9246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2969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Выводы </a:t>
            </a:r>
            <a:br>
              <a:rPr lang="ru-RU" b="1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Инновации во внеурочной деятельности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858280" cy="5257800"/>
          </a:xfrm>
        </p:spPr>
        <p:txBody>
          <a:bodyPr>
            <a:normAutofit/>
          </a:bodyPr>
          <a:lstStyle/>
          <a:p>
            <a:pPr marL="514350" indent="-514350"/>
            <a:r>
              <a:rPr lang="ru-RU" b="1" dirty="0" smtClean="0"/>
              <a:t>возможны в изменении формы внеурочной деятельности с представлением технологической карты процессов </a:t>
            </a:r>
          </a:p>
          <a:p>
            <a:pPr marL="514350" indent="-514350"/>
            <a:r>
              <a:rPr lang="ru-RU" b="1" dirty="0"/>
              <a:t>о</a:t>
            </a:r>
            <a:r>
              <a:rPr lang="ru-RU" b="1" dirty="0" smtClean="0"/>
              <a:t>сновываются на накопленном потенциале школы/системы классного руководителя</a:t>
            </a:r>
          </a:p>
          <a:p>
            <a:pPr marL="514350" indent="-514350"/>
            <a:r>
              <a:rPr lang="ru-RU" b="1" dirty="0" smtClean="0"/>
              <a:t>являются образовательными продуктами педагогического проектирования</a:t>
            </a:r>
          </a:p>
          <a:p>
            <a:pPr marL="514350" indent="-514350"/>
            <a:r>
              <a:rPr lang="ru-RU" b="1" dirty="0" smtClean="0"/>
              <a:t>реализуют комплексный подход в  реализации программ воспитания 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Конструируем</a:t>
            </a:r>
            <a:r>
              <a:rPr lang="ru-RU" dirty="0" smtClean="0"/>
              <a:t> </a:t>
            </a:r>
            <a:r>
              <a:rPr lang="ru-RU" b="1" dirty="0" smtClean="0"/>
              <a:t>(методика разработки) модель ВД 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892480" cy="54006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1.выделяем новации  в текущей образовательной деятельности класса/школы – фиксируем </a:t>
            </a:r>
            <a:r>
              <a:rPr lang="ru-RU" b="1" dirty="0" smtClean="0">
                <a:solidFill>
                  <a:schemeClr val="accent2"/>
                </a:solidFill>
              </a:rPr>
              <a:t>название лучшего/яркого воспитательного события за текущий период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https://avatars.mds.yandex.net/get-pdb/1823871/c25e830c-45d0-4362-815b-e499e6e2e6f4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3286124"/>
            <a:ext cx="4644516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23258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txBody>
          <a:bodyPr>
            <a:normAutofit/>
          </a:bodyPr>
          <a:lstStyle/>
          <a:p>
            <a:pPr>
              <a:tabLst>
                <a:tab pos="1609725" algn="l"/>
              </a:tabLst>
            </a:pPr>
            <a:r>
              <a:rPr lang="ru-RU" b="1" dirty="0" smtClean="0"/>
              <a:t>–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sz="3600" b="1" dirty="0"/>
          </a:p>
        </p:txBody>
      </p:sp>
      <p:sp>
        <p:nvSpPr>
          <p:cNvPr id="1026" name="AutoShape 2" descr="C:\Users\%D0%98%D0%BD%D0%B3%D0%B0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17859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искусство создавать и поддерживать связи 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214290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Позитивный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" y="2819692"/>
            <a:ext cx="75247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196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accent2"/>
                </a:solidFill>
              </a:rPr>
              <a:t>2. Выделяем практические навыки, приобретаемые школьниками в ходе подготовки и реализации события</a:t>
            </a:r>
            <a:r>
              <a:rPr lang="ru-RU" sz="3200" dirty="0" smtClean="0"/>
              <a:t>.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3. Выделяем лучшую идею системной реализации события/практики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4. Определяем свои действия  в системной реализации практики</a:t>
            </a:r>
          </a:p>
          <a:p>
            <a:pPr>
              <a:buNone/>
            </a:pP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4" name="Picture 4" descr="http://www.ural.org/wp-content/uploads/2016/02/vybiraem-detskij-lager-www-ural-o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8208">
            <a:off x="4832561" y="3821540"/>
            <a:ext cx="4128432" cy="3142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Промежуточная обратная связь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Оценка по критериям </a:t>
            </a:r>
            <a:r>
              <a:rPr lang="ru-RU" b="1" dirty="0" smtClean="0"/>
              <a:t>идеи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Актуальность </a:t>
            </a:r>
            <a:r>
              <a:rPr lang="ru-RU" b="1" dirty="0"/>
              <a:t>(из позиции школьника)          </a:t>
            </a:r>
            <a:r>
              <a:rPr lang="ru-RU" b="1" dirty="0" smtClean="0"/>
              <a:t>1_2_3_4_5_6_7_8_9_10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Реалистичность </a:t>
            </a:r>
            <a:r>
              <a:rPr lang="ru-RU" b="1" dirty="0"/>
              <a:t>(из позиции педагога)            </a:t>
            </a:r>
            <a:r>
              <a:rPr lang="ru-RU" b="1" dirty="0" smtClean="0"/>
              <a:t>1_2_3_4_5_6_7_8_9_10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Новизна  </a:t>
            </a:r>
            <a:r>
              <a:rPr lang="ru-RU" b="1" dirty="0"/>
              <a:t>(из позиции педагога)          1_2_3_4_5_6_7_8_9_10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14575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accent2"/>
                </a:solidFill>
              </a:rPr>
              <a:t>Оформляем модель проекта 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32859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Определяем результат, цель, задачи, этапы</a:t>
            </a:r>
            <a:endParaRPr lang="ru-RU" b="1" dirty="0"/>
          </a:p>
        </p:txBody>
      </p:sp>
      <p:pic>
        <p:nvPicPr>
          <p:cNvPr id="1026" name="Picture 2" descr="https://m.asninfo.ru/images/news/2fd4f909/7c555399f02addd7c1dba4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9880">
            <a:off x="1785826" y="1927326"/>
            <a:ext cx="6552728" cy="34117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talyans.ru/wp-content/uploads/2016/12/strategia-1024x7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0900">
            <a:off x="287525" y="3887209"/>
            <a:ext cx="3528392" cy="2453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c-construction.ru/upload/iblock/302/302bdef8e77de6e38760f8473a09a19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941168"/>
            <a:ext cx="3456384" cy="18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1392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Шаг 9.</a:t>
            </a:r>
            <a:r>
              <a:rPr lang="ru-RU" b="1" dirty="0" smtClean="0"/>
              <a:t> Представление продуктов. Обратная связь. 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3312368" cy="475252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/>
              <a:t>Что ценного мы  можем выделить?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Чем можно дополнить/ заменить?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Как можно продолжить?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3076" name="Picture 4" descr="https://www.uv66.ru/2015/news_2015/~1355750172xad13be5290ab78dd57d74_0x0_m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7536">
            <a:off x="3452156" y="2455029"/>
            <a:ext cx="4607509" cy="3014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888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Первые три шага на пути к развитию системы внеурочной деятельности  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572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5372112" cy="358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285860"/>
            <a:ext cx="3786182" cy="514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474409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Как мы узнаем, что </a:t>
            </a:r>
            <a:r>
              <a:rPr lang="ru-RU" b="1" dirty="0" smtClean="0"/>
              <a:t>внеурочная </a:t>
            </a:r>
            <a:r>
              <a:rPr lang="ru-RU" b="1" dirty="0"/>
              <a:t>организована системно?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713387"/>
          </a:xfrm>
        </p:spPr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3600" b="1" dirty="0" smtClean="0"/>
              <a:t>Что нового появляется в организации ВД?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3600" b="1" dirty="0" smtClean="0"/>
              <a:t>Как изменится отношение ребят/учителей/родителей к занятиям? 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3600" b="1" dirty="0" smtClean="0"/>
              <a:t>Какие появятся новые/инновационный формы?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3600" b="1" dirty="0" smtClean="0"/>
              <a:t>Кем себя будут чувствовать ребята? А педагоги? Родители?</a:t>
            </a:r>
          </a:p>
        </p:txBody>
      </p:sp>
    </p:spTree>
    <p:extLst>
      <p:ext uri="{BB962C8B-B14F-4D97-AF65-F5344CB8AC3E}">
        <p14:creationId xmlns="" xmlns:p14="http://schemas.microsoft.com/office/powerpoint/2010/main" val="17713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3400" b="1" smtClean="0">
                <a:solidFill>
                  <a:srgbClr val="FF0000"/>
                </a:solidFill>
              </a:rPr>
              <a:t>Выскажитесь одним предложением о своей работе, выбирая начало фразы </a:t>
            </a:r>
            <a:endParaRPr lang="ru-RU" altLang="ru-RU" sz="3400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b="1" dirty="0" smtClean="0"/>
              <a:t>сегодня я узнал…               было интересно…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b="1" dirty="0" smtClean="0"/>
              <a:t>было трудно…                     я научился…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b="1" dirty="0" smtClean="0"/>
              <a:t>я выполнял задания…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b="1" dirty="0" smtClean="0"/>
              <a:t>я понял, что…                      теперь я могу…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b="1" dirty="0" smtClean="0"/>
              <a:t>я почувствовал, что…        я приобрел…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b="1" dirty="0" smtClean="0"/>
              <a:t>у меня получилось …         я смог…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b="1" dirty="0" smtClean="0"/>
              <a:t>я попробую…                       меня удивило…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b="1" dirty="0" smtClean="0"/>
              <a:t>мне захочется…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52504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Внеурочная деятельность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4614866" cy="5303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 - </a:t>
            </a:r>
            <a:r>
              <a:rPr lang="ru-RU" b="1" dirty="0" smtClean="0"/>
              <a:t>образовательная </a:t>
            </a:r>
            <a:r>
              <a:rPr lang="ru-RU" b="1" dirty="0"/>
              <a:t>деятельность, </a:t>
            </a:r>
            <a:r>
              <a:rPr lang="ru-RU" b="1" dirty="0" smtClean="0"/>
              <a:t>осуществляемая </a:t>
            </a:r>
            <a:r>
              <a:rPr lang="ru-RU" b="1" dirty="0"/>
              <a:t>в формах, отличных от классно-урочной, и </a:t>
            </a:r>
            <a:r>
              <a:rPr lang="ru-RU" b="1" dirty="0" smtClean="0"/>
              <a:t>направленная </a:t>
            </a:r>
            <a:r>
              <a:rPr lang="ru-RU" b="1" dirty="0"/>
              <a:t>на достижение </a:t>
            </a:r>
            <a:r>
              <a:rPr lang="ru-RU" b="1" dirty="0" smtClean="0"/>
              <a:t> </a:t>
            </a:r>
            <a:r>
              <a:rPr lang="ru-RU" b="1" dirty="0"/>
              <a:t>личностных и </a:t>
            </a:r>
            <a:r>
              <a:rPr lang="ru-RU" b="1" dirty="0" err="1"/>
              <a:t>метапредметных</a:t>
            </a:r>
            <a:r>
              <a:rPr lang="ru-RU" b="1" dirty="0"/>
              <a:t> </a:t>
            </a:r>
            <a:r>
              <a:rPr lang="ru-RU" b="1" dirty="0" smtClean="0"/>
              <a:t>результатов;</a:t>
            </a:r>
          </a:p>
          <a:p>
            <a:pPr>
              <a:buFontTx/>
              <a:buChar char="-"/>
            </a:pPr>
            <a:r>
              <a:rPr lang="ru-RU" b="1" dirty="0"/>
              <a:t>м</a:t>
            </a:r>
            <a:r>
              <a:rPr lang="ru-RU" b="1" dirty="0" smtClean="0"/>
              <a:t>еханизм реализации ООП (программ воспитания) школы в достижении планируемых результатов;</a:t>
            </a:r>
          </a:p>
          <a:p>
            <a:pPr>
              <a:buFontTx/>
              <a:buChar char="-"/>
            </a:pPr>
            <a:r>
              <a:rPr lang="ru-RU" b="1" dirty="0" smtClean="0"/>
              <a:t>обязательный компонент ФГОС ОО;</a:t>
            </a:r>
            <a:endParaRPr lang="ru-RU" b="1" dirty="0"/>
          </a:p>
        </p:txBody>
      </p:sp>
      <p:pic>
        <p:nvPicPr>
          <p:cNvPr id="4" name="Picture 2" descr="https://detkino.ru/files/node_images/2fb1ece8b0527945f0f3679072b448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615">
            <a:off x="4895854" y="1420048"/>
            <a:ext cx="4075165" cy="27150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mama.tomsk.ru/foto/albums/userpics/11111/normal_IMG_17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3505">
            <a:off x="5090380" y="4319659"/>
            <a:ext cx="3419872" cy="22776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9896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/>
              <a:t>Определим новое качество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400" b="1" dirty="0" smtClean="0">
                <a:solidFill>
                  <a:srgbClr val="FF0000"/>
                </a:solidFill>
              </a:rPr>
              <a:t>внеурочная деятельность </a:t>
            </a:r>
            <a:endParaRPr lang="ru-RU" sz="3400" dirty="0"/>
          </a:p>
        </p:txBody>
      </p:sp>
      <p:pic>
        <p:nvPicPr>
          <p:cNvPr id="6" name="Picture 2" descr="http://detdom3.ru/thumb/Djylb7eqKqUTzR6e24tR3g/580r450/836546/979489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4447427"/>
            <a:ext cx="3643338" cy="24105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://simfschool3.esy.es/wp-content/uploads/2018/05/IMG_20180412_120834_800x5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7278">
            <a:off x="5341361" y="1338298"/>
            <a:ext cx="3494623" cy="26122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arnapress.kz/i/Posts/766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4849289" cy="32328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11304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892480" cy="939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«Внеурочная деятельность</a:t>
            </a:r>
            <a:r>
              <a:rPr lang="ru-RU" sz="3600" dirty="0" smtClean="0">
                <a:solidFill>
                  <a:srgbClr val="FF0000"/>
                </a:solidFill>
              </a:rPr>
              <a:t>» </a:t>
            </a:r>
            <a:r>
              <a:rPr lang="ru-RU" sz="3600" b="1" dirty="0" smtClean="0">
                <a:solidFill>
                  <a:srgbClr val="FF0000"/>
                </a:solidFill>
              </a:rPr>
              <a:t>«Воспитание». Определяем основные отличия.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31732219"/>
              </p:ext>
            </p:extLst>
          </p:nvPr>
        </p:nvGraphicFramePr>
        <p:xfrm>
          <a:off x="0" y="1357298"/>
          <a:ext cx="9144000" cy="5500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876"/>
                <a:gridCol w="4429124"/>
              </a:tblGrid>
              <a:tr h="5500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оспитательная </a:t>
                      </a: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деятельность,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проводимая педагогами</a:t>
                      </a:r>
                      <a:r>
                        <a:rPr lang="ru-RU" sz="2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ОО 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 обучающимися 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школы </a:t>
                      </a: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после 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уроков.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200" b="1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Направлена на 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достижение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результатов освоения  основной образовательной программы- 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личностных</a:t>
                      </a: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и </a:t>
                      </a:r>
                      <a:r>
                        <a:rPr lang="ru-RU" sz="2200" b="1" baseline="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метапредметных</a:t>
                      </a: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baseline="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Является 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обязательной для образовательной</a:t>
                      </a: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организации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altLang="ru-RU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Организационный механизм реализации ООП </a:t>
                      </a:r>
                      <a:endParaRPr lang="ru-RU" sz="2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Образовательная деятельность</a:t>
                      </a: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направленная на развитие личности, создание условий для самоопределения и социализации обучающегося на 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основе…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200" b="1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Компонента образовательной</a:t>
                      </a: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деятельности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в каждой ОО. Охватывает все составляющие образовательной системы школы.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200" b="1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Государственный  заказ на качественное и доступное образование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714356"/>
          </a:xfrm>
        </p:spPr>
        <p:txBody>
          <a:bodyPr>
            <a:normAutofit fontScale="90000"/>
          </a:bodyPr>
          <a:lstStyle/>
          <a:p>
            <a:r>
              <a:rPr lang="ru-RU" sz="2900" b="1" dirty="0" smtClean="0">
                <a:solidFill>
                  <a:srgbClr val="FF0000"/>
                </a:solidFill>
              </a:rPr>
              <a:t>Дополнительное образование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2900" b="1" dirty="0" smtClean="0">
                <a:solidFill>
                  <a:srgbClr val="FF0000"/>
                </a:solidFill>
              </a:rPr>
              <a:t>Внеурочная деятельность</a:t>
            </a:r>
            <a:endParaRPr lang="ru-RU" sz="29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94268479"/>
              </p:ext>
            </p:extLst>
          </p:nvPr>
        </p:nvGraphicFramePr>
        <p:xfrm>
          <a:off x="142843" y="714356"/>
          <a:ext cx="9001156" cy="6148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32"/>
                <a:gridCol w="4429124"/>
              </a:tblGrid>
              <a:tr h="6148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предназначены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для детей и взрослых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развитие творческих способностей детей и взрослых, удовлетворение их индивидуальных потребностей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осуществляется на основе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добровольного выбора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могут реализовываться во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всех видах образовательных организациях,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имеющих лицензию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продолжительность программы ДО определяется образовательной организацией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Финансируется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муниципальным бюджетом</a:t>
                      </a:r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для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обучающихся, осваивающих ООП.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обеспечение достижения планируемых результатов освоения ООП ОО.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неотъемлемая часть ООП ОО,  участие в которой  является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обязательным.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реализуются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общеобразовательными организациями  в рамках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ООП ОО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определено макс. возможное количество часов по каждой образовательной программе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Финансируется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 краевыми субсидиями </a:t>
                      </a:r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Организационная модель внеурочной деятельности </a:t>
            </a:r>
            <a:r>
              <a:rPr lang="ru-RU" sz="2800" b="1" dirty="0" smtClean="0"/>
              <a:t>(рекомендации Министерства образования РФ от 12.08.2017) 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67691313"/>
              </p:ext>
            </p:extLst>
          </p:nvPr>
        </p:nvGraphicFramePr>
        <p:xfrm>
          <a:off x="457200" y="1772816"/>
          <a:ext cx="82296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17632" cy="135902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Персонифицированная модель  внеурочной деятельности</a:t>
            </a:r>
            <a:br>
              <a:rPr lang="ru-RU" b="1" dirty="0" smtClean="0"/>
            </a:br>
            <a:r>
              <a:rPr lang="ru-RU" b="1" dirty="0" smtClean="0"/>
              <a:t>(у каждого ребенка индивидуально)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45787557"/>
              </p:ext>
            </p:extLst>
          </p:nvPr>
        </p:nvGraphicFramePr>
        <p:xfrm>
          <a:off x="20901" y="1124744"/>
          <a:ext cx="4620674" cy="6304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88772222"/>
              </p:ext>
            </p:extLst>
          </p:nvPr>
        </p:nvGraphicFramePr>
        <p:xfrm>
          <a:off x="4572000" y="357166"/>
          <a:ext cx="4572000" cy="714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672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2605</TotalTime>
  <Words>1791</Words>
  <Application>Microsoft Office PowerPoint</Application>
  <PresentationFormat>Экран (4:3)</PresentationFormat>
  <Paragraphs>315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  «Конструирование инновационных моделей внеурочной деятельности»   материалы  проектного семинара по итогам работы участников краевого проекта «От образовательных практик к инновационным моделям внеурочной деятельности»,  24.09.2019  г. Пермь     Дремина Инга Анатольевна,  н. сотрудник отдела  воспитания и социализации   ГАУ ДПО ИРО ПК  </vt:lpstr>
      <vt:lpstr>Задачи </vt:lpstr>
      <vt:lpstr>–    </vt:lpstr>
      <vt:lpstr>Внеурочная деятельность</vt:lpstr>
      <vt:lpstr>Определим новое качество   внеурочная деятельность </vt:lpstr>
      <vt:lpstr>  «Внеурочная деятельность» «Воспитание». Определяем основные отличия.  </vt:lpstr>
      <vt:lpstr>Дополнительное образование Внеурочная деятельность</vt:lpstr>
      <vt:lpstr>Организационная модель внеурочной деятельности (рекомендации Министерства образования РФ от 12.08.2017) </vt:lpstr>
      <vt:lpstr>Персонифицированная модель  внеурочной деятельности (у каждого ребенка индивидуально)</vt:lpstr>
      <vt:lpstr>Слайд 10</vt:lpstr>
      <vt:lpstr>Направления и виды   воспитательной  деятельности</vt:lpstr>
      <vt:lpstr> Формы внеурочной деятельности: в чем вы видите сходства и отличия?</vt:lpstr>
      <vt:lpstr>Проблема </vt:lpstr>
      <vt:lpstr>Проблемный вопрос </vt:lpstr>
      <vt:lpstr>ВАЖНО ПОНИМАТЬ</vt:lpstr>
      <vt:lpstr> Полезные вопросы для определения результата.</vt:lpstr>
      <vt:lpstr>Критерии оценивания результата ВД </vt:lpstr>
      <vt:lpstr>НЕпример отбора содержания: тематическое  планирование краткосрочного курса 2 класс, 8 час.  </vt:lpstr>
      <vt:lpstr>НЕпример: планируемые результаты  </vt:lpstr>
      <vt:lpstr>Структура программы внеурочной деятельности</vt:lpstr>
      <vt:lpstr>Комплексный подход к созданию модели ВД</vt:lpstr>
      <vt:lpstr>МОДЕЛИ внеурочной деятельности</vt:lpstr>
      <vt:lpstr>Задачи, решаемые в проекте </vt:lpstr>
      <vt:lpstr>Некоторые  понятия формы курсов внеурочной деятельности </vt:lpstr>
      <vt:lpstr>Слайд 25</vt:lpstr>
      <vt:lpstr>Основные характеристики инновационных моделей </vt:lpstr>
      <vt:lpstr>Создаем графическую модель курса ВД  (из опыта участников краевого проекта  «От образовательных событий – к инновационным моделям курсов внеурочной деятельности»)</vt:lpstr>
      <vt:lpstr>Выводы  Инновации во внеурочной деятельности </vt:lpstr>
      <vt:lpstr>Конструируем (методика разработки) модель ВД  </vt:lpstr>
      <vt:lpstr>2. Выделяем практические навыки, приобретаемые школьниками в ходе подготовки и реализации события. </vt:lpstr>
      <vt:lpstr>Промежуточная обратная связь</vt:lpstr>
      <vt:lpstr>Оформляем модель проекта </vt:lpstr>
      <vt:lpstr>Шаг 9. Представление продуктов. Обратная связь.  </vt:lpstr>
      <vt:lpstr>Первые три шага на пути к развитию системы внеурочной деятельности   </vt:lpstr>
      <vt:lpstr>Как мы узнаем, что внеурочная организована системно? </vt:lpstr>
      <vt:lpstr>Выскажитесь одним предложением о своей работе, выбирая начало фразы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Инга</dc:creator>
  <cp:lastModifiedBy>Инга</cp:lastModifiedBy>
  <cp:revision>172</cp:revision>
  <dcterms:created xsi:type="dcterms:W3CDTF">2015-08-20T13:37:47Z</dcterms:created>
  <dcterms:modified xsi:type="dcterms:W3CDTF">2019-09-24T18:11:42Z</dcterms:modified>
</cp:coreProperties>
</file>