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4" r:id="rId3"/>
    <p:sldId id="276" r:id="rId4"/>
    <p:sldId id="280" r:id="rId5"/>
    <p:sldId id="279" r:id="rId6"/>
    <p:sldId id="281" r:id="rId7"/>
    <p:sldId id="277" r:id="rId8"/>
    <p:sldId id="278" r:id="rId9"/>
    <p:sldId id="264" r:id="rId10"/>
    <p:sldId id="273" r:id="rId11"/>
    <p:sldId id="272" r:id="rId12"/>
    <p:sldId id="265" r:id="rId13"/>
    <p:sldId id="266" r:id="rId14"/>
    <p:sldId id="267" r:id="rId15"/>
    <p:sldId id="268" r:id="rId16"/>
    <p:sldId id="269" r:id="rId17"/>
    <p:sldId id="270" r:id="rId18"/>
    <p:sldId id="282" r:id="rId19"/>
    <p:sldId id="283" r:id="rId20"/>
    <p:sldId id="28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object 2"/>
          <p:cNvSpPr>
            <a:spLocks noChangeArrowheads="1"/>
          </p:cNvSpPr>
          <p:nvPr/>
        </p:nvSpPr>
        <p:spPr bwMode="auto">
          <a:xfrm>
            <a:off x="1" y="17419"/>
            <a:ext cx="9144000" cy="6840581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ru-RU" alt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7712" y="2276872"/>
            <a:ext cx="9159431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Корпоративный университет РДШ –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пространство взаимодействия 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зрослых и детей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C:\Users\lenovo\Desktop\logo_1_cor_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88640"/>
            <a:ext cx="1584176" cy="158417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0126" t="16284" r="20632" b="9566"/>
          <a:stretch>
            <a:fillRect/>
          </a:stretch>
        </p:blipFill>
        <p:spPr bwMode="auto">
          <a:xfrm>
            <a:off x="1551728" y="757646"/>
            <a:ext cx="7592272" cy="534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683" t="13582" r="15906" b="11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29481" t="27812" r="25700" b="15500"/>
          <a:stretch>
            <a:fillRect/>
          </a:stretch>
        </p:blipFill>
        <p:spPr bwMode="auto">
          <a:xfrm>
            <a:off x="0" y="-1"/>
            <a:ext cx="9184819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571" t="26856" r="26143" b="26391"/>
          <a:stretch>
            <a:fillRect/>
          </a:stretch>
        </p:blipFill>
        <p:spPr bwMode="auto">
          <a:xfrm>
            <a:off x="0" y="0"/>
            <a:ext cx="9144000" cy="5427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736" t="27879" r="25700" b="14176"/>
          <a:stretch>
            <a:fillRect/>
          </a:stretch>
        </p:blipFill>
        <p:spPr bwMode="auto">
          <a:xfrm>
            <a:off x="0" y="-1"/>
            <a:ext cx="9144000" cy="668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9765" t="26287" r="25691" b="22426"/>
          <a:stretch>
            <a:fillRect/>
          </a:stretch>
        </p:blipFill>
        <p:spPr bwMode="auto">
          <a:xfrm>
            <a:off x="0" y="-1"/>
            <a:ext cx="9144000" cy="5919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577" t="27692" r="25527" b="17371"/>
          <a:stretch>
            <a:fillRect/>
          </a:stretch>
        </p:blipFill>
        <p:spPr bwMode="auto">
          <a:xfrm>
            <a:off x="0" y="0"/>
            <a:ext cx="9144000" cy="6290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6914" y="5251268"/>
            <a:ext cx="7524206" cy="1332411"/>
          </a:xfrm>
        </p:spPr>
        <p:txBody>
          <a:bodyPr/>
          <a:lstStyle/>
          <a:p>
            <a:r>
              <a:rPr lang="ru-RU" dirty="0" smtClean="0"/>
              <a:t>Младшие подростки (11-13)</a:t>
            </a:r>
          </a:p>
          <a:p>
            <a:r>
              <a:rPr lang="ru-RU" dirty="0" smtClean="0"/>
              <a:t>Старшие подростки (14-16)</a:t>
            </a:r>
          </a:p>
          <a:p>
            <a:r>
              <a:rPr lang="ru-RU" dirty="0" smtClean="0"/>
              <a:t>Юношество (17-18)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4054" t="28518" r="18151" b="15110"/>
          <a:stretch>
            <a:fillRect/>
          </a:stretch>
        </p:blipFill>
        <p:spPr bwMode="auto">
          <a:xfrm>
            <a:off x="0" y="0"/>
            <a:ext cx="9144000" cy="50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14859" t="14154" r="17113" b="12857"/>
          <a:stretch>
            <a:fillRect/>
          </a:stretch>
        </p:blipFill>
        <p:spPr bwMode="auto">
          <a:xfrm>
            <a:off x="-1" y="535577"/>
            <a:ext cx="9160145" cy="5525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8529" y="767768"/>
            <a:ext cx="9272529" cy="521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 l="14806" t="14563" r="19953" b="11610"/>
          <a:stretch>
            <a:fillRect/>
          </a:stretch>
        </p:blipFill>
        <p:spPr bwMode="auto">
          <a:xfrm>
            <a:off x="-1" y="0"/>
            <a:ext cx="91245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object 2"/>
          <p:cNvSpPr>
            <a:spLocks noChangeArrowheads="1"/>
          </p:cNvSpPr>
          <p:nvPr/>
        </p:nvSpPr>
        <p:spPr bwMode="auto">
          <a:xfrm>
            <a:off x="1" y="17419"/>
            <a:ext cx="9144000" cy="6840581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ru-RU" alt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7712" y="1815737"/>
            <a:ext cx="9159431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Корпоративный университет РДШ –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уникальное пространство,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где учатся вместе в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зрослые и дети!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C:\Users\lenovo\Desktop\logo_1_cor_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88640"/>
            <a:ext cx="1584176" cy="158417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5160" t="14107" r="17837" b="12857"/>
          <a:stretch>
            <a:fillRect/>
          </a:stretch>
        </p:blipFill>
        <p:spPr bwMode="auto">
          <a:xfrm>
            <a:off x="0" y="0"/>
            <a:ext cx="9144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4658" t="13928" r="16493" b="15357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4257" t="14286" r="16067" b="13750"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14758" t="14338" r="16286" b="12321"/>
          <a:stretch>
            <a:fillRect/>
          </a:stretch>
        </p:blipFill>
        <p:spPr bwMode="auto">
          <a:xfrm>
            <a:off x="-1" y="0"/>
            <a:ext cx="91749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-3069" r="1222" b="-2761"/>
          <a:stretch>
            <a:fillRect/>
          </a:stretch>
        </p:blipFill>
        <p:spPr bwMode="auto">
          <a:xfrm>
            <a:off x="-7572" y="0"/>
            <a:ext cx="9151572" cy="5512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935" t="12681" r="66034" b="5363"/>
          <a:stretch>
            <a:fillRect/>
          </a:stretch>
        </p:blipFill>
        <p:spPr bwMode="auto">
          <a:xfrm>
            <a:off x="0" y="0"/>
            <a:ext cx="4325146" cy="6864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l="5022" t="14018" r="66264" b="5089"/>
          <a:stretch>
            <a:fillRect/>
          </a:stretch>
        </p:blipFill>
        <p:spPr bwMode="auto">
          <a:xfrm>
            <a:off x="4310743" y="0"/>
            <a:ext cx="4833257" cy="6889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9142" y="3331030"/>
            <a:ext cx="5576207" cy="246888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+mn-lt"/>
              </a:rPr>
              <a:t>6 вопросов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4 варианта ответа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более 100 попыток</a:t>
            </a:r>
            <a:endParaRPr lang="ru-RU" b="1" dirty="0">
              <a:latin typeface="+mn-lt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4978" t="27992" r="24535" b="49793"/>
          <a:stretch>
            <a:fillRect/>
          </a:stretch>
        </p:blipFill>
        <p:spPr bwMode="auto">
          <a:xfrm>
            <a:off x="0" y="195943"/>
            <a:ext cx="9104007" cy="270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39</Words>
  <Application>Microsoft Office PowerPoint</Application>
  <PresentationFormat>Экран (4:3)</PresentationFormat>
  <Paragraphs>10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6 вопросов 4 варианта ответа более 100 попыток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Dremina-IA</cp:lastModifiedBy>
  <cp:revision>81</cp:revision>
  <dcterms:created xsi:type="dcterms:W3CDTF">2014-11-21T11:00:06Z</dcterms:created>
  <dcterms:modified xsi:type="dcterms:W3CDTF">2020-08-26T04:32:05Z</dcterms:modified>
</cp:coreProperties>
</file>