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Педагогический </a:t>
            </a:r>
            <a:r>
              <a:rPr lang="ru-RU" b="1" dirty="0">
                <a:solidFill>
                  <a:srgbClr val="FF0000"/>
                </a:solidFill>
              </a:rPr>
              <a:t>фестиваль креативных идей и практик </a:t>
            </a:r>
            <a:r>
              <a:rPr lang="ru-RU" b="1" dirty="0" smtClean="0">
                <a:solidFill>
                  <a:srgbClr val="FF0000"/>
                </a:solidFill>
              </a:rPr>
              <a:t>РДШ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700" b="1" dirty="0"/>
              <a:t>п</a:t>
            </a:r>
            <a:r>
              <a:rPr lang="ru-RU" sz="2700" b="1" dirty="0" smtClean="0"/>
              <a:t>редставление </a:t>
            </a:r>
            <a:r>
              <a:rPr lang="ru-RU" sz="2700" b="1" dirty="0"/>
              <a:t>опыта участия педагогов Пермского края во Всероссийском конкурсе методических разработок «Ежедневно с РДШ»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2000" b="1" dirty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err="1" smtClean="0">
                <a:solidFill>
                  <a:schemeClr val="tx1"/>
                </a:solidFill>
              </a:rPr>
              <a:t>Вебинар</a:t>
            </a:r>
            <a:r>
              <a:rPr lang="ru-RU" sz="2000" b="1" dirty="0" smtClean="0">
                <a:solidFill>
                  <a:schemeClr val="tx1"/>
                </a:solidFill>
              </a:rPr>
              <a:t>, 26.08.2020 г., </a:t>
            </a:r>
          </a:p>
          <a:p>
            <a:r>
              <a:rPr lang="ru-RU" sz="2000" b="1" dirty="0">
                <a:solidFill>
                  <a:schemeClr val="tx1"/>
                </a:solidFill>
              </a:rPr>
              <a:t>ФБГУ «</a:t>
            </a:r>
            <a:r>
              <a:rPr lang="ru-RU" sz="2000" b="1" dirty="0" err="1">
                <a:solidFill>
                  <a:schemeClr val="tx1"/>
                </a:solidFill>
              </a:rPr>
              <a:t>Росдетцентр</a:t>
            </a:r>
            <a:r>
              <a:rPr lang="ru-RU" sz="2000" b="1" dirty="0" smtClean="0">
                <a:solidFill>
                  <a:schemeClr val="tx1"/>
                </a:solidFill>
              </a:rPr>
              <a:t>» Москва, ГАУ ДПО ИРО Пермский край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chool2004.ucoz.ru/_si/1/858189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070"/>
            <a:ext cx="5256584" cy="2299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23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Обсуждаемые вопросы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78112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1800" dirty="0" smtClean="0"/>
              <a:t>Система </a:t>
            </a:r>
            <a:r>
              <a:rPr lang="ru-RU" sz="1800" dirty="0"/>
              <a:t>деятельности Пермского регионального отделения ООГДЮО «Российское движение школьников</a:t>
            </a:r>
            <a:r>
              <a:rPr lang="ru-RU" sz="1800" dirty="0" smtClean="0"/>
              <a:t>» в контексте Всероссийского движения.  </a:t>
            </a:r>
            <a:r>
              <a:rPr lang="ru-RU" sz="1800" b="1" dirty="0" smtClean="0"/>
              <a:t>Добренко А.Ю., </a:t>
            </a:r>
            <a:r>
              <a:rPr lang="ru-RU" sz="1800" dirty="0"/>
              <a:t>региональный координатор РДШ по Пермскому краю ФБГУ «</a:t>
            </a:r>
            <a:r>
              <a:rPr lang="ru-RU" sz="1800" dirty="0" err="1"/>
              <a:t>Росдетцентр</a:t>
            </a:r>
            <a:r>
              <a:rPr lang="ru-RU" sz="1800" dirty="0"/>
              <a:t>»</a:t>
            </a:r>
            <a:endParaRPr lang="ru-RU" sz="1800" dirty="0" smtClean="0"/>
          </a:p>
          <a:p>
            <a:pPr marL="514350" indent="-514350">
              <a:buAutoNum type="arabicPeriod"/>
            </a:pPr>
            <a:r>
              <a:rPr lang="ru-RU" sz="1800" dirty="0"/>
              <a:t>Представление опыта участия педагогов Пермского края во Всероссийском конкурсе методических разработок «Ежедневно с РДШ</a:t>
            </a:r>
            <a:r>
              <a:rPr lang="ru-RU" sz="1800" dirty="0" smtClean="0"/>
              <a:t>», </a:t>
            </a:r>
            <a:r>
              <a:rPr lang="ru-RU" sz="1800" b="1" dirty="0" err="1" smtClean="0"/>
              <a:t>Винокурова</a:t>
            </a:r>
            <a:r>
              <a:rPr lang="ru-RU" sz="1800" b="1" dirty="0" smtClean="0"/>
              <a:t> Г.С., </a:t>
            </a:r>
            <a:r>
              <a:rPr lang="ru-RU" sz="1800" dirty="0" smtClean="0"/>
              <a:t>методист МАОУ ДО ДЮЦ «Импульс» Пермский муниципальный район, </a:t>
            </a:r>
            <a:r>
              <a:rPr lang="ru-RU" sz="1800" b="1" dirty="0" err="1" smtClean="0"/>
              <a:t>Сунцова</a:t>
            </a:r>
            <a:r>
              <a:rPr lang="ru-RU" sz="1800" b="1" dirty="0" smtClean="0"/>
              <a:t> Н.А.</a:t>
            </a:r>
            <a:r>
              <a:rPr lang="ru-RU" sz="1800" dirty="0" smtClean="0"/>
              <a:t>, педагог-организатор МБУ ДО </a:t>
            </a:r>
            <a:r>
              <a:rPr lang="ru-RU" sz="1800" dirty="0"/>
              <a:t>Ильинский Центр </a:t>
            </a:r>
            <a:r>
              <a:rPr lang="ru-RU" sz="1800" dirty="0" smtClean="0"/>
              <a:t>«Мозаика», </a:t>
            </a:r>
            <a:r>
              <a:rPr lang="ru-RU" sz="1800" b="1" dirty="0" smtClean="0"/>
              <a:t>Юшкова М.Г.,  </a:t>
            </a:r>
            <a:r>
              <a:rPr lang="ru-RU" sz="1800" dirty="0" smtClean="0"/>
              <a:t>заместитель директора МБОУ «Ильинская СОШ № 1» </a:t>
            </a:r>
          </a:p>
          <a:p>
            <a:pPr marL="514350" indent="-514350">
              <a:buAutoNum type="arabicPeriod"/>
            </a:pPr>
            <a:r>
              <a:rPr lang="ru-RU" sz="1800" dirty="0" smtClean="0"/>
              <a:t>Технология создания нового образовательного контента. </a:t>
            </a:r>
            <a:r>
              <a:rPr lang="ru-RU" sz="1800" b="1" dirty="0" err="1" smtClean="0"/>
              <a:t>Половинко</a:t>
            </a:r>
            <a:r>
              <a:rPr lang="ru-RU" sz="1800" b="1" dirty="0" smtClean="0"/>
              <a:t> М.С.</a:t>
            </a:r>
            <a:r>
              <a:rPr lang="ru-RU" sz="1800" dirty="0" smtClean="0"/>
              <a:t>, педагог-организатор МАОУ «Средняя общеобразовательная школа № 77 с углубленным изучением английского языка» г. </a:t>
            </a:r>
            <a:r>
              <a:rPr lang="ru-RU" sz="1800" dirty="0"/>
              <a:t>Перми, </a:t>
            </a:r>
            <a:r>
              <a:rPr lang="ru-RU" sz="1800" dirty="0" smtClean="0"/>
              <a:t>председатель </a:t>
            </a:r>
            <a:r>
              <a:rPr lang="ru-RU" sz="1800" dirty="0"/>
              <a:t>Пермского регионального </a:t>
            </a:r>
            <a:r>
              <a:rPr lang="ru-RU" sz="1800" dirty="0" smtClean="0"/>
              <a:t>отделения </a:t>
            </a:r>
            <a:r>
              <a:rPr lang="ru-RU" sz="1800" dirty="0"/>
              <a:t>ООГДЮО «Российское движение школьников</a:t>
            </a:r>
            <a:r>
              <a:rPr lang="ru-RU" sz="1800" dirty="0" smtClean="0"/>
              <a:t>»</a:t>
            </a:r>
          </a:p>
          <a:p>
            <a:pPr marL="514350" indent="-514350">
              <a:buAutoNum type="arabicPeriod"/>
            </a:pPr>
            <a:r>
              <a:rPr lang="ru-RU" sz="1800" dirty="0"/>
              <a:t>Корпоративный университет РДШ </a:t>
            </a:r>
            <a:r>
              <a:rPr lang="ru-RU" sz="1800" dirty="0" smtClean="0"/>
              <a:t>– пространство </a:t>
            </a:r>
            <a:r>
              <a:rPr lang="ru-RU" sz="1800" dirty="0"/>
              <a:t>взаимодействия </a:t>
            </a:r>
            <a:r>
              <a:rPr lang="ru-RU" sz="1800" dirty="0" smtClean="0"/>
              <a:t>взрослых </a:t>
            </a:r>
            <a:r>
              <a:rPr lang="ru-RU" sz="1800" dirty="0"/>
              <a:t>и </a:t>
            </a:r>
            <a:r>
              <a:rPr lang="ru-RU" sz="1800" dirty="0" smtClean="0"/>
              <a:t>детей. </a:t>
            </a:r>
            <a:r>
              <a:rPr lang="ru-RU" sz="1800" b="1" dirty="0" err="1" smtClean="0"/>
              <a:t>Тиунова</a:t>
            </a:r>
            <a:r>
              <a:rPr lang="ru-RU" sz="1800" b="1" dirty="0" smtClean="0"/>
              <a:t> С.В., </a:t>
            </a:r>
            <a:r>
              <a:rPr lang="ru-RU" sz="1800" dirty="0" smtClean="0"/>
              <a:t>педагог дополнительного образования </a:t>
            </a:r>
            <a:r>
              <a:rPr lang="ru-RU" sz="1800" dirty="0" smtClean="0"/>
              <a:t>МБУ ДО «Дом детского творчества» Карагайский муниципальный район</a:t>
            </a:r>
          </a:p>
          <a:p>
            <a:pPr marL="514350" indent="-514350">
              <a:buAutoNum type="arabicPeriod"/>
            </a:pPr>
            <a:r>
              <a:rPr lang="ru-RU" sz="1800" dirty="0"/>
              <a:t>Разное. Полезная оперативная информация. Ответы </a:t>
            </a:r>
            <a:r>
              <a:rPr lang="ru-RU" sz="1800" dirty="0" smtClean="0"/>
              <a:t>на вопросы участников </a:t>
            </a:r>
            <a:r>
              <a:rPr lang="ru-RU" sz="1800" dirty="0" err="1" smtClean="0"/>
              <a:t>вебинара</a:t>
            </a:r>
            <a:r>
              <a:rPr lang="ru-RU" sz="1800" dirty="0" smtClean="0"/>
              <a:t>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52746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f4a/000dde71-7154050b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1"/>
            <a:ext cx="9104053" cy="682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7751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175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 Педагогический фестиваль креативных идей и практик РДШ  представление опыта участия педагогов Пермского края во Всероссийском конкурсе методических разработок «Ежедневно с РДШ»</vt:lpstr>
      <vt:lpstr>Обсуждаемые вопросы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фестиваль креативных идей и практик РДШ. Представление опыта участия педагогов Пермского края во Всероссийском конкурсе методических разработок «Ежедневно с РДШ»</dc:title>
  <dc:creator>Дремина Инга Анатольевна</dc:creator>
  <cp:lastModifiedBy>Dremina-IA</cp:lastModifiedBy>
  <cp:revision>7</cp:revision>
  <dcterms:created xsi:type="dcterms:W3CDTF">2020-08-21T11:10:07Z</dcterms:created>
  <dcterms:modified xsi:type="dcterms:W3CDTF">2020-08-26T11:27:13Z</dcterms:modified>
</cp:coreProperties>
</file>