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1" r:id="rId3"/>
    <p:sldId id="260" r:id="rId4"/>
    <p:sldId id="259" r:id="rId5"/>
    <p:sldId id="261" r:id="rId6"/>
    <p:sldId id="262" r:id="rId7"/>
    <p:sldId id="263" r:id="rId8"/>
    <p:sldId id="264" r:id="rId9"/>
    <p:sldId id="265" r:id="rId10"/>
    <p:sldId id="266" r:id="rId11"/>
    <p:sldId id="267" r:id="rId12"/>
    <p:sldId id="268" r:id="rId13"/>
    <p:sldId id="270" r:id="rId14"/>
    <p:sldId id="269" r:id="rId15"/>
    <p:sldId id="272" r:id="rId16"/>
    <p:sldId id="273" r:id="rId17"/>
    <p:sldId id="274" r:id="rId18"/>
    <p:sldId id="275"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9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06.06.2023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06.06.2023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06.06.2023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06.06.2023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06.06.2023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06.06.2023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06.06.2023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06.06.2023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06.06.2023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06.06.2023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06.06.2023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06.06.2023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1.xml"/><Relationship Id="rId4" Type="http://schemas.openxmlformats.org/officeDocument/2006/relationships/image" Target="../media/image11.gif"/></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975F2749-6A59-48F1-825C-835AC5F77BDE}"/>
              </a:ext>
            </a:extLst>
          </p:cNvPr>
          <p:cNvPicPr>
            <a:picLocks noChangeAspect="1"/>
          </p:cNvPicPr>
          <p:nvPr/>
        </p:nvPicPr>
        <p:blipFill>
          <a:blip r:embed="rId2" cstate="print"/>
          <a:stretch>
            <a:fillRect/>
          </a:stretch>
        </p:blipFill>
        <p:spPr>
          <a:xfrm>
            <a:off x="338138" y="5261811"/>
            <a:ext cx="8467725" cy="1277101"/>
          </a:xfrm>
          <a:prstGeom prst="rect">
            <a:avLst/>
          </a:prstGeom>
        </p:spPr>
      </p:pic>
      <p:sp>
        <p:nvSpPr>
          <p:cNvPr id="5" name="TextBox 4"/>
          <p:cNvSpPr txBox="1"/>
          <p:nvPr/>
        </p:nvSpPr>
        <p:spPr>
          <a:xfrm>
            <a:off x="595619" y="1726005"/>
            <a:ext cx="8210244" cy="2685657"/>
          </a:xfrm>
          <a:prstGeom prst="rect">
            <a:avLst/>
          </a:prstGeom>
          <a:noFill/>
        </p:spPr>
        <p:txBody>
          <a:bodyPr wrap="square" lIns="38405" tIns="19202" rIns="38405" bIns="19202" rtlCol="0">
            <a:spAutoFit/>
          </a:bodyPr>
          <a:lstStyle/>
          <a:p>
            <a:pPr algn="ctr"/>
            <a:r>
              <a:rPr lang="ru-RU" sz="2800" b="1" dirty="0">
                <a:latin typeface="Times New Roman" panose="02020603050405020304" pitchFamily="18" charset="0"/>
                <a:cs typeface="Times New Roman" panose="02020603050405020304" pitchFamily="18" charset="0"/>
              </a:rPr>
              <a:t>“Образовательный лифт: ШНОР” </a:t>
            </a:r>
            <a:r>
              <a:rPr lang="ru-RU" sz="2800" b="1" dirty="0" err="1">
                <a:latin typeface="Times New Roman" panose="02020603050405020304" pitchFamily="18" charset="0"/>
                <a:cs typeface="Times New Roman" panose="02020603050405020304" pitchFamily="18" charset="0"/>
              </a:rPr>
              <a:t>Вебинар</a:t>
            </a:r>
            <a:r>
              <a:rPr lang="ru-RU" sz="2800" b="1" dirty="0">
                <a:latin typeface="Times New Roman" panose="02020603050405020304" pitchFamily="18" charset="0"/>
                <a:cs typeface="Times New Roman" panose="02020603050405020304" pitchFamily="18" charset="0"/>
              </a:rPr>
              <a:t>- консультация № 1. СПГ учителей математики</a:t>
            </a:r>
          </a:p>
          <a:p>
            <a:endParaRPr lang="ru-RU" sz="1200" dirty="0">
              <a:solidFill>
                <a:schemeClr val="tx1">
                  <a:lumMod val="65000"/>
                  <a:lumOff val="35000"/>
                </a:schemeClr>
              </a:solidFill>
              <a:latin typeface="Calibri" panose="020F0502020204030204" pitchFamily="34" charset="0"/>
              <a:cs typeface="Calibri" panose="020F0502020204030204" pitchFamily="34" charset="0"/>
            </a:endParaRPr>
          </a:p>
          <a:p>
            <a:pPr algn="ctr"/>
            <a:r>
              <a:rPr lang="ru-RU" sz="1700" dirty="0">
                <a:solidFill>
                  <a:schemeClr val="accent5">
                    <a:lumMod val="50000"/>
                  </a:schemeClr>
                </a:solidFill>
                <a:latin typeface="Circe Bold" pitchFamily="34" charset="-52"/>
              </a:rPr>
              <a:t>Центр непрерывного повышения профессионального мастерства ГАУ ДПО «ИРО ПК»</a:t>
            </a:r>
          </a:p>
          <a:p>
            <a:endParaRPr lang="ru-RU" sz="1500" dirty="0" smtClean="0">
              <a:solidFill>
                <a:schemeClr val="tx1">
                  <a:lumMod val="65000"/>
                  <a:lumOff val="35000"/>
                </a:schemeClr>
              </a:solidFill>
              <a:latin typeface="Calibri" panose="020F0502020204030204" pitchFamily="34" charset="0"/>
              <a:cs typeface="Calibri" panose="020F0502020204030204" pitchFamily="34" charset="0"/>
            </a:endParaRPr>
          </a:p>
          <a:p>
            <a:endParaRPr lang="ru-RU" sz="1500" dirty="0">
              <a:solidFill>
                <a:schemeClr val="tx1">
                  <a:lumMod val="65000"/>
                  <a:lumOff val="35000"/>
                </a:schemeClr>
              </a:solidFill>
              <a:latin typeface="Calibri" panose="020F0502020204030204" pitchFamily="34" charset="0"/>
              <a:cs typeface="Calibri" panose="020F0502020204030204" pitchFamily="34" charset="0"/>
            </a:endParaRPr>
          </a:p>
          <a:p>
            <a:pPr algn="r"/>
            <a:r>
              <a:rPr lang="ru-RU" sz="1500" dirty="0" smtClean="0">
                <a:solidFill>
                  <a:schemeClr val="tx1">
                    <a:lumMod val="65000"/>
                    <a:lumOff val="35000"/>
                  </a:schemeClr>
                </a:solidFill>
                <a:latin typeface="Calibri" panose="020F0502020204030204" pitchFamily="34" charset="0"/>
                <a:cs typeface="Calibri" panose="020F0502020204030204" pitchFamily="34" charset="0"/>
              </a:rPr>
              <a:t>Ведущий </a:t>
            </a:r>
            <a:r>
              <a:rPr lang="ru-RU" sz="1500" dirty="0">
                <a:solidFill>
                  <a:schemeClr val="tx1">
                    <a:lumMod val="65000"/>
                    <a:lumOff val="35000"/>
                  </a:schemeClr>
                </a:solidFill>
                <a:latin typeface="Calibri" panose="020F0502020204030204" pitchFamily="34" charset="0"/>
                <a:cs typeface="Calibri" panose="020F0502020204030204" pitchFamily="34" charset="0"/>
              </a:rPr>
              <a:t>семинара: Е.О. Новикова, ст. преподаватель кафедры общего образования ЦНППМПР</a:t>
            </a:r>
          </a:p>
          <a:p>
            <a:endParaRPr lang="ru-RU" sz="1000" dirty="0">
              <a:solidFill>
                <a:schemeClr val="tx1">
                  <a:lumMod val="65000"/>
                  <a:lumOff val="35000"/>
                </a:schemeClr>
              </a:solidFill>
              <a:latin typeface="Calibri" panose="020F0502020204030204" pitchFamily="34" charset="0"/>
              <a:cs typeface="Calibri" panose="020F0502020204030204" pitchFamily="34" charset="0"/>
            </a:endParaRPr>
          </a:p>
          <a:p>
            <a:r>
              <a:rPr lang="ru-RU" sz="1500" dirty="0">
                <a:solidFill>
                  <a:schemeClr val="tx1">
                    <a:lumMod val="65000"/>
                    <a:lumOff val="35000"/>
                  </a:schemeClr>
                </a:solidFill>
                <a:latin typeface="Calibri" panose="020F0502020204030204" pitchFamily="34" charset="0"/>
                <a:cs typeface="Calibri" panose="020F0502020204030204" pitchFamily="34" charset="0"/>
              </a:rPr>
              <a:t> </a:t>
            </a:r>
          </a:p>
        </p:txBody>
      </p:sp>
      <p:pic>
        <p:nvPicPr>
          <p:cNvPr id="6" name="Рисунок 5">
            <a:extLst>
              <a:ext uri="{FF2B5EF4-FFF2-40B4-BE49-F238E27FC236}">
                <a16:creationId xmlns:a16="http://schemas.microsoft.com/office/drawing/2014/main" xmlns="" id="{0287FDE6-95B7-4368-B454-EDD09FD9E4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611" y="268530"/>
            <a:ext cx="776685" cy="858587"/>
          </a:xfrm>
          <a:prstGeom prst="rect">
            <a:avLst/>
          </a:prstGeom>
        </p:spPr>
      </p:pic>
      <p:pic>
        <p:nvPicPr>
          <p:cNvPr id="7" name="Picture 2" descr="C:\Users\Chernicyna-NA\Desktop\САЙТ ЦЕНТР\лого больш.png"/>
          <p:cNvPicPr>
            <a:picLocks noChangeAspect="1" noChangeArrowheads="1"/>
          </p:cNvPicPr>
          <p:nvPr/>
        </p:nvPicPr>
        <p:blipFill>
          <a:blip r:embed="rId4" cstate="print"/>
          <a:srcRect/>
          <a:stretch>
            <a:fillRect/>
          </a:stretch>
        </p:blipFill>
        <p:spPr bwMode="auto">
          <a:xfrm>
            <a:off x="7520139" y="314855"/>
            <a:ext cx="846184" cy="943251"/>
          </a:xfrm>
          <a:prstGeom prst="rect">
            <a:avLst/>
          </a:prstGeom>
          <a:noFill/>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0255" y="268530"/>
            <a:ext cx="414477" cy="976071"/>
          </a:xfrm>
          <a:prstGeom prst="rect">
            <a:avLst/>
          </a:prstGeom>
          <a:ln>
            <a:noFill/>
          </a:ln>
          <a:effectLst/>
        </p:spPr>
      </p:pic>
      <p:pic>
        <p:nvPicPr>
          <p:cNvPr id="9" name="Picture 2" descr="C:\Users\Chernicyna-NA\Desktop\САЙТ ЦЕНТР\подвал\logo2.png"/>
          <p:cNvPicPr>
            <a:picLocks noChangeAspect="1" noChangeArrowheads="1"/>
          </p:cNvPicPr>
          <p:nvPr/>
        </p:nvPicPr>
        <p:blipFill>
          <a:blip r:embed="rId6" cstate="print"/>
          <a:srcRect/>
          <a:stretch>
            <a:fillRect/>
          </a:stretch>
        </p:blipFill>
        <p:spPr bwMode="auto">
          <a:xfrm>
            <a:off x="4114655" y="268530"/>
            <a:ext cx="914689" cy="810000"/>
          </a:xfrm>
          <a:prstGeom prst="rect">
            <a:avLst/>
          </a:prstGeom>
          <a:noFill/>
        </p:spPr>
      </p:pic>
    </p:spTree>
    <p:extLst>
      <p:ext uri="{BB962C8B-B14F-4D97-AF65-F5344CB8AC3E}">
        <p14:creationId xmlns:p14="http://schemas.microsoft.com/office/powerpoint/2010/main" val="3703734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2204864"/>
            <a:ext cx="3528392" cy="1446550"/>
          </a:xfrm>
          <a:prstGeom prst="rect">
            <a:avLst/>
          </a:prstGeom>
        </p:spPr>
        <p:txBody>
          <a:bodyPr wrap="square">
            <a:spAutoFit/>
          </a:bodyPr>
          <a:lstStyle/>
          <a:p>
            <a:pPr algn="just"/>
            <a:r>
              <a:rPr lang="ru-RU" sz="2200" i="1" dirty="0">
                <a:latin typeface="Times New Roman" panose="02020603050405020304" pitchFamily="18" charset="0"/>
                <a:cs typeface="Times New Roman" panose="02020603050405020304" pitchFamily="18" charset="0"/>
              </a:rPr>
              <a:t>Выбирать, анализировать, систематизировать и интерпретировать информацию.</a:t>
            </a:r>
            <a:endParaRPr lang="ru-RU" sz="2200" i="1" dirty="0">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263829242"/>
              </p:ext>
            </p:extLst>
          </p:nvPr>
        </p:nvGraphicFramePr>
        <p:xfrm>
          <a:off x="323528" y="332656"/>
          <a:ext cx="3384376" cy="1097280"/>
        </p:xfrm>
        <a:graphic>
          <a:graphicData uri="http://schemas.openxmlformats.org/drawingml/2006/table">
            <a:tbl>
              <a:tblPr/>
              <a:tblGrid>
                <a:gridCol w="3384376"/>
              </a:tblGrid>
              <a:tr h="554990">
                <a:tc>
                  <a:txBody>
                    <a:bodyPr/>
                    <a:lstStyle/>
                    <a:p>
                      <a:pPr algn="ctr" rtl="0" fontAlgn="t">
                        <a:spcBef>
                          <a:spcPts val="0"/>
                        </a:spcBef>
                        <a:spcAft>
                          <a:spcPts val="0"/>
                        </a:spcAft>
                      </a:pPr>
                      <a:r>
                        <a:rPr lang="ru-RU" sz="2200" b="1" i="0" u="none" strike="noStrike" dirty="0">
                          <a:solidFill>
                            <a:srgbClr val="000000"/>
                          </a:solidFill>
                          <a:effectLst/>
                          <a:latin typeface="Times New Roman"/>
                        </a:rPr>
                        <a:t>Виды деятельности обучающихся (познавательные УУД)</a:t>
                      </a:r>
                      <a:endParaRPr lang="ru-RU" sz="22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Прямоугольник 5"/>
          <p:cNvSpPr/>
          <p:nvPr/>
        </p:nvSpPr>
        <p:spPr>
          <a:xfrm>
            <a:off x="4283968" y="1556792"/>
            <a:ext cx="4572000" cy="4247317"/>
          </a:xfrm>
          <a:prstGeom prst="rect">
            <a:avLst/>
          </a:prstGeom>
        </p:spPr>
        <p:txBody>
          <a:bodyPr>
            <a:spAutoFit/>
          </a:bodyPr>
          <a:lstStyle/>
          <a:p>
            <a:pPr algn="just"/>
            <a:r>
              <a:rPr lang="ru-RU" dirty="0">
                <a:latin typeface="Times New Roman" panose="02020603050405020304" pitchFamily="18" charset="0"/>
                <a:cs typeface="Times New Roman" panose="02020603050405020304" pitchFamily="18" charset="0"/>
              </a:rPr>
              <a:t>Во время весенних каникул Петя составил себе примерный план дня: зарядка и уборка в комнате – 1/30 суток; игры с друзьями на улице – 1/6 суток; помощь родителям – 1/12 суток; чтение книг – 1/24 суток; игры с друзьями в сети – 1/12 суток; чтение книг и игры с младшими братиком и сестренкой – 1/16 суток; завтрак, обед и ужин – 1/16 суток; игры в шахматы – 1/12 суток; сон – 10 часов. Можно ли выполнить такой план</a:t>
            </a:r>
            <a:r>
              <a:rPr lang="ru-R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Объясни свой ответ.  На какие дела, обязательные или для свободного времени уходит большая часть суток у Пети. Проиллюстрируй свой ответ круговой диаграммой.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1861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47664" y="476672"/>
            <a:ext cx="5958408" cy="892552"/>
          </a:xfrm>
          <a:prstGeom prst="rect">
            <a:avLst/>
          </a:prstGeom>
        </p:spPr>
        <p:txBody>
          <a:bodyPr wrap="square">
            <a:spAutoFit/>
          </a:bodyPr>
          <a:lstStyle/>
          <a:p>
            <a:pPr algn="ctr"/>
            <a:r>
              <a:rPr lang="ru-RU" sz="2600" b="1" dirty="0" smtClean="0">
                <a:latin typeface="Times New Roman" panose="02020603050405020304" pitchFamily="18" charset="0"/>
                <a:cs typeface="Times New Roman" panose="02020603050405020304" pitchFamily="18" charset="0"/>
              </a:rPr>
              <a:t>Учебное задание для формирования комплекса планируемых результатов</a:t>
            </a:r>
            <a:endParaRPr lang="ru-RU" sz="2600" b="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39552" y="2852936"/>
            <a:ext cx="3006080" cy="1477328"/>
          </a:xfrm>
          <a:prstGeom prst="rect">
            <a:avLst/>
          </a:prstGeom>
        </p:spPr>
        <p:txBody>
          <a:bodyPr wrap="square">
            <a:spAutoFit/>
          </a:bodyPr>
          <a:lstStyle/>
          <a:p>
            <a:pPr algn="just"/>
            <a:r>
              <a:rPr lang="ru-RU" i="1" dirty="0">
                <a:latin typeface="Times New Roman" panose="02020603050405020304" pitchFamily="18" charset="0"/>
                <a:cs typeface="Times New Roman" panose="02020603050405020304" pitchFamily="18" charset="0"/>
              </a:rPr>
              <a:t>Базовые исследовательские действия: проводить самостоятельно спланированный эксперимент</a:t>
            </a:r>
          </a:p>
        </p:txBody>
      </p:sp>
      <p:sp>
        <p:nvSpPr>
          <p:cNvPr id="6" name="Прямоугольник 5"/>
          <p:cNvSpPr/>
          <p:nvPr/>
        </p:nvSpPr>
        <p:spPr>
          <a:xfrm>
            <a:off x="179512" y="1628800"/>
            <a:ext cx="4572000" cy="646331"/>
          </a:xfrm>
          <a:prstGeom prst="rect">
            <a:avLst/>
          </a:prstGeom>
        </p:spPr>
        <p:txBody>
          <a:bodyPr>
            <a:spAutoFit/>
          </a:bodyPr>
          <a:lstStyle/>
          <a:p>
            <a:pPr algn="ctr" fontAlgn="t"/>
            <a:r>
              <a:rPr lang="ru-RU" b="1" dirty="0">
                <a:solidFill>
                  <a:srgbClr val="000000"/>
                </a:solidFill>
                <a:latin typeface="Times New Roman"/>
              </a:rPr>
              <a:t>Виды деятельности обучающихся (познавательные УУД)</a:t>
            </a:r>
            <a:endParaRPr lang="ru-RU" dirty="0"/>
          </a:p>
        </p:txBody>
      </p:sp>
      <p:sp>
        <p:nvSpPr>
          <p:cNvPr id="7" name="Прямоугольник 6"/>
          <p:cNvSpPr/>
          <p:nvPr/>
        </p:nvSpPr>
        <p:spPr>
          <a:xfrm>
            <a:off x="4355976" y="1723531"/>
            <a:ext cx="4572000" cy="3693319"/>
          </a:xfrm>
          <a:prstGeom prst="rect">
            <a:avLst/>
          </a:prstGeom>
        </p:spPr>
        <p:txBody>
          <a:bodyPr>
            <a:spAutoFit/>
          </a:bodyPr>
          <a:lstStyle/>
          <a:p>
            <a:pPr algn="ctr"/>
            <a:r>
              <a:rPr lang="ru-RU" b="1" dirty="0">
                <a:latin typeface="Times New Roman" panose="02020603050405020304" pitchFamily="18" charset="0"/>
                <a:cs typeface="Times New Roman" panose="02020603050405020304" pitchFamily="18" charset="0"/>
              </a:rPr>
              <a:t>ЗАДАЧА</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эксперименте используются карточки белого и зелёного цветов, на которых изображены геометрические фигуры: квадрат или треугольник. Вероятность того, что на зелёной карточке изображён треугольник, равна 0,85. Для белой карточки эта вероятность равна 0,9. Найдите вероятность того, что наудачу взятая карточка будет содержать треугольник, если в эксперименте используется одинаковое количество карточек зелёного и белого цветов. </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500" t="57917" r="50547" b="29722"/>
          <a:stretch/>
        </p:blipFill>
        <p:spPr bwMode="auto">
          <a:xfrm>
            <a:off x="4029075" y="5517232"/>
            <a:ext cx="5114925" cy="847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2415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79512" y="188639"/>
            <a:ext cx="8748463" cy="2031325"/>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ЗАДАЧА</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	В </a:t>
            </a:r>
            <a:r>
              <a:rPr lang="ru-RU" dirty="0">
                <a:latin typeface="Times New Roman" panose="02020603050405020304" pitchFamily="18" charset="0"/>
                <a:cs typeface="Times New Roman" panose="02020603050405020304" pitchFamily="18" charset="0"/>
              </a:rPr>
              <a:t>эксперименте используются карточки белого и зелёного цветов, на которых изображены геометрические фигуры: квадрат или треугольник. Вероятность того, что на зелёной карточке изображён треугольник, равна 0,85. Для белой карточки эта вероятность равна 0,9. Найдите вероятность того, что наудачу взятая карточка будет содержать треугольник, если в эксперименте используется одинаковое количество карточек зелёного и белого цветов. </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500" t="57917" r="50547" b="29722"/>
          <a:stretch/>
        </p:blipFill>
        <p:spPr bwMode="auto">
          <a:xfrm>
            <a:off x="2483768" y="2348880"/>
            <a:ext cx="5114925" cy="847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Группа 1"/>
          <p:cNvGrpSpPr/>
          <p:nvPr/>
        </p:nvGrpSpPr>
        <p:grpSpPr>
          <a:xfrm>
            <a:off x="611560" y="3080674"/>
            <a:ext cx="8201464" cy="3708895"/>
            <a:chOff x="474185" y="1628800"/>
            <a:chExt cx="8700647" cy="5285556"/>
          </a:xfrm>
        </p:grpSpPr>
        <p:sp>
          <p:nvSpPr>
            <p:cNvPr id="8" name="Прямоугольник 7"/>
            <p:cNvSpPr/>
            <p:nvPr/>
          </p:nvSpPr>
          <p:spPr>
            <a:xfrm>
              <a:off x="2316832" y="1628800"/>
              <a:ext cx="4572000" cy="492443"/>
            </a:xfrm>
            <a:prstGeom prst="rect">
              <a:avLst/>
            </a:prstGeom>
          </p:spPr>
          <p:txBody>
            <a:bodyPr>
              <a:spAutoFit/>
            </a:bodyPr>
            <a:lstStyle/>
            <a:p>
              <a:pPr algn="ctr"/>
              <a:r>
                <a:rPr lang="ru-RU" sz="2600" b="1" dirty="0" smtClean="0">
                  <a:latin typeface="Times New Roman" panose="02020603050405020304" pitchFamily="18" charset="0"/>
                  <a:cs typeface="Times New Roman" panose="02020603050405020304" pitchFamily="18" charset="0"/>
                </a:rPr>
                <a:t>события</a:t>
              </a:r>
              <a:endParaRPr lang="ru-RU" sz="2600" b="1"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779748" y="2243445"/>
              <a:ext cx="4572000" cy="492443"/>
            </a:xfrm>
            <a:prstGeom prst="rect">
              <a:avLst/>
            </a:prstGeom>
          </p:spPr>
          <p:txBody>
            <a:bodyPr>
              <a:spAutoFit/>
            </a:bodyPr>
            <a:lstStyle/>
            <a:p>
              <a:pPr algn="ctr"/>
              <a:r>
                <a:rPr lang="ru-RU" sz="2600" b="1" dirty="0" smtClean="0">
                  <a:latin typeface="Times New Roman" panose="02020603050405020304" pitchFamily="18" charset="0"/>
                  <a:cs typeface="Times New Roman" panose="02020603050405020304" pitchFamily="18" charset="0"/>
                </a:rPr>
                <a:t>зависимые</a:t>
              </a:r>
              <a:endParaRPr lang="ru-RU" sz="2600" b="1"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602832" y="2243444"/>
              <a:ext cx="4572000" cy="492443"/>
            </a:xfrm>
            <a:prstGeom prst="rect">
              <a:avLst/>
            </a:prstGeom>
          </p:spPr>
          <p:txBody>
            <a:bodyPr>
              <a:spAutoFit/>
            </a:bodyPr>
            <a:lstStyle/>
            <a:p>
              <a:pPr algn="ctr"/>
              <a:r>
                <a:rPr lang="ru-RU" sz="2600" b="1" dirty="0">
                  <a:latin typeface="Times New Roman" panose="02020603050405020304" pitchFamily="18" charset="0"/>
                  <a:cs typeface="Times New Roman" panose="02020603050405020304" pitchFamily="18" charset="0"/>
                </a:rPr>
                <a:t>н</a:t>
              </a:r>
              <a:r>
                <a:rPr lang="ru-RU" sz="2600" b="1" dirty="0" smtClean="0">
                  <a:latin typeface="Times New Roman" panose="02020603050405020304" pitchFamily="18" charset="0"/>
                  <a:cs typeface="Times New Roman" panose="02020603050405020304" pitchFamily="18" charset="0"/>
                </a:rPr>
                <a:t>е зависимые</a:t>
              </a:r>
              <a:endParaRPr lang="ru-RU" sz="2600" b="1" dirty="0">
                <a:latin typeface="Times New Roman" panose="02020603050405020304" pitchFamily="18" charset="0"/>
                <a:cs typeface="Times New Roman" panose="02020603050405020304" pitchFamily="18" charset="0"/>
              </a:endParaRPr>
            </a:p>
          </p:txBody>
        </p:sp>
        <p:grpSp>
          <p:nvGrpSpPr>
            <p:cNvPr id="11" name="Группа 10"/>
            <p:cNvGrpSpPr/>
            <p:nvPr/>
          </p:nvGrpSpPr>
          <p:grpSpPr>
            <a:xfrm>
              <a:off x="3670920" y="2243446"/>
              <a:ext cx="1863824" cy="321458"/>
              <a:chOff x="3635896" y="2548191"/>
              <a:chExt cx="1863824" cy="321458"/>
            </a:xfrm>
          </p:grpSpPr>
          <p:cxnSp>
            <p:nvCxnSpPr>
              <p:cNvPr id="12" name="Прямая соединительная линия 11"/>
              <p:cNvCxnSpPr/>
              <p:nvPr/>
            </p:nvCxnSpPr>
            <p:spPr>
              <a:xfrm flipH="1">
                <a:off x="3635896" y="2564904"/>
                <a:ext cx="576064" cy="288032"/>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932040" y="2548191"/>
                <a:ext cx="567680" cy="32145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Rectangle 1"/>
            <p:cNvSpPr>
              <a:spLocks noChangeArrowheads="1"/>
            </p:cNvSpPr>
            <p:nvPr/>
          </p:nvSpPr>
          <p:spPr bwMode="auto">
            <a:xfrm>
              <a:off x="474185" y="3356626"/>
              <a:ext cx="482443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событие </a:t>
              </a:r>
              <a:r>
                <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А</a:t>
              </a:r>
              <a:r>
                <a:rPr kumimoji="0" lang="ru-RU" altLang="ru-RU"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является </a:t>
              </a:r>
              <a:r>
                <a:rPr kumimoji="0" lang="ru-RU" altLang="ru-RU" b="1"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зависимым</a:t>
              </a:r>
              <a:r>
                <a:rPr kumimoji="0" lang="ru-RU" altLang="ru-RU"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если помимо случайных факторов его вероятность зависит от появления либо </a:t>
              </a:r>
              <a:r>
                <a:rPr kumimoji="0" lang="ru-RU" altLang="ru-RU"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непоявления</a:t>
              </a:r>
              <a:r>
                <a:rPr kumimoji="0" lang="ru-RU" altLang="ru-RU"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события </a:t>
              </a:r>
              <a:r>
                <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В</a:t>
              </a:r>
              <a:r>
                <a:rPr kumimoji="0" lang="ru-RU" altLang="ru-RU"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p:txBody>
        </p:sp>
        <p:sp>
          <p:nvSpPr>
            <p:cNvPr id="15" name="Прямоугольник 14"/>
            <p:cNvSpPr/>
            <p:nvPr/>
          </p:nvSpPr>
          <p:spPr>
            <a:xfrm>
              <a:off x="3614280" y="4742738"/>
              <a:ext cx="3368679" cy="430887"/>
            </a:xfrm>
            <a:prstGeom prst="rect">
              <a:avLst/>
            </a:prstGeom>
          </p:spPr>
          <p:txBody>
            <a:bodyPr wrap="none">
              <a:spAutoFit/>
            </a:bodyPr>
            <a:lstStyle/>
            <a:p>
              <a:r>
                <a:rPr lang="ru-RU" sz="2200" b="1" i="1" dirty="0">
                  <a:latin typeface="Times New Roman" panose="02020603050405020304" pitchFamily="18" charset="0"/>
                  <a:cs typeface="Times New Roman" panose="02020603050405020304" pitchFamily="18" charset="0"/>
                </a:rPr>
                <a:t>У</a:t>
              </a:r>
              <a:r>
                <a:rPr lang="ru-RU" sz="2200" b="1" i="1" dirty="0" smtClean="0">
                  <a:latin typeface="Times New Roman" panose="02020603050405020304" pitchFamily="18" charset="0"/>
                  <a:cs typeface="Times New Roman" panose="02020603050405020304" pitchFamily="18" charset="0"/>
                </a:rPr>
                <a:t>словной </a:t>
              </a:r>
              <a:r>
                <a:rPr lang="ru-RU" sz="2200" b="1" i="1" dirty="0">
                  <a:latin typeface="Times New Roman" panose="02020603050405020304" pitchFamily="18" charset="0"/>
                  <a:cs typeface="Times New Roman" panose="02020603050405020304" pitchFamily="18" charset="0"/>
                </a:rPr>
                <a:t>вероятностью</a:t>
              </a:r>
              <a:r>
                <a:rPr lang="ru-RU" sz="2200" dirty="0">
                  <a:latin typeface="Times New Roman" panose="02020603050405020304" pitchFamily="18" charset="0"/>
                  <a:cs typeface="Times New Roman" panose="02020603050405020304" pitchFamily="18" charset="0"/>
                </a:rPr>
                <a:t> </a:t>
              </a:r>
            </a:p>
          </p:txBody>
        </p:sp>
        <p:sp>
          <p:nvSpPr>
            <p:cNvPr id="16" name="Rectangle 4"/>
            <p:cNvSpPr>
              <a:spLocks noChangeArrowheads="1"/>
            </p:cNvSpPr>
            <p:nvPr/>
          </p:nvSpPr>
          <p:spPr bwMode="auto">
            <a:xfrm>
              <a:off x="1392124" y="5203764"/>
              <a:ext cx="7562687" cy="1710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Вероятность события </a:t>
              </a:r>
              <a:r>
                <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altLang="ru-RU" b="0" i="0" u="none" strike="noStrike" cap="none" normalizeH="0" dirty="0" smtClean="0">
                  <a:ln>
                    <a:noFill/>
                  </a:ln>
                  <a:solidFill>
                    <a:schemeClr val="tx1"/>
                  </a:solidFill>
                  <a:effectLst/>
                  <a:latin typeface="Times New Roman" panose="02020603050405020304" pitchFamily="18" charset="0"/>
                  <a:cs typeface="Times New Roman" panose="02020603050405020304" pitchFamily="18" charset="0"/>
                </a:rPr>
                <a:t> А</a:t>
              </a:r>
              <a:r>
                <a:rPr kumimoji="0" lang="ru-RU" altLang="ru-RU"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вычисленная в предположении того, что событие </a:t>
              </a:r>
              <a:r>
                <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В </a:t>
              </a:r>
              <a:r>
                <a:rPr kumimoji="0" lang="ru-RU" altLang="ru-RU"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ru-RU" altLang="ru-RU"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уже произошло</a:t>
              </a:r>
              <a:r>
                <a:rPr kumimoji="0" lang="ru-RU" altLang="ru-RU"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называется </a:t>
              </a:r>
              <a:r>
                <a:rPr kumimoji="0" lang="ru-RU" altLang="ru-RU" b="1"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условной вероятностью</a:t>
              </a:r>
              <a:r>
                <a:rPr kumimoji="0" lang="ru-RU" altLang="ru-RU"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наступления события  А</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altLang="ru-RU"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p:txBody>
        </p:sp>
      </p:grpSp>
    </p:spTree>
    <p:extLst>
      <p:ext uri="{BB962C8B-B14F-4D97-AF65-F5344CB8AC3E}">
        <p14:creationId xmlns:p14="http://schemas.microsoft.com/office/powerpoint/2010/main" val="2485859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16832" y="476672"/>
            <a:ext cx="4572000" cy="954107"/>
          </a:xfrm>
          <a:prstGeom prst="rect">
            <a:avLst/>
          </a:prstGeom>
        </p:spPr>
        <p:txBody>
          <a:bodyPr>
            <a:spAutoFit/>
          </a:bodyPr>
          <a:lstStyle/>
          <a:p>
            <a:pPr algn="ctr"/>
            <a:r>
              <a:rPr lang="ru-RU" sz="2800" b="1" dirty="0">
                <a:latin typeface="Times New Roman" panose="02020603050405020304" pitchFamily="18" charset="0"/>
                <a:cs typeface="Times New Roman" panose="02020603050405020304" pitchFamily="18" charset="0"/>
              </a:rPr>
              <a:t>Формула полной вероятности </a:t>
            </a:r>
          </a:p>
        </p:txBody>
      </p:sp>
      <p:cxnSp>
        <p:nvCxnSpPr>
          <p:cNvPr id="14" name="Прямая соединительная линия 13"/>
          <p:cNvCxnSpPr/>
          <p:nvPr/>
        </p:nvCxnSpPr>
        <p:spPr>
          <a:xfrm flipV="1">
            <a:off x="0" y="1412776"/>
            <a:ext cx="9144000" cy="36004"/>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flipV="1">
            <a:off x="-36512" y="1448780"/>
            <a:ext cx="9144000" cy="36004"/>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a:spLocks noChangeArrowheads="1"/>
          </p:cNvSpPr>
          <p:nvPr/>
        </p:nvSpPr>
        <p:spPr bwMode="auto">
          <a:xfrm>
            <a:off x="1619672" y="1922349"/>
            <a:ext cx="630019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b="0" i="0" strike="noStrike" cap="none" normalizeH="0" baseline="0" dirty="0" smtClean="0">
                <a:ln>
                  <a:noFill/>
                </a:ln>
                <a:effectLst/>
                <a:latin typeface="Times New Roman" panose="02020603050405020304" pitchFamily="18" charset="0"/>
                <a:cs typeface="Times New Roman" panose="02020603050405020304" pitchFamily="18" charset="0"/>
              </a:rPr>
              <a:t>Рассмотрим </a:t>
            </a:r>
            <a:r>
              <a:rPr kumimoji="0" lang="ru-RU" altLang="ru-RU" b="1" i="0" strike="noStrike" cap="none" normalizeH="0" baseline="0" dirty="0" smtClean="0">
                <a:ln>
                  <a:noFill/>
                </a:ln>
                <a:effectLst/>
                <a:latin typeface="Times New Roman" panose="02020603050405020304" pitchFamily="18" charset="0"/>
                <a:cs typeface="Times New Roman" panose="02020603050405020304" pitchFamily="18" charset="0"/>
              </a:rPr>
              <a:t>зависимое событие</a:t>
            </a:r>
            <a:r>
              <a:rPr kumimoji="0" lang="ru-RU" altLang="ru-RU" b="0" i="0" strike="noStrike" cap="none" normalizeH="0" baseline="0" dirty="0" smtClean="0">
                <a:ln>
                  <a:noFill/>
                </a:ln>
                <a:effectLst/>
                <a:latin typeface="Times New Roman" panose="02020603050405020304" pitchFamily="18" charset="0"/>
                <a:cs typeface="Times New Roman" panose="02020603050405020304" pitchFamily="18" charset="0"/>
              </a:rPr>
              <a:t> А , которое может произойти лишь в результате осуществления одной из несовместных </a:t>
            </a:r>
            <a:r>
              <a:rPr kumimoji="0" lang="ru-RU" altLang="ru-RU" b="1" i="1" strike="noStrike" cap="none" normalizeH="0" baseline="0" dirty="0" smtClean="0">
                <a:ln>
                  <a:noFill/>
                </a:ln>
                <a:effectLst/>
                <a:latin typeface="Times New Roman" panose="02020603050405020304" pitchFamily="18" charset="0"/>
                <a:cs typeface="Times New Roman" panose="02020603050405020304" pitchFamily="18" charset="0"/>
              </a:rPr>
              <a:t>гипотез</a:t>
            </a:r>
            <a:r>
              <a:rPr kumimoji="0" lang="ru-RU" altLang="ru-RU" b="0" i="0"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ru-RU" altLang="ru-RU" b="0" i="0" strike="noStrike" cap="none" normalizeH="0" dirty="0" smtClean="0">
                <a:ln>
                  <a:noFill/>
                </a:ln>
                <a:effectLst/>
                <a:latin typeface="Times New Roman" panose="02020603050405020304" pitchFamily="18" charset="0"/>
                <a:cs typeface="Times New Roman" panose="02020603050405020304" pitchFamily="18" charset="0"/>
              </a:rPr>
              <a:t>                  </a:t>
            </a:r>
            <a:r>
              <a:rPr kumimoji="0" lang="ru-RU" altLang="ru-RU" b="0" i="0" strike="noStrike" cap="none" normalizeH="0" baseline="0" dirty="0" smtClean="0">
                <a:ln>
                  <a:noFill/>
                </a:ln>
                <a:effectLst/>
                <a:latin typeface="Times New Roman" panose="02020603050405020304" pitchFamily="18" charset="0"/>
                <a:cs typeface="Times New Roman" panose="02020603050405020304" pitchFamily="18" charset="0"/>
              </a:rPr>
              <a:t>, которые образуют </a:t>
            </a:r>
            <a:r>
              <a:rPr kumimoji="0" lang="ru-RU" altLang="ru-RU" b="1" i="0" strike="noStrike" cap="none" normalizeH="0" baseline="0" dirty="0" smtClean="0">
                <a:ln>
                  <a:noFill/>
                </a:ln>
                <a:effectLst/>
                <a:latin typeface="Times New Roman" panose="02020603050405020304" pitchFamily="18" charset="0"/>
                <a:cs typeface="Times New Roman" panose="02020603050405020304" pitchFamily="18" charset="0"/>
              </a:rPr>
              <a:t>полную группу</a:t>
            </a:r>
            <a:endParaRPr kumimoji="0" lang="ru-RU" altLang="ru-RU" b="0" i="0" strike="noStrike" cap="none" normalizeH="0" baseline="0" dirty="0" smtClean="0">
              <a:ln>
                <a:noFill/>
              </a:ln>
              <a:effectLst/>
              <a:latin typeface="Times New Roman" panose="02020603050405020304" pitchFamily="18" charset="0"/>
              <a:cs typeface="Times New Roman" panose="02020603050405020304" pitchFamily="18" charset="0"/>
            </a:endParaRPr>
          </a:p>
        </p:txBody>
      </p:sp>
      <p:pic>
        <p:nvPicPr>
          <p:cNvPr id="2050" name="Picture 2" descr="http://www.mathprofi.ru/n/formula_polnoj_verojatnosti_formuly_bajesa_clip_image00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2863" y="-106363"/>
            <a:ext cx="152400" cy="16192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http://www.mathprofi.ru/n/formula_polnoj_verojatnosti_formuly_bajesa_clip_image00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2522513"/>
            <a:ext cx="1418059" cy="33042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http://www.mathprofi.ru/n/formula_polnoj_verojatnosti_formuly_bajesa_clip_image01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621" y="3717032"/>
            <a:ext cx="7586293" cy="395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435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79512" y="188639"/>
            <a:ext cx="8748463" cy="2031325"/>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ЗАДАЧА</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	В </a:t>
            </a:r>
            <a:r>
              <a:rPr lang="ru-RU" dirty="0">
                <a:latin typeface="Times New Roman" panose="02020603050405020304" pitchFamily="18" charset="0"/>
                <a:cs typeface="Times New Roman" panose="02020603050405020304" pitchFamily="18" charset="0"/>
              </a:rPr>
              <a:t>эксперименте используются карточки белого и зелёного цветов, на которых изображены геометрические фигуры: квадрат или треугольник. Вероятность того, что на зелёной карточке изображён треугольник, равна 0,85. Для белой карточки эта вероятность равна 0,9. Найдите вероятность того, что наудачу взятая карточка будет содержать треугольник, если в эксперименте используется одинаковое количество карточек зелёного и белого цветов. </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500" t="57917" r="50547" b="29722"/>
          <a:stretch/>
        </p:blipFill>
        <p:spPr bwMode="auto">
          <a:xfrm>
            <a:off x="2483768" y="2348880"/>
            <a:ext cx="5114925" cy="847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79512" y="3645024"/>
            <a:ext cx="8496944" cy="2585323"/>
          </a:xfrm>
          <a:prstGeom prst="rect">
            <a:avLst/>
          </a:prstGeom>
        </p:spPr>
        <p:txBody>
          <a:bodyPr wrap="square">
            <a:spAutoFit/>
          </a:bodyPr>
          <a:lstStyle/>
          <a:p>
            <a:pPr algn="ctr"/>
            <a:r>
              <a:rPr lang="ru-RU" b="1" dirty="0" smtClean="0">
                <a:latin typeface="Times New Roman" panose="02020603050405020304" pitchFamily="18" charset="0"/>
                <a:cs typeface="Times New Roman" panose="02020603050405020304" pitchFamily="18" charset="0"/>
              </a:rPr>
              <a:t>РЕШЕНИЕ</a:t>
            </a:r>
          </a:p>
          <a:p>
            <a:pPr algn="ctr"/>
            <a:endParaRPr lang="ru-RU" b="1"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ru-RU" dirty="0" smtClean="0">
                <a:latin typeface="Times New Roman" panose="02020603050405020304" pitchFamily="18" charset="0"/>
                <a:cs typeface="Times New Roman" panose="02020603050405020304" pitchFamily="18" charset="0"/>
              </a:rPr>
              <a:t>так </a:t>
            </a:r>
            <a:r>
              <a:rPr lang="ru-RU" dirty="0">
                <a:latin typeface="Times New Roman" panose="02020603050405020304" pitchFamily="18" charset="0"/>
                <a:cs typeface="Times New Roman" panose="02020603050405020304" pitchFamily="18" charset="0"/>
              </a:rPr>
              <a:t>как в эксперименте используется одинаковое количество карточек белого и зелёного цветов, то выбор карточки любого цвета </a:t>
            </a:r>
            <a:r>
              <a:rPr lang="ru-RU" dirty="0" err="1">
                <a:latin typeface="Times New Roman" panose="02020603050405020304" pitchFamily="18" charset="0"/>
                <a:cs typeface="Times New Roman" panose="02020603050405020304" pitchFamily="18" charset="0"/>
              </a:rPr>
              <a:t>равновозможен</a:t>
            </a:r>
            <a:r>
              <a:rPr lang="ru-RU" dirty="0">
                <a:latin typeface="Times New Roman" panose="02020603050405020304" pitchFamily="18" charset="0"/>
                <a:cs typeface="Times New Roman" panose="02020603050405020304" pitchFamily="18" charset="0"/>
              </a:rPr>
              <a:t> и соответствующая вероятность выбора равна 0,5 для каждого </a:t>
            </a:r>
            <a:r>
              <a:rPr lang="ru-RU" dirty="0" smtClean="0">
                <a:latin typeface="Times New Roman" panose="02020603050405020304" pitchFamily="18" charset="0"/>
                <a:cs typeface="Times New Roman" panose="02020603050405020304" pitchFamily="18" charset="0"/>
              </a:rPr>
              <a:t>цвета;</a:t>
            </a:r>
          </a:p>
          <a:p>
            <a:pPr marL="285750" indent="-285750" algn="just">
              <a:buFont typeface="Wingdings" panose="05000000000000000000" pitchFamily="2" charset="2"/>
              <a:buChar char="§"/>
            </a:pPr>
            <a:r>
              <a:rPr lang="ru-RU" dirty="0" smtClean="0">
                <a:latin typeface="Times New Roman" panose="02020603050405020304" pitchFamily="18" charset="0"/>
                <a:cs typeface="Times New Roman" panose="02020603050405020304" pitchFamily="18" charset="0"/>
              </a:rPr>
              <a:t>А</a:t>
            </a:r>
          </a:p>
          <a:p>
            <a:pPr marL="285750" indent="-285750" algn="just">
              <a:buFont typeface="Wingdings" panose="05000000000000000000" pitchFamily="2" charset="2"/>
              <a:buChar char="§"/>
            </a:pPr>
            <a:endParaRPr lang="ru-RU"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endParaRPr lang="ru-RU"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р</a:t>
            </a:r>
            <a:endParaRPr lang="ru-RU" dirty="0" smtClean="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672" t="67778" r="50859" b="28001"/>
          <a:stretch/>
        </p:blipFill>
        <p:spPr bwMode="auto">
          <a:xfrm>
            <a:off x="491478" y="5157192"/>
            <a:ext cx="8460431"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493" t="72290" r="51038" b="23489"/>
          <a:stretch/>
        </p:blipFill>
        <p:spPr bwMode="auto">
          <a:xfrm>
            <a:off x="476873" y="5877272"/>
            <a:ext cx="8460431"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5300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11960" y="692696"/>
            <a:ext cx="4572000" cy="3816429"/>
          </a:xfrm>
          <a:prstGeom prst="rect">
            <a:avLst/>
          </a:prstGeom>
        </p:spPr>
        <p:txBody>
          <a:bodyPr>
            <a:spAutoFit/>
          </a:bodyPr>
          <a:lstStyle/>
          <a:p>
            <a:pPr algn="just"/>
            <a:r>
              <a:rPr lang="ru-RU" sz="2200" dirty="0">
                <a:latin typeface="Times New Roman" panose="02020603050405020304" pitchFamily="18" charset="0"/>
                <a:cs typeface="Times New Roman" panose="02020603050405020304" pitchFamily="18" charset="0"/>
              </a:rPr>
              <a:t>Двускатную крышу дома, имеющей в основании прямоугольник, необходимо полностью покрыть рубероидом</a:t>
            </a:r>
            <a:r>
              <a:rPr lang="ru-RU" sz="2200" b="1" dirty="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Высота крыши 3м, длины стен дома 7м и 8м. Найдите сколько рубероида в квадратных метрах необходимо для покрытия данной крыши, если скаты крыши одинаковые.</a:t>
            </a:r>
            <a:endParaRPr lang="ru-RU" sz="2200" dirty="0">
              <a:latin typeface="Times New Roman" panose="02020603050405020304" pitchFamily="18" charset="0"/>
              <a:cs typeface="Times New Roman" panose="02020603050405020304" pitchFamily="18" charset="0"/>
            </a:endParaRPr>
          </a:p>
          <a:p>
            <a:pPr algn="just"/>
            <a:r>
              <a:rPr lang="ru-RU" sz="2200" dirty="0">
                <a:latin typeface="Times New Roman" panose="02020603050405020304" pitchFamily="18" charset="0"/>
                <a:cs typeface="Times New Roman" panose="02020603050405020304" pitchFamily="18" charset="0"/>
              </a:rPr>
              <a:t/>
            </a:r>
            <a:br>
              <a:rPr lang="ru-RU" sz="2200" dirty="0">
                <a:latin typeface="Times New Roman" panose="02020603050405020304" pitchFamily="18" charset="0"/>
                <a:cs typeface="Times New Roman" panose="02020603050405020304" pitchFamily="18" charset="0"/>
              </a:rPr>
            </a:br>
            <a:endParaRPr lang="ru-RU" sz="2200" dirty="0">
              <a:latin typeface="Times New Roman" panose="02020603050405020304" pitchFamily="18" charset="0"/>
              <a:cs typeface="Times New Roman" panose="02020603050405020304" pitchFamily="18" charset="0"/>
            </a:endParaRPr>
          </a:p>
        </p:txBody>
      </p:sp>
      <p:sp>
        <p:nvSpPr>
          <p:cNvPr id="5" name="AutoShape 2" descr="data:image/png;base64,iVBORw0KGgoAAAANSUhEUgAABI8AAANYCAYAAABNac0bAAAAAXNSR0IArs4c6QAAIABJREFUeF7s3Xl8FPX9x/EFz1isBa9iQOSIgheK5VJAUBGtEYEQqgKCgoIS8UIuATGEcJiihlBFEUEUFUTBoiipCN5yqEFFIUBFCVS04SegsaLk99jPZ3eT7GazM3vO7Lzyhx+SzPn8zsxu3s7Op1Z5eXm5iy8EEEAAAQQQQAABBBBAAAEEEEAAAQSqEahFeMRxgQACCCCAAAIIIIAAAggggAACCCAQTIDwiGMDAQQQQAABBBBAAAEEEEAAAQQQQCCoAOERBwcCCCCAAAIIIIAAAggggAACCCCAAOERxwACCCCAAAIIIIAAAggggAACCCCAgHkB7jwyb8YcCCCAAAIIIIAAAggggAACCCCAgGMECI8cM9TsKAIIIIAAAggggAACCCCAAAIIIGBegPDIvBlzIIAAAggggAACCCCAAAIIIIAAAo4RIDxyzFCzowgggAACCCCAAAIIIIAAAggggIB5AcIj82bMgQACCCCAAAIIIIAAAggggAACCDhGgPDIMUPNjiKAAAIIIIAAAggggAACCCCAAALmBQiPzJsxBwIIIIAAAggggAACCCCAAAIIIOAYAcIjxww1O4oAAggggAACCCCAAAIIIIAAAgiYFyA8Mm/GHAgggAACCCCAAAIIIIAAAggggIBjBAiPHDPU7CgCCCCAAAIIIIAAAggggAACCCBgXoDwyLwZcyCAAAIIIIAAAggggAACCCCAAAKOESA8csxQs6MIIIAAAggggAACCCCAAAIIIICAeQHCI/NmzIEAAggggAACCCCAAAIIIIAAAgg4RoDwyDFDzY4igAACCCCAAAIIIIAAAggggAAC5gUIj8ybMQcCCCCAAAIIIIAAAggggAACCCDgGAHCI8cMNTuKAAIIIIAAAggggAACCCCAAAIImBcgPDJvxhwIIIAAAggggAACCCCAAAIIIICAYwQIjxwz1OwoAggggAACCCCAAAIIIIAAAgggYF6A8Mi8GXMggAACCCCAAAIIIIAAAggggAACjhEgPHLMULOjCCCAAAIIIIAAAggggAACCCCAgHkBwiPzZsyBAAIIIIAAAggggAACCCCAAAIIOEaA8MgxQ82OIoAAAggggAACCCCAAAIIIIAAAuYFCI/MmzEHAggggAACCCCAAAIIIIAAAggg4BgBwiPHDDU7igACCCCAAAIIIIAAAggggAACCJgXIDwyb8YcCCCAAAIIIIAAAggggAACCCCAgGMECI8cM9TsKAIIIIAAAggggAACCCCAAAIIIGBegPDIvBlzIIAAAggggAACCCCAAAIIIIAAAo4RIDxyzFCzowgggAACCCCAAAIIIIAAAggggIB5AcIj82bMgQACCCCAAAIIIIAAAggggAACCDhGgPDIMUPNjiKAAAIIIIAAAggggAACCCCAAALmBQiPzJsxBwIIIIAAAggggAACCCCAAAIIIOAYAcIjxww1O4oAAggggAACCCCAAAIIIIAAAgiYFyA8Mm/GHAgggAACCCCAAAIIIIAAAggggIBjBAiPHDPU7CgCCCCAAAIIIIAAAggggAACCCBgXoDwyLwZcyCAAAIIIIAAAggggAACCCCAAAKOESA8csxQs6MIIIAAAggggAACCCCAAAIIIICAeQHCI/NmzIEAAggggAACCCCAAAIIIIAAAgg4RoDwyDFDzY4igAACCCCAAAIIIIAAAggggAAC5gUIj8ybMQcCCCCAAAIIIIAAAggggAACCCDgGAHCI8cMNTuKAAIIIIAAAggggAACCCCAAAIImBcgPDJvxhwIIIAAAggggAACCCCAAAIIIICAYwQIjxwz1OwoAggggAACCCCAAAIIIIAAAgggYF6A8Mi8GXMggAACCCCAAAIIIIAAAggggAACjhEgPHLMULOjCCCAAAIIIIAAAggggAACCCCAgHkBwiPzZsyBAAIIIIAAAggggAACCCCAAAIIOEaA8MgxQ82OIoAAAggggAACCCCAAAIIIIAAAuYFCI/MmzEHAggggAACCCCAAAIIIIAAAggg4BgBwiPHDDU7igACCCCAAAIIIIAAAggggAACCJgXIDwyb8YcCCCAAAIIIIAAAggggAACCCCAgGMECI8cM9TsKAIIIIAAAggggAACCCCAAAIIIGBegPDIvBlzIIAAAggggAACCCCAAAIIIIAAAo4RIDxyzFCzowgggAACCCCAAAIIIIAAAggggIB5AcIj82bMgQACCCCAAAIIIIAAAggggAACCDhGgPDIMUPNjiKAAAIIIIAAAggggAACCCCAAALmBQiPzJsxBwIIIIAAAggggAACCCCAAAIIIOAYAcIjxww1O4oAAggggAACCCCAAAIIIIAAAgiYFyA8Mm/GHAgggAACCCCAAAIIIIAAAggggIBjBAiPHDPU7CgCCCCAAAIIIIAAAggggAACCCBgXoDwyLwZcyCAAAIIIIAAAggggAACCCCAAAKOESA8csxQs6MIIIAAAggggAACCCCAAAIIIICAeQHCI/NmzIEAAggggAACCCCAAAIIIIAAAgg4RoDwyDFDzY4igAACCCCAAAIIIIAAAggggAAC5gUIj8ybMQcCCCCAAAIIIIAAAggggAACCCDgGAHCI8cMNTuKAAIIIIAAAggggAACCCCAAAIImBcgPDJvxhwIIIAAAggggAACCCCAAAIIIICAYwQIjxwz1OwoAggggAACCCCAAAIIIIAAAgggYF6A8Mi8GXMggAACCCCAAAIIIIAAAggggAACjhEgPHLMULOjCCCAAAIIIIAAAggggAACCCCAgHkBwiPzZsyBAAIIIIAAAggggAACCCCAAAIIOEaA8MgxQ82OIoAAAggggAACCCCAAAIIIIAAAuYFCI/MmzEHAggggAACCCCAAAIIIIAAAggg4BgBwiPHDDU7igACCCCAAAIIIIAAAggggAACCJgXIDwyb8YcCCCAAAIIIIAAAggggAACCCCAgGMECI8cM9TsKAIIIIAAAggggAACCCCAAAIIIGBegPDIvBlzIIAAAggggAACCCCAAAIIIIAAAo4RIDxyzFCzowgggAACCCCAAAIIIIAAAggggIB5AcIj82bMgQACCCCAAAIIIIAAAggggAACCDhGgPDIMUPNjiKAAAIIIIAAAggggAACCCCAAALmBQiPzJsxBwIIIIAAAggggAACCCCAAAIIIOAYAcIjxww1O4oAAggggAACCCCAAAIIIIAAAgiYFyA8Mm/GHAgggAACCCCAAAIIIIAAAggggIBjBAiPHDPU7CgCCCCAAAIIIIAAAggggAACCCBgXoDwyLwZcyCAAAIIIIAAAggggAACCCCAAAKOESA8csxQs6MIIIAAAggggAACCCCAAAIIIICAeQHCI/NmzIEAAggggAACCCCAAAIIIIAAAgg4RoDwyDFDzY4igAACCCCAAAIIIIAAAggggAAC5gUIj8ybMQcCCCCAAAIIIIAAAggggAACCCDgGAHCI8cMNTuKAAIIIIAAAggggAACCCCAAAIImBcgPDJvxhwIIIAAAggggAACCCCAAAIIIICAYwQIjxwz1OwoAggggAACCCCAAAIIIIAAAgggYF6A8Mi8GXMggAACCCCAAAIIIIAAAggggAACjhEgPHLMULOjCCCAAAIIIIAAAggggAACCCCAgHkBwiPzZsyBAAIIIIAAAggggAACCCCAAAIIOEaA8MgxQ82OIoAAAggggAACCCCAAAIIIIAAAuYFCI/MmzEHAggggAACCCCAAAIIIIAAAggg4BgBwiPHDDU7igACCCCAAAIIIIAAAggggAACCJgXIDwyb8YcCCCAAAIIIIAAAggggAACCCCAgGMECI8cM9TsKAIIIIAAAggggAACCCBgHYGysjLZmHXr1kmtX7++1AYNGkhNSUmxzsayJQg4XIDwyOEHALuPAAIIIIAAAggggAACCCRCgPAoEeqsE4HwBAiPwnNjLgQQQAABBBBAAAEEEEAAgQgECI8iwGNWBOIsQHgUZ3BWhwACCCCAAAIIIIAAAggg4HIRHnEUIGAfAcIj+4wVW4oAAggggAACCCCAAAIIJI0A4VHSDCU74gABwiMHDDK7iAACCCCAAAIIIIAAAghYTYDwyGojwvYgEFyA8IijAwEEEEAAAQQQQAABBBBAIO4ChEdxJ2eFCIQtQHgUNh0zIoAAAggggAACCCCAAAIImBUoKiqSWbKysqS2bt1a6tFHHy11/vz5Ups0aSK1Y8eOUtu0aSP1pJNOknriiSdKTUtLM7sJTI8AAiYFCI9MgjE5AggggAACCCCAAAIIIIBA+AKER+HbMScCiRIgPEqUPOtFAAEEEEAAAQQQQAABBBwoQHjkwEFnl20vQHhk+yFkBxBAAAEEEEAAAQQQQAAB+wgQHtlnrNhSBLwChEccCwgggAACCCCAAAIIIIAAAnETIDyKGzUrQiBqAoRHUaNkQQgggAACCCCAAAIIIIAAAqEECI9CCfF7BKwnQHhkvTFhixBAAAEEEEAAAQQQQACBpBEoKyuTfcnPz5e6fPlyqQUFBVJbtmxZ7b6WlJTIz3/44Qep//73v6Vu3rxZ6vr166W+//77Urt37+5bzmmnnSb/PuOMM6Q2btxY6gknnCA1NTU1aXzZEQTiIUB4FA9l1oEAAggggAACCCCAAAIIOFSA8MihA89uJ5UA4VFSDSc7gwACCCCAAAIIIIAAAghYS4DwyFrjwdYgEI4A4VE4asyDAAIIIIAAAggggAACCCBgSIDwyBATEyFgaQHCI0sPDxuHAAIIIIAAAggggAACCNhbgPDI3uPH1iPgFiA84jhAAAEEEEAAAQQQQAABBBCImQDhUcxoWTACcRMgPIobNStCAAEEEEAAAQQQQAABBJwjUFRUJDublZUlNT09Xerw4cOlpqSkRBWjuLjYt7zvv/9e/r1nzx6pa9eulfrOO+9I3b59u9QBAwZIbdiwodT69etLPeuss6Q2aNAgJtsa1R1nYQjEQYDwKA7IrAIBBBBAAAEEEEAAAQQQcJoA4ZHTRpz9TWYBwqNkHl32DQEEEEAAAQQQQAABBBBIkADhUYLgWS0CMRAgPIoBKotEAAEEEEAAAQQQQAABBJwuQHjk9COA/U8mAcKjZBpN9gUBBBBAAAEEEEAAAQQQsIgA4ZFFBoLNQCAKAoRHUUBkEQgggAACCCCAAAIIIIAAAlUFCI84IhBIHgHCo+QZS/YEAQQQQAABBBBAAAEEEEiYQFlZmaw7Pz9f6vLly6UWFBRIbdmyZcK2zX/F3m3duXOn/Orrr7+WunXrVqnffvut1Pnz50tt0qSJ1I4dO0o988wzq/z8xBNPlO/T0tIss49sCALRFCA8iqYmy0IAAQQQQAABBBBAAAEEHCpAeER45NBD3xG7TXjkiGFmJxFAAAEEEEAAAQQQQACB2AoQHhEexfYIY+mJFCA8SqQ+60YAAQQQQAABBBBAAAEEkkSA8IjwKEkOZXajGgHCIw4LBBBAAAEEEEAAAQQQQACBiAUIjwiPIj6IWIBlBQiPLDs0bBgCCCCAAAIIIIAAAgggYB8BwiPCI/scrWypWQHCI7NiTI8AAggggAACCCCAAAIIIOATeP/99+Xfo0aNknr99ddLHThwoNSUlBTba5WWlso+eLuw/fvf/5bvN2/eLNXbre2VV16R7y+88EKp3u5rbdq0ke8bN24s9YQTTpCamppqext2wBkChEfOGGf2EgEEEEAAAQQQQAABBBCIiQDhEeFRTA4sFmopAcIjSw0HG4MAAggggAACCCCAAAII2EuA8IjwyF5HLFsbjgDhUThqzIMAAggggAACCCCAAAIIICAChEeER5wKyS9AeJT8Y8weIoAAAggggAACCCCAAAIxEyA8IjyK2cHFgi0jQHhkmaFgQxBAAAEEEEAAAQQQQAAB+wkQHhEe2e+oZYvNChAemRVjegQQQAABBBBAAAEEEEDAwQLezmN5eXmiUFxcLDU3N1eqt8OYg4lcJSUlsvs7duyQumfPHqlr166tYuYN3rp37y4/P/fcc6XWr19f6llnnSX1+OOPl1qvXj0ns7LvCRQgPEogPqtGAAEEEEAAAQQQQAABBOwmQHgUesQIj0IbMYW9BAiP7DVebC0CCCCAAAIIIIAAAgggkFABwqPQ/IRHoY2Ywl4ChEf2Gi+2FgEEEEAAAQQQQAABBBBIqADhUWh+wqPQRkxhLwHCI3uNF1uLAAIIIIAAAggggAACCCRUgPAoND/hUWgjprCXAOGRvcaLrUUAAQQQQAABBBBAAAEEEipAeBSan/AotBFT2EuA8Mhe48XWIoAAAggggAACCCCAAAIJESgsLJT1ZmdnSx0yZIjUjIwMqSkpKQnZLjuvtKysTDZ/586dUr/++mup3333ndRNmzZJnT9/vtQmTZpI7dixo9QzzzzTt/snn3yy/Pu0006T2qBBA8bFzgeHxbad8MhiA8LmIIAAAggggAACCCCAAAJWFCA8iv6oEB5F35QlxkaA8Cg2riwVAQQQQAABBBBAAAEEEEgqAcKj6A8n4VH0TVlibAQIj2LjylIRQAABBBBAAAEEEEAAgaQSIDyK/nASHkXflCXGRoDwKDauLBUBBBBAAAEEEEAAAQQQSCoBwqPoDyfhUfRNWWJsBAiPYuPKUhFAAAEEEEAAAQQQQACBpBIgPIr+cBIeRd+UJcZGgPAoNq4sFQEEEEAAAQQQQAABBBCwtUBpaalsf15entTi4mKpubm5UtPS0my9f3bceO+Y/Pe//5XN/+KLL3y7sXv3bvn3J598IvXVV1+tsotr166V71NTU+2462xzggUIjxI8AKweAQQQQAABBBBAAAEEELCiAOGR9UaF8Mh6Y+KULSI8cspIs58IIIAAAggggAACCCCAgAkBwiMTWHGalPAoTtCsJkCA8IiDAgEEEEAAAQQQQAABBBBAIECA8Mh6BwXhkfXGxClbRHjklJFmPxFAAAEEEEAAAQQQQAABEwKERyaw4jQp4VGcoFlNgADhEQcFAggggAACCCCAAAIIIIBAgADhkfUOCsIj642JU7aI8MgpI81+IoAAAggggAACCCCAAAIGBAoLC2Wq7OxsqUOGDJGakZEhNSUlxcBSmCTeAkVFRbLKrKwsqenp6VLz8/OrbMqsWbPk+x49esR7E1mfjQUIj2w8eGw6AggggAACCCCAAAIIIBBtAcKjaIvGZ3mER/FxdupaCI+cOvLsNwIIIIAAAggggAACCCBQjQDhkT0PC8Ije46bXbaa8MguI8V2IoAAAggggAACCCCAAAJxECA8igNyDFZBeBQDVBbpEyA84mBAAAEEEEAAAQQQQAABBBDwCRAe2fNgIDyy57jZZasJj+wyUmwnAggggAACCCCAAAIIIBAHAcKjOCDHYBWERzFAZZE+AcIjDgYEEEAAAQQQQAABBBBAwMEC3vbveXl5olBcXCw1NzdXalpamoN1rLnrZWVlsmGVO6ktX75cflZQUCC1ZcuWUlNTU6WuXbtWak5OTpWdGjduXJXprLnHbFWiBQiPEj0CrB8BBBBAAAEEEEAAAQQQSKAA4VEC8cNcNeFRmHDMFrYA4VHYdMyIAAIIIIAAAggggAACCNhfgPDIfmNIeGS/MbP7FhMe2X0E2X4EEEAAAQQQQAABBBBAIAIBwqMI8BI0K+FRguAdvFrCIwcPPruOAAIIIIAAAggggAACCBAe2e8YIDyy35jZfYsJj+w+gmw/AggggAACCCCAAAIIIBCBAOFRBHgJmpXwKEHwDl4t4ZGDB59dRwABBBBAAAEEEEAAAecKLF26VHZ+2LBhUmfNmiW1R48ezkWx+J4XFRXJFmZlZUlNT0/3bfHw4cPl3ykpKVX2wtttraSkpMrPGX+LD7bFNo/wyGIDwuYggAACCCCAAAIIIIAAAvEQIDyIh3J010F4FF1PlmZcgPDIuBVTIoAAAggggAACCCCAAAJJI0B4ZL+hJDyy35glyxYTHiXLSLIfCCCAAAIIIIAAAggggIAJAcIjE1gWmZTwyCID4cDNIDxy4KCzywgggAACCCCAAAIIIIAA4ZH9jgHCI/uNWbJsMeFRsowk+4EAAggggAACCCCAAAIImBAgPDKBZZFJCY8sMhAO3AzCIwcOOruMAAIIIIAAAggggAACzhPwdtvKycmpsvPjxo2T771duZwnY909Lisrk43Lz8+Xun79eqneMWvZsmXIjQ/Wbc07I8dFSEImcLlchEccBggggAACCCCAAAIIIICAAwQICew3yIRH9huzZN1iwqNkHVn2CwEEEEAAAQQQQAABBBCoJEB4ZL/DgfDIfmOWrFtMeJSsI8t+IYAAAggggAACCCCAAAKER7Y+BgiPbD18SbXxhEdJNZzsDAIIIIAAAggggAACCCBQvQB3HtnvyCA8st+YJesWEx4l68iyXwgggAACCCCAAAIIIIBAJQHCI/sdDoRH9huzZN3iasKjQ7Kvv2yZL3XZ8iekDsk+X2rvh1pL7Vz7NamFYxZLXXjZdKmjL+0ideANf5HatFay0rFfCCCAAAIIIIAAAggggID1BZYuXSobOWzYMKmzZs2S2qNHD+tvvEO3sKioSPY8KytL6pAhQ6RmZGRITUlJiZlMYWGhLDs7O1vqPffcw/ESM237LJjwyD5jxZYigAACCCCAAAIIIIAAAqYFCI9MkyV8BsKjhA8BG+AnQHjEIYEAAggggAACCCCAAAIIJLEA4ZH9BpfwyH5jluxbTHiU7CPM/iGAAAIIIIAAAggggICjBQiP7Df8hEf2G7Nk32LCo2QfYfYPAQQQQAABBBBAAAEEHC1AeGS/4Sc8st+YJfsWEx4l+wizfwgggAACCCCAAAIIIOBoAcIj+w0/4ZH9xizZt7ia8Mhvl/dMkx90ytcuaq/ltJFa5zftspbXvI/Ucbesk/rjSO2ydlSyy7F/CCCAAAIIIIAAAggggIDFBEpKSmSLcnJyArZs3Lhx8rPU1FSLbTWbU1paqn9f5+VJLS4ulpqbmys1LS0tbCTveHuPDaML8t+mvXv3yqx33313xNtkdBuYzjoChEfWGQu2BAEEEEAAAQQQQAABBBCISIDwKCK+hM1MeJQwelZsUIDwyCAUkyGAAAIIIIAAAggggAACVhcgPLL6CFW/fYRH9hw3J2014ZGTRpt9RQABBBBAAAEEEEAAgaQWIDyy5/ASHtlz3Jy01YRHThpt9hUBBBBAAAEEEEAAAQSSWoDwyJ7DS3hkz3Fz0lYTHjlptNlXBBBAAAEEEEAAAQQQSGoBwiN7Di/hkT3HzUlbHTI8Kt82RjyuWnur1NeuO1V96LbmpOOEfUUAAQQQQAABBBBAAAELCyxdulS2btiwYVJnzZrl29oePXpYeMudvWmFhYUCkJ2dLXXIkCFSMzIypKakpEQMFG63Nf8Vx2NbI95ZFhAzAcKjmNGyYAQQQAABBBBAAAEEEEAgPgKER/FxjvZa4hHIEB5Fe9ScuTzCI2eOO3uNAAIIIIAAAggggAACSSRAeGTPwSQ8sue4OXGrCY+cOOrsMwIIIIAAAggggAACCCSVAOGRPYeT8Mie4+bErSY8cuKos88IIIAAAggggAACCCCQVAKER/YcTsIje46bE7ea8MiJo84+I4AAAggggAACCCCAQFIJEB7ZczgJj+w5bk7c6hrCo9/EY9/rN0gdWvdxqQvb1lGnEN3Wjtzziky27DHt1jb4gbOlXvT41VIz9j7m877v2Svk32Ne6Se1/Tsjpf59uC5jzeAlUhfd/1ep7fY/L3XmHfok+gn1Zkqdf//1Uq85SRe9f+MDUu++cY/UQzc3k3rKE7ov66e8JXXZeZ9Ifc2zrZmTLpDvez57l9SHMo6WunWyPvH+jknnSL3osyel5vyg29Fqki4/q/deqT/kb5D6ZZ5u7/Pd/izV/bV30UVSWyy9Ruq09v/SaYYfqRPkp0u5bM0U/Xmmdk94utbfpT7U91OpG8ZPlTrlFt3mhm/fW/PvV42Q35u1ffFGfcr/gdfU1Gf05E3y/V3X1Jf6v4JBUu/d11/qsMYf6v64XK7Vc3T/mz93n9TRaZ5jyTeFsX+U+x1bhsfrA11vxofTpb6Y/7nUtd27S+1S/pHU7xb+LHXb9EelvtxPj90Tv696TAcYZF4s07VPKfftyC9b5su/lz2fJ7Wf37GV3+lb+fmHj+t5UrEv2iXjvkZ6XLz+sB4H446YKPWBYZdK7bZDx/8R7/Fw3y3yfd9Da6Ru+sdKqebPoSN8+2D6H2UfyCxvLdRtmz4yVWpq3nFS6z3xkNR57R6ROuLanlLvbaPH2G7PMZx1T135vtEgrQ3W6Dnw5jV63s37m55vtdbreM6doUaj1wyXOuvLHKm3HVdbqsv1k/z3m2culHraiJZSe+freT6l9x+l7pms3UgGl+nPxzRYJnX+I3+R2nOVXp9uSz3Ks9wolvJiWdgni8dJDTjPh3aWn5+18X6psyfotWxeu3/oPgxVy+4/6vcRm2SeK8s56bPRuu+3/kFqRv8dvp1e7LmWjVx2o/zsijrbg+yDHrt3X9tV6pXf6rXqmtF6XejgP86ZT8vPn+vVSOqv66qOc8hzwXNtnHnFQZl/3+t+1y7P9X1K5vny+yYHlkudc+Vcqf8a0E3qBc/p8bzzYT1e3V+PnKOvKZ8GjJNeY0bVfUPq2sUrpL51u16vP71wldSZfZ6Q+nZfPV977l+gPy/RrqYPeo7BLsce5lunmX/4XyODvf76XnuX61hEdkzvl2XsMnz+tpDpT6qle1a+X60WDtfjZE6LoVIH/fig1JGH1H/lA82lHlyqr2WmXwuH6mtr97pfSX3vEb1e3Pn9tVKrvmadLD9r8rRen8efqef8D+v0ddh7fo09qL8fcck+qakbFkud0VDPz+X36fX6LM84T7ngZfn+o3Ge87VYr4nTj9B9XTJBpz/78K1Sg16ncYJNAAAgAElEQVQPjL7uB3tfEOR64l6n75oypINsQ6ui8VLNX5P6yHyDTjf5eh/0WqjnWOYhvc40a7xJ6srBRVJ974n6nSbf13lNxyrU6717Gv/X/JNq6bVj/0Yd35t76/j+4e72Urv+rOfxjHuO1Z/P1OlyB3nfC3gObvkpXwjERqC4WN83jB07VmpaWprUESP0GlmvXr3YrJilRiRQWloq8+fl6d8H3nHMzc2tMo4RrcRv5mg9MNu72ETsQzQ9WFZ4AoRHhEdy5IQK5giPCI8MX2IIjwxTBUxIeFQREhIeuQiPCI/c1wjCo8qhFeFR+C8wzJmMAoRH9hzVRAQvhEf2PFasttWER4RHhEfceVTN3XvcecSdRy7XFO484s4jw+9auPOIO4+quxuSO48Mn0JMiEAYAoRHYaBZYBbCIwsMApsQlgDhEeER4RHhEeERH1uT60DAR/kIjwiPDL+1IDwiPCI8cp8ufGzN8EWDCaMgQHgUBcQELILwKAHorDIqAoRHhEeER4RHhEeER4RHPPOIZx7xzCPfG0ueeeR+HhfPPIrKXxosJKYChEcx5Y3ZwgmPYkbLgmMsQHhEeER4RHhEeER4RHhEeER4RHhEeFSpSQbhUYz/AmHxUREgPIoKY9wXQngUd3JWGCWBGsIj7Rj2+QPa8WT5rQuljj7J0/0lRLc1bx+i3z7Sz7vXuVg7FS04oJ2KMg+v6Nbz9ljtFNYrVTtEfTdMuyt9kttGaqefdd3bczpJ/bNL510zaIDU1ydoR6kpjbRTWfl32l3jzqZrpf62XrvnzGr+i9SiGdplqd1u7YS1+UHtbHJKwLZqB5qrNmjnsL98co+ur9nXUkvaXi715Bd1O8/dpt25tnq28+Rtd8v36edoJ45e/9EHPbq/rn5NOzk91lE7yEyopZ2hBqT+R2rjkgKpE8tnSL3hg75Sn+7xvtTpdbQ7y/o1uu+L/LrgBf29a5fOF6Zt4HjqfnRY3kVq2ku6zx/M7yX1nFqHpLq/fv5Iu+E1HKqdSua+p11urjkmvI4kgdsSary0q1q7vdrJ6rpGeow391qfcrhuaOksKSMbvCh180rt9resg3asCH5M+3Y14B+h5gn+++9lWeunniW1Q+3XpP44Us+nozznYeB4a1eYcMc5+J6Y+M0vz8jEmf21682CxcdIfe06PVbG99Jud19kNpRavlO7LN3Y5Dupp23Plzqxgef5Sz+/IN9Pa6Djs2HFP6Uuavur7qvHqPUY7ZB0wdLXpa67Rru91fJ0oFvQQ8/bGzZN1vm/0o4kmbX1+jO/43VSn5v8mdTXO+vVbPtTep6fvU07RVZcj+Tb6H4FHVftdnbwa+0cNqzFNKnvPb1FqtfS5ap63IRtss9zLjRSi2O+1M6WExv87tvfXYv0unzOdp126+jWUusG2YcXGui4Dj3jG6n1v/Ius+o4T234lO5T4SKpC1r9T6r5c0G7PAU9xw7bLL9/8y59HbjrIr3Gfpp5qtRaJXpcXn+uHr/ur16eTnGZR+o1Itj1tnzHJPn9dR91lJr5cm+pD/T6uMo6avuuy23l55cf9pLUbaM8lr41m/tHqNdf/9fe3cP0OhPOE8/CPn/b6HHw+rDLpA49T7ugfnnLmVKP/ERff5tf2EDqXSWeLop/VCPzr4X6HmbXC3rcnrZCO2RteCr4a1aDK1vJNLN36mtM5jE/SA16LP6kHSHH19VOjbs3aMfVx1P0tSf9PH1PkLFLuyYOOvY9qfM76Pul5ybrtfH1zsdL9Xa3Nb+vVbvjBs5f/fXEvcqAa0rE1yTdFdNfQdcbat/09+Xf6PiGer13TxPwmn+hduJ9on2m1Hn3a2e3d/+qHSJr7dJrQ8D7Nu97CdM7ywwIhBYoKyuTiZYs0fems2fPljphwgSpXbtqR1O+rClQWFgoG5adnS11yBDt2J2RoR29U1K083AsvqL9wGz/bUzkvsXCi2VWL0B4RHgkR4bRYI7wiPDI8MWU8MgwVcCEEf+hRnjkH6wTHgX+zxvCI8Ij97XHP4x2/4zwyOVaRngU/msYc8ZMgPAoZrRxWXAiAxbCo7gMcdKvhPCI8IjwiDuPAu7ei8qVj/AofEbCIxd3HnHnkfsE4s4j7jxyHwfh3nXFnUfhvwwxpzUFCI+sOS5Gt4rwyKgU01lVgPCI8IjwiPCI8IiPrcl1IOCjfHxsjY+tGXz3wsfWKn2cmI+tVfNRWoMHkv9kfGwtTDhmS1YBwiN7jyzhkb3Hj613uQiPCI8IjwiPCI8IjwiPeOaRi2ceVf+cPp55VNPdT0afwxbmW27CozDhmC1ZBQiP7D2yhEf2Hj+2nvBIjgEemM0zj9zHwUQemO176HxULo58bC18Rj62xsfWeGC2nD98bI2PrbmPAz62Fv7LCXMmlwDhkb3Hk/DI3uPH1tcUHpW/Iz5z2n8ptdn7t0jtXNvDFsNua7uHaZcV12e6zivO0y43XXdpF7XRdZdLndLpZ6mXf6BdvC6opd3Udi3qILXBk7dKXbViUNVtDzLygQ9UvVmmTL1Pu8A8eq12Y1pwvqfLR5Dl+H4cpBOH+/e+oMI7sdGuHRH+XziXq1zWeNC0rW5ogNH+q+TnZT20K9CEzI1Stw9sJtV7uMg3vlv5tQvX5ne0E82itn8MJVnt78Mer5DW22R9q0Zoh50rUvR42z1JOyYdF7SDYPDdiH+3Nc//DQ5znMMaEL+ZyndoJ6Gr3hoo9dWB2t3u5YBua9pdcftTegw1XTZW6vsva5el9r5mfNpl8e37zpd6WW09fr6f1FzqlrGDdT3lH0jN/lq7eq1b+Dep53yinQDvn/uu1IfmaAedig6Q8m01X9rla/eiC6We8qp2Tfzc01FQ+1NF+SvYeX6udmV6dJh2kNyzZ4XURQO+kOrfbW1d2CbaWfLSN7Qz3omz9Vr47jL/Mal0Tbhdp132gV53u5UvllrxR592x5u6Sa/PIcd5rJ5/V/3pDanfj2wk9XPTnQdDdFv7UTtX3nHSeqmHbVHbGU09PUN9Y6HdOd1fW9ZpB7g5LV7120e/7pee6cs9nTd7NtsjP2myVbtx+dbh0q6UP61Ol1r3cj0XHt2r3ZwG/SFaHSmrdjuNzgOzD8g2hnv+lg59U+a/vaEew8dsWiB1VvOjfd7V/iPc18I22kHr6fRuUo29Zmkn1XUrdXxf76zdBs12W5tzTkXHvqr7pN33XgrSiTJm3daCXE/c2xJwTYn4mlTzcAb9bbjj7O1Aa/D13r1+/9f8vRP12J538u1SVy7dIHVZh+N0c0MuO8x9ZjYEqhEoLi6Wn44dq++R0tLSpI4YoR1j69XTjsB8WUugtLRUNigvL0+qdxxzc3OrjGM8tjrWD8z27oOV9jkerk5bR/CPrREeuRYcIDyqCOb01CA8IjwyepEkPDIqVc10Ef+hpt3WCI/c4TThUZ2L/yLHQ0VQ6glix14gP++Vqv9jJLyPrREedaj9mvj9OFKdjwryzCPCozCuiYRHYaAxSzIKEB7Zc1StFKQQHtnzGLLaVhMeVRqRsO9kCTaq3HnEnUeeY4M7j7jzyNTFn/DI9TZ3HnHnUU0nTbihAnceudav8dwhx51H7g+H+o4y7jwy9SrFxHEWIDyKM3iUVkd4lNi7raI0jCymkgDhEeGRCIT+SKBCcecRdx4ZvYJy55FRqWqmIzwiPOJjazWfQIRHvrvqwv5YG+ER4VEEL1PMGl8BwqP4ekdrbYRHhEfROpasshzCI8IjwiP/bmue/xPJM48iu0wRHkXgR3hEeER4RHiU2dDzf238nx/m92ytcIM0wiPCowheppg1vgKER/H1jtbaCI8Ij6J1LFllOYRHhEeER4RHlR46H71LE+FRBJaER4RHhEeER4RHrrDvquKB2RG8ADGrFQUIj6w4KqG3ifCI8Cj0UWKvKYKHRyWTZE86zdfuLyvGaocj7eFU0To2r3kf+XbcLeuk+h4Y6Z3M05mqUQftnHLRnK5Sr/7+MZ/UrPFnyL+7fK4dTaZ4u9x4uiY91+sK+fnE3tolZWOLB6Wm7xgndWXPVKm1XPqQWG8HlNZf6jqMdkXyfiTLu63p0/fL/F/s0U4bT+VeIjUtoPGNTrd7jZpNnvEfqSc21+4xq6Zr55wunpBC9sXbFl5+Y6Jrh++Pyntltvljs6VmHtoutVnjTVJXDt4t9Zd3Pd2YvG+kvOszbasz+htd9Kh2uDv6Vu0CtWHhh1Iruj55V1i53bB2bJq/QDtHVDttpdmC/TPs8QrZIaXm4+iMgGP6UtnEbiX/kDpx8dW+TR6zXMfplp26z4EPrq3qGvj7qtsS8GDWUP/HOcxxNsBfwyS/ye/2va5d1obWVZeFbbdKDewopNeG0OdtsHHRa8qB/tpdrSxrs9T72v0ktcVG/fnggmel/t5nrdRLr2ojNaDb2sHP5OfvPjZF6oPvaje484/W//v/gMvcdUVmMvsVMK7PyRLunvuw1E+ytaPZyXfqtWV8r8+l+ndb+6j/4/Jz8ya3yXyN85pIbf3GjVJv63e61BO//TZwjxrpa0X/gfrQ4Ka/e++W8F6rRsvPb/hSO8OMPvJpqYHX55rHuWxqU5nP7LkQ7LljPTfoa1jzdj9KbZh/g9SL/6vXp4ov7ern/mp1W4bU7vWWSg3aRtwzvXfdzdtpN5x+AYG1Tmh0Or8NC/ptwPXa7/U36Guv0RXIdEZfd6ufbsdtz8tSLglhE7BJ4b4WXqCvidPrGHgd8q3Df9qq16z2m/QYn97uB6lHFGnHuHv3zpC66vlrpbavrd1OfyvRa9HjU16U+vFRB3X33tIHl38wRrvc+s7ncPfV+7pv8nriXnfANcXkMgKvSaYOqoqJQ73Ghfq9wdd79woDX4P+KttR9w0d/y6z9QHzAwa3l3rp77OkTuqu5/VfPOf1+O/0etm6lXaW1Xeu7i99L9vvYx33Bef73lGHicNsySxQVlYmu7dkyRKps2fPljphwgSpXbvqex++rClQWFgoG5adrX+nDRkyRGpGhr5/SElJifuGx+uB2f47ZkWLuOMn0QoJjyoNZthhhIvwiPCI8KjiVCI8ivg1IuI/1PQPdcKj0N3WCI+q+R83pg5gwiPCIyOBtqmDqtLLSYQf2SM8ChOe2RItQHiU6BGIbP1WDEwIjyIbU+ZWAcIjwiMRCH1Xl0Jx55HLxZ1HoS6fhEehhEL+nvComrsA9P+ycudRyKPHNwF3HlVzFy53HrnWr6n5Tkb3AcSdR+67IrnzyPjVhimjLUB4FG3R+C6P8KjC24oW8T0akmtthEeER4RHAR8h4WNrkV3mCI8i86v8Ec+HZFGh/tjjY2su11EhPr7Cx9YCPzbOx9ZCfHyaj61V89G5cK9JYV4VQ30sLdTvufMoTHhmS7QA4VGiRyCy9VsxMOHOo8jGlLlVgPCI8IjwiPCo0nPDonFpJDyKWJE7j7jzqIZnIxk9vrjziDuP5FgxeT1xz8KdR9x5ZPQ6w3SxESA8io1rvJZKeFQhbUWLeB0HybgewiPCI8IjwiPCI/dD5w/3XAx4YLZrwQEemM0Ds42+5eGZRzzziGceuc8WHpht9JrBdEYECI+MKFl3GisGJtx5ZN3jxU5bVk14pE/33/WcPg1+2KkLpb580Z+q7pfn/2QZ7bZW0UVKu5L0+K92m3B/zR+jT6C//Yj5Utc9pt2qzq71P6nfLe0i9ZSZ2s1n6gm7pB7+D+08dNfx3r/69sn3W2a3knrGS2OlvrXiJqmda3vXqB1PDpbocn48Rbu1/Wmtdt2pc7F21Hh+60lSN10+UeqrE1ZKfe1a7Q53nGuv1G3PdJPa5oPxUlc/rNt5zvcPSB2Qqt3XGke125r31nHdpkVBu6r4/V6mdn+ZtdW5Aj76sf8q+XlZD+36NCFzo9TtA5tJ9ZG7v/npSfnZ+LraVW/dSt221ztrpxKzXxXbYnS8PGsIeRv7Nplw1Qg9jq5IWS5196SOUo/zdFsL7Iy2Q37/9n3amdD9delBPc7/k6EdulIv1k5U/h2+gn2kJvPwCLuthTnOZsei6vQ75dv3emmnoaKn8qTedtynUgO7rWk3s+1P6THUdJmet++/rB1u2vu6G1b1vaz2Mvn995O0C9ZX/edI/eZJ7Wjz4xXtpI485x6pbRv2lrqk41Sp9fzHolw7HS3so922Zg14W+qbPU6RuneRLu+UV++TarSLo0xs9st3p4B2lHyuf6bUNoPulvpYu6+lvnydXhuDf2wtXJMsWe6Zj54p9ez3pknd8NzfpLYK6DhZzQ4G3O3wT5lo6qYOUsMd5+KpZ8n80eq2lvHlYFnexece0uXu0I42U049IvSohfrIjGcJ5dt03Ho22yO1yVa9Fs7wdhZ16bp/Wq2vHXUv13Ph0b362jPoD0bAAzc38LpS9fU3+Gtv6F2vmOKA/DPc8/e/fbXbWu8Weq1r9qV24ZvVXDua+b4O6uvozrITpTY45iWpQTvdBRubNtr76ul0fd0O7zXrd5nX253LeyzuH6nXor3r9RoxvpO+xn288A2p752lr30D2+nr77lFuVJHN9AuqYHXxoa6+6GOM8O/N3Y9kW337+AY8TVJd8X0l+F9C/KeyODrvXu7gr3mH3+wSDZ7dZ5eK4bsulPqswP0NW1ma22a4n2PF9BN1/ROM4OTBYqLtdPn2LH6XigtLU3qiBHaqbRevfDeMzvZNB77XlpaKqvJy9P3vN5xzM3V67x3HOOxLcHWkajwyLs9djBK5PjYZd2ER4RHcqyGDub0kCY8IjwKfXEjPAptFGKKiP9Q83ZbIzzyBuvBAlrCo+r+x42ZI5jwiPDISKBt5piqNC3hUZhwzGZXAcIje46cHYIRwiN7HltW22rCI8IjwqOAj61x51FkFyrCo8j8Kt9pYOxOAe48Cv+B2YRHhEfu89Xc3bLceWT+bsgwr4qER2HCMZtdBQiP7DlyhEehx80ORqH3gikIjwiPCI8Ijyp99DMaF0XCo4gVufPI9/FP/48n8rE140cXH1ur5mNtfGwt5Mdg3UcYH1ur+Kg6H1szfs1hysgFCI8iN0zEEuwQjHDnUSKOjORbJ+ER4RHhEeER4ZH7gdk886jSc6B45hHPPDL6hoePrfGxNT625j5beOaR0WsG09UkQHhkz+OD8Cj0uNnBKPReMAXhEeER4RHhEeER4ZFcByoeIk54RHhk9A0S4RHhEeER4ZHR6wXThRIgPAolZM3f2yEY4c4jax47dtuqwPCoTDviPNxen/vSZO0dUrsf6dftJexuayNleZmHa1c399c3z7aV2ugxbQ/9+uqhUrsd5plgnz70dcJftCtbXp+3pG7P6ST1z74lebqofXm7/CTjbH1o7Emf6vxzzjlWpyzfrOu56X2pRz0+UGrHj7WTUEUXLe3S1O0j/Xm3jkdJbbXpcamz0v4l9ZHm10p9PHeL1C8ydYsOrNXldm+r6+1kqW5rSuEybKuTB34M4i75+UVLLpR62lvaHejzR7UL2+m1dEzcX79+PEBq08vOljpjp3b+yTwmWp2EQoxX8z/ohoTqvlI6Sya799QVUv/ztnYcXNDqj0EMvMe0FbutefBNjrNv0ML5xz7tJNXrPu08NGfmRVLruT6WGqyjUPlOPXZubPKd1NO250ud2MDT9ernF+T7aQ10fDas0GvVorb/J/Wtq7Wj3fbndTldX26jy7nhXKl3btHrwPT/ahc3/255vT7Tn7dupcdJd2+oWF+7Mq6fot32Wm/Wrj7ebmtn7tHlur/u76XXnEZLtCvKoJMNdOzyzV3pH76Prd0qP5zzyGqp64bouXNcCEuXS4/F8E08XbmK9Vra69yDUs8ufkTqlNMqdcIq19eKt3J0nQ3GXSI17ffFUv27Yb2Qqp1Ibmyi3Sqbf/t3qaNP9nTN/HWpfP9wfZ3u/ddelbqo7a9S/Ttc/ThSOxgeFeLZKEE7GpZrR6w5V2m3zUcGbJC6rm9TqUe7dL2lb86U6v5aera+Lt50/MtSg3b88s5Qvl7+teR67QT4QC89Fz7NPFVqbZfnGMvV18LLD9NOYttGadc17Udo/it4F0d9/Q352mtilWGfv60+krU8ebV2eM2+6l2pG29vKfU4r/9rek5NaazdEh9M0+PCdLe1tvrGYtcL+v7htBVjpG54qpfUc2pp5zv3188fXS+1wZXaeXO27zXrB/k+6LFYrvv0Qp/OUod11vcsK3/Rfbxgox5LvmvI/ufk+wcvvVnq/Hu/lPpFZrS7rRm7nrjXHfxja8aWEfgcNh+ruX/E+plHntd790YFvubrs622PXWx1OYLbpT67NLhUvscmCTVv6Mu3dbMDbHTpy4r0+vxvHnzpC5cqO85p03TLqcXXqjvr/mypkBhYaFsWHZ2ttQhQ/Rv1YwMvd6npKRYZsMTHR75Q9jJzjKDaIENITwiPJLDMHQwp0cr4VF1BoRHVa5lhEeER4RHVV/eCY9crmDhL+GR60zCo+BvhwmPLPCnApsQSwHCo1jqxn7ZdgpACI9ifzw4YQ2ER4RHhEf+H1vjzqPIrn2ER4RHhEeER0bvHCQ8Ijyq6RWH8Ciy12PmtrwA4ZHlh6jGDSQ8Cn/87GQX/l4m35yER4RHhEeER5U++hmFixzhEeER4RHhEeERH1ur/NG7cF9aCI/ClWM+mwgQHtlkoIJspp0CEO48svexZpWtJzwiPCI8IjwiPHI/14dnHlV6DhTPPOKZR+bepvDMI5fL9/wtnnkU+Mwkc4dTxdSER+HKMZ9NBAiPbDJQhEdRHyg7BW9R33kbL5DwiPCI8IjwiPCI8EiuAxUPESc8Ijwy986G8IjwyH3EBGuIYO5oqjQ14VHYdMxoDwHCI3uMU7CttFMAwp1H9j7WrLL1tcrLf5d2WGXF2qlobp52j7h98w1Sb+1/utQTv/22yjY3a7xJvi8cox11Fl42XeroS7tIHdZNu8d8+Lh2MsmcdIHUnnMul9p9v3aTcX+9mKdPov/jAu26M6+jdiur7ZvC04km+6/yk0mXaOehZR3+5Jui6j/2y7e73tDOGAP67JP602DtytNwq07dYpI+6HjCn9+W+spjftv6rHYSm9JbO56Uze4mtdNS7XjUaah23Bi7TTuyXPyidm/p2vp4qad2aiI1NWes1MfOuV9X7HK5cvK1s1z/lLVSVz+p0zxw+5E6wUzdltxB2uWj/dG60Z8sHif1ob6fSt0wXjvPTLlFfRu+rX/0Bfx+aLr8vPtJ/t2fjNmW73lF5l/mb/TkTfLzu66pL/V/BYOk3rtPO1cNa/yh7o/L5VrzxHFST3lKu2HlnKvjZ7bXWtBtCTleemy/3Hau1IGp2r1r1e06FvecrcZ7F+vx8O4NC6Q+10/H+8TvqxoMfkB/ftHjV0vN2Kvn0H3PdvXssct1a46eP0035Ejt5z0PPNua30nPq2DnycUHNsrvD7z7D6njjtBjaHRLPTvOOEG7+qwcXCTVdzwEjLexcfZtuMl/lO9Z4pvjmZw75d93/D5K6u0NtZV3o5O+lvrVHO0oMq+ddu4acW1Pqfe20evAbs8xnHWP9phqNEhrgzXahevNa7Sb27y/NZNaa4OexxMv0+vCp7N1XAs76zXmhs56/k59S7sefu5/TfKMxczLtVvi831ukTq5vnYa61x+gtS+6XpcTLlF9+e30ToWbwzU+dxfTw7W82/+gE+k+rol+aYI8Y/yYpkg6Hk+VLs3nbVR1z17gnZ+nNdOj48pQ9Wy+z7t+hGpyZTMFrKclJX9pP7tBj3ujul3sm9HTv5Er9ftFmg3rNtO+SbIPuh5f/e1en5c+a1aXTNa5+/gGeeG7+ux9GpXHefn+p0htdZ6fY2ZO2OK1NDnwn0yXeah7VKb19bXqv5+5+CUzPPk56fuUsPJV+vyF3fSa9kVX+s1rGRoRVe9Bd1+kZ99HnA99u6jXhMGnV5Hqsvl6QRaMl++m9nnCalv99Vjred+vdbMLNFOVg9O7iG1y7HelqOexRgsQa+Rfq+/oV97Da5QJvO87ho+f/XYOsnTkfNgiecYvl6P7SfOUItr9nwm9fveev1+/Hrt9Lf9xQhfC+t+Jct57xF9Hb/ze+2aWvk1a/UcPc6bPK2vx+PP1I6rP6zT9yqBx6K+12i07zWpOUX6PmrSbO2+c83Xuk/Xd/631N236+t7s5POlHrdL7qegav1HOk+Pku37Tt9/XjY7Ot+yPcF1V9P3OvyXVOGdJB1tyoaLzXwvUWoa5J2Maw4F+Tb0F+hroUh983znue3ybKuASFe793TeF/zX+77k8xTOELfQz40X/exw7t6DZp6mh6TId+3pZh9dxOahSmSR6CoSN+3ZWXpeZ6ersfs8OF6TbJSl67kUY98T0pLS2UheXnaEba4WN+35ebmSk1LS4t8JTFagtXCI+9u2tk0RkNl6cUSHhEeyQG6PkQwR3hEeFTTlYzwSHUIjwiP3MfB3dcSHoUOfwmPCI9qeFUhPLL0Hw9sXOQChEeRGyZiCXYOOgiPEnHEJN86CY8IjwiPuPMo4isb4RHhEXceue/8486jXdx5xJ1HVe6G5M6jiF9gWUBSChAe2XNYCY+iP252No2+hvWXSHhEeER4RHgU8ZWK8IjwiPCI8Mh9FhAe8bE193FQ8VFawqOIX2BZQFIKEB7Zc1jtHHRw55E9jzmrbTXhEeER4RHhUcTXJcIjwiPCI8IjwiOeeRT4HDbCo4hfYFlAUgoQHtlzWAmPoj9udjaNvob1l0h4RHhEeER4FPGVivCI8IjwiPCI8IjwiPCoUqMTHpgd8XuLZF4A4ZE9R9fOQQd3HtnzmLPaVtcqL/9F2sDsWnSRbFvTxdqtZ+QgrTdcqg+1bHpE1a4R5fs/1tDh3RVS167Q7jETZt8s9ZEftXtYv6Oj0W1imyxrZS/tdvXL89rNqfuR0Vi21YYk3tvjQNtd+lySAan/kdq4pEDqxFMOjzd+HNcX23H+bYIbfPYAACAASURBVG1f3740ffZK+ffkO6+R2rexdjmr5Too9cD2F6X+61ntTDHwiKekfjdauyFqPyM7ff3Xt7GfT9PuSnMztNPbjGb22xs7yRvbVk+nsz0rZfJV/9SuXv+450Kp/X7QroCZyXz6G4NiKgSST8CRr/fJN4zJsEdlZWWyG/n5+VKXL18utaBA34O2bNkyGXYzafehsLBQ9i07W7vZDhmiXTQzMjKk2qE7nlXDI/+DJhmsk/ZEcP89R3iUzMNrZN9iGyoY2YK4T+PIN5OxHWfCIz2KCY/ifjYbWCHhkQEkJkEgOQUc+XqfnENp970iPLL3CCZDoEF4ZO9j0CpbT3hklZFI2HbENlRI2G7VtGJHvpmM7TgTHhEeWfJcl40iPLLu2LBlCMRYwJGv9zE2ZfFhCRAehcVmmZkIj+I3FMlgHT+t+K+J8Cj+5hZbY2xDBYvtrG6OI99MxnacCY8Ijyx5rhMeWXdY2DIE4iHgyNf7eMCyDrMChEdmxaw1fTIEGtx5ZK1jyq5bQ3hk15GL2nbHNlSI2mZGc0GOfDMZ23EmPCI8iuYpGt1lcedRdD1ZGgI2EnDk672NxsdBm0p4ZO/BJjyK3/glg3X8tOK/JsKj+JtbbI2xDRUstrO6OY58MxnbcSY8Ijyy5LkuG0V4ZN2xYcsQiLGAI1/vY2zK4sMSIDwKi80yMyVDoMGdR5Y5nGy9IbXKy0vlnfUX066THXmy9zKpM5qa7BJUXizzFV6qT59/7xntbGOug9VemWf74iypI47WbkyLWz0rtedrvaW+dPPpUmmOY+bYw9anldRvJhMzzr9vetjHO7WWXgPua5FS8wH6+2r5/eSpJ0sdeZ92djzCzGFtgWnLv3vctxW3LtWuldOGnCX1OAtsH5vgL7BLfvBun6el7l44Wird1jhSEEhCgaR+vU/C8UrCXSoqKpK9ysrSv23S09OlDh8+XKodunQl4bCE3KXS0lKZJi8vT2pxsf6dm5urf5umpaWFXIbVJrBLeOR1S8YxsNoxEc72EB6Fo2bLeRITKliSKqnfTCZmnAmP9EgnPLLkGe+3UYRHdhglthGBqAgk9et9VIRYSIwFCI9iDByjxSdjcEF4FKODxWGLJTxyzIAnJlSwJG9Sv5lMzDgTHhEeWfJcr3ajCI/sM1ZsKQIRCiT1632ENsweFwHCo7gwR30lhEdRJzW9wGQcA9MIFpyB8MiCgxKbTUpMqBCbfYlwqUn9ZjIx40x4RHgU4VkZx9kJj+KIzaoQSKxAUr/eJ5aWtRsTIDwy5mS1qZIxuODOI6sdZfbcHsIje45bGFudmFAhjA2N/SxJ/WYyMeNMeER4FPsTN1prIDyKliTLQcDyAkn9em95fTbQ5XIRHtnzMCA8Svy4JeMYJF418i0gPIrc0CZLSEyoYEmcpH4zmZhxJjwiPLLkuV7tRhEe2Wes2FIEIhRI6tf7CG2YPS4ChEdxYY76SpIxuODOo6gfJo5cYK3y8l+l29r+rzYKwJ6mraQ2PaKWSZCDMn1ky/lBlvHFzLZSz32xi9SubbtJHfWAdlvrkmJ220zuSlJOjq2r7AMZ2dVPjpX6wO1H6kjPHCMld9DFUtvb+vhinJPy9GWnEEAAAQSMCzji9d44B1PGT6CsrExWlp+fL3X58uVSCwoKpLZs2TJ+G8OaTAsUFhbKPNnZ2VKHDNEOwhkZGVLt3B3PbuGR/+AFG5tkGR/TB2uCZiA8ShB8/FdLqEB4RAAb//OONSKAAAIIxF2A8Cju5KxQBQiP7H0kEB5Zd/wIj6wxNoRH1hiHOGwF4RHhEeFRHE40VoEAAgggkGgBwqNEj4Bj1094ZO+hJzyy7vgRHlljbAiPrDEOcdgKwiPCI8KjOJxorAIBBBBAINEChEeJHgHHrp/wyN5DT3hk3fEjPLLG2BAeWWMc4rAVhEeER4RHcTjRWAUCCCCAQKIFCI8SPQKOXT/hkb2HnvDIuuNHeGSNsSE8ssY4xGErCI8IjwiP4nCisQoEEEAAgUQLEB4legQcu37CI3sPPeGRdceP8MgaY1OrvLxcuq3xhQACCCCAAAIIIIAAAgggYE7g/ffflxlGjRol9frrr5c6cOBAqXbu0mVOwl5Tl5aWygbn5eVJ3bt3r9Rx48ZJ9XYos9deVb+1du+25t0r75g98cQTvh1dv369/Ds3N1dqWlpaMgyZJfeB8MiSw8JGIYAAAggggAACCCCAgB0ECI/sMEqB20h4ZL9xIzxK7JgRHiXWn7UjgAACCCCAAAIIIICAjQUIj+w5eIRH9hs3wqPEjhnhUWL9WTsCCCCAAAIIIIAAAgjYWIDwyJ6DR3hkv3EjPErsmBEeJdaftSOAAAIIIIAAAggggICNBQiP7Dl4hEf2GzfCo8SOGeFRYv1ZOwIIIIAAAggggAACCNhYgPDInoNHeGS/cSM8SuyYER4l1p+1I4AAAggggAACCCCAgI0E/EOH4uJi2Xq6PdljEJcuXSob+ve//13qPffcI7VHjx722IEwtjJZuq1Vt+tFRUXy46ysLKlDhgyRmpGRIZVuh2EcMEFmITyKniVLQgABBBBAAAEEEEAAgSQXIDyy9wATHtl7/Py3nvAofuNJeBQ/a9aEAAIIIIAAAggggAACNhcgPLL3ABIe2Xv8CI8SN36ER4mzZ80IIIAAAggggAACCCBgMwHCI5sNmN/mEh7Ze/wIjxI3foRHibNnzQgggAACCCCAAAIIIGAzAcIjmw0Y4ZGLZx7Z+5i1ytYTHlllJNgOBBBAAAEEEEAAAQQQsLwA4ZHlh6jGDeTOI3uPn//W88yj+I0n4VH8rFkTAggggAACCCCAAAII2FSgsLBQtjw7O1sqXZ3sMZAlJSWyoTk5OVU2eNy4cfK9964ce+xNeFsZ+s6jX2XBu9c+IXV0D+1c9vTu+lI7jyyQOnu8dqQ7vU7t8DYkhnOVlZXJ0vPz86UuX75cakGBbnvLli1juHZnLJrwyBnjzF4igAACCCCAAAIIIIBABAKERxHgJXBWwqOKgMxrETgchEcJPERts2rCI9sMFRuKAAIIIIAAAggggAACiRIgPEqUfGTrJTwiPHIfQdx5FNl55J6b8ChyQ5aAAAIIIIAAAggggAACSS5AeGTPASY8IjwiPIrOuUt4FB1HloIAAggggAACCCCAAAJJLEB4ZM/BJTwiPCI8is65S3gUHUeWggACCCCAAAIIIIAAAkksQHhkz8ElPCI8IjyKzrlLeBQdR5aCAAIIIIAAAggggAACSSRQWloqe5OXlye1uLhYam5urtS0tLQk2tvk25WlS5fKTg0bNkzqrFmzpPbooR3DnPQVvNvaIWE48Mk/pS452EZq/zbaZc21+z0pj4weKvXBPz8i9atpl0j9o4URi4qKZOuysrRzXHp6utThw4dLTUlJsfDWW3PTCI+sOS5sFQIIIIAAAggggAACCCRQgPAogfhRWDXhUQUi4RHhURROKR6YHQ1EloEAAggggAACCCCAAALJJUB4ZO/xJDwiPHILcOdR9M5j7jyKniVLQgABBBBAAAEEEEAAgSQRIDyy90ASHhEeER5F9xwmPIquJ0tDAAEEEEAAAQQQQACBJBAgPLL3IBIeER4RHkX3HCY8iq4nS0MAAQQQQAABBBBAAIEkECA8svcgEh4RHhEeRfccJjyKridLQwABBBBAAAEEEEAAARsLFBYWytZnZ2dLHTJkiNSMjAypdGmy3uCWlJTIRuXk5ARs3Lhx4+Rn3odGW2/rY79FQR+YfejfsvLVbx8utVPnhlJr+zZJu7HtW6WGzfvpL575Sp0v+WPFlLHfi/DWUFZWJjPm5+dLXb58udSCggKpLVu2DG/BDpyL8MiBg84uI4AAAggggAACCCCAQPUChEf2OzIIj2oeM8IjwqNonNWER9FQZBkIIIAAAggggAACCCCQFAKER/YbRsIjwqNgAtx5FL3zmfAoepYsCQEEEEAAAQQQQAABBGwuQHhkvwEkPCI8IjyK/XlLeBR7Y9aAAAIIIIAAAggggAACNhEgPLLJQFXaTMIjwiPCo9ift4RHsTdmDQgggAACCCCAAAIIIGATAcIjmwwU4ZHhgeKZRzzzyPDBUsOEhEfRUGQZCCCAQEwFymXpB/eslPrmqy9KffGRVlIzN9wqtdthMd0IFo4AAggggEBSCpSWlsp+5eXlSS0uLpaam5srNS0tLSn3Oxl2aunSpbIbw4YNkzpr1izfbvXo0SMZdjEq+xA0PAq59F9kii1zB0kdUnqH1H+OaCO1Tsj5rTdBUVGRbFRWVpbU9PR0qcOHD5dKN8XgY0Z4ZL3jmS1CAAEE/AQIjzgkEEAAAQQQiJUA4VGsZGO/XMIjY8aERxVOhEfGjpnqpiI8Ct+OORFAAIE4CRAexQma1SCAAAIIOFCA8Mi+g054ZGzsCI8Ij4wdKTVPRXgUDUWWgQACCMRUgPAoprwsHAEEEEDA0QKER/YdfsIjY2NHeER4ZOxIITyKhhPLQAABBBIoQHiUQHxWjQACCCCQ5AKER/YdYMIjY2NHeER4ZOxIITyKhhPLQAABBBIoQHiUQHxWjQACCCCQ5AKER/YdYMIjY2NHeER4ZOxIITyKhhPLsKTAftmqXWtGSx205jqps8d3kHpqLUtutHM3qnyb7Pt740dInXd5gdSZnVKlHu1cmeB7fvAzNSu4SepdE9ZLXd9cO170m5Gjlh3/LLU2hggggAACCCBgWCBY8ECXLsOEcZ+wpKRE1pmTo++BvF/jxo2Tf3pDkrhvmMVXaDo8OrBF9mjVonlS52/tInVqTlep9YO96Tz0lfx+7pWXSB20crfK1B8j5c2vdNwu+WP1Czi0Za78/soz9L2u9hl2ueqPfFPqV9N0uX+MgndZWZksJT8/X+ry5culFhTo3ygtW7aMwlqSaxE88yi5xtNhe0N4ZKsBJzwyP1yER+bNmAMBBBBAAAGDAoRHBqEsNBnhUXiDQXgU6EZ4ZP5YIjwyb8YclhEgPLLMUBjZEMIjI0pVpyE8Mm/GHAgggAACCBgUIDwyCGWhyQiPwhsMwiPCo/COnKpzER5FQ5FlJEiA8ChB8OGtlvDIvBvhkXkz5kAAAQQQQMCgAOGRQSgLTUZ4FN5gEB4RHoV35BAeRcONZVhCgPDIEsNgdCMIj4xKVUxHeGTejDkQQAABBBAwKEB4ZBDKQpMRHoU3GIRHhEfhHTmER9FwYxmWECA8ssQwGN0IwiOjUoRH5qWYAwEEEEAAAdMChEemyRI+A+FReENAeER4FN6RQ3gUDTeWkVABT2j0Rn/Zii7Lb5G6ZMaVUs8+gjZrCR2eUCs/+LFMsWKYdlHI7/2K1JcvbyiVrmtuhR1isT63s9SOa3pL7TdIOwqO7Hm+1DSO9VBHG79HAAEEEEDAJ0DwYN+DgaAvsrELHR4dkhXsW6Vd65pfOkWqp1eay9VZu6Utma1drnudHqrf2Q8y3aqpt0mdlP+l1CYF2tHsiV6NpFb0XPOf/l35/ZE5q6SuuKm53/SReVQ3d1FRkfw4KytLanp6utThw4dLTUlJif5KbbZEnnlkswFjc90ChEe2Pg4IjwwMH+GRASQmQQABBBBAwJQA4ZEpLktNTHgU2XAQHoX2IzwKbUR4FNqIKSwnQHhkuSExs0GERwa0CI8MIDEJAggggAACpgQIj0xxWWpiwqPIhoPwKLQf4VFoI8Kj0EZMYTkBwiPLDYmZDSI8MqBFeGQAiUkQQAABBBAwJUB4ZIrLUhMTHkU2HIRHof0Ij0IbER6FNmIKywkQHlluSMxsEOGRAS3CIwNITIIAAggggIApAcIjU1yWmpjwKLLhIDwK7Ud4FNqI8Ci0EVNYToDwyHJDYmaDCI8MaBEeGUBiEgQQQAABBEwJEB6Z4rLUxIRHkQ0H4VFoP8Kj0EaER6GNmMIyAtoFoOzLO6X2bXOs1Mu+zpZ62/GHWWZL2RADAqWzZKKRjT6Q+tPax6TOalHHwMzJPcmhraNkB9s/0kXqkzO6SaWTYHKPO3uHAAIIIBB9AW/o4F7ysGHD9L3GLH0P0qNHj+ivkCVGRYCgLyqMvoWEDo/81/er/GD3hhekPjxC35tO39xL6pJ1M6T2Sj0yyIZ6uqc9pF2V/6/O61IzXrxC6uYVN0k93dtubd+H8v1L/yqW+lGWru/TOHZb8+5IWVmZ/DM/P1/q8uXaIa6goEBqy5Ytg+xz8v+Y8Cj5xziJ9pDwKIkG0+UiPAo6nIRHSXWkszMIIIAAAgkUIDxKIH4EqyY8igCvmlkJj4x7Eh4FtyI8Mn4cMWXCBQiPEj4E0dwAwiPCo2geTywLAQQQQACBagQIj+x5WBAeRXfcCI+MexIeER4ZP1qY0sIChEcWHhzzm0Z4RHhk/qhhDgQQQAABBEwJEB6Z4rLMxIRH0R0KwiPjnoRHhEfGjxamtLAA4ZGFB8f8phEeER6ZP2qYAwEEEEAAAVMChEemuCwzMeFRdIeC8Mi4J+ER4ZHxo4UpLSxAeGThwTG/aYRHhEfmjxrmQAABBBBAwJQA4ZEpLstMTHgU3aEgPDLuSXhkKjz6Rab+ft3fpc6dMUXq6DXDpc76Mkfqbcd5H43+k3z/zTMXSj1thD59vHf+XVKnZJ4n9dRd86XO7POE1Lf73uLbqp77F+jvSm6V+uCkNlL/9Oo9Uv8+XJ/SvmbwEqmL7v+r1Hb7n9f57hgidUK9mVLnT7hE17lmhNSH+n4qdcP4+6SOqvuG1LWLV0h96/YiqV/0+D+p7z2i+3rn99dKHdZYn/6+es7JUps8PUbq+DOPk1rLpaHGL1t0H5c9nyd1wJYBUmd3XS/1zcG6HvfXhvFTpU655QKpDd++V2rFtk6U7+++9mqpg06v2oGqfI+aLHtMtyVzki6n57Pqnt/pW6kfPh7e72depcfBl0+NlfrA7Z4n6c/U5c36q1pteUZN/df/UMbR8vOtkzOkur/umHSO1Is+m6fLaJ7i+52hf5Sr40sDtAPV4LNWSd02qrXUuv4LKS+Rn3y+4GapA97S4yKrwztSnxuvx+Y169S+z65HpEZ+zJ/v25KmtQztWTUTaYeCbW88qPv80j+lzv5Rj4fL/qSdCI7dt0Hq88fqeTon729Su9XZLvWTxeOkVhxXnuNuaGf5+Vkb79flTnhc6rx2/5A6ZWgfqYPSfpQa2lCPC/fXsFQd+9Bfu2SS9VN0/Npu0fP307naxeGcsO28a67+WjbuCD23Hrj9Ot1Hlx6P8zzXuorf3yA/H9Naj6wDG/Vc6HnrH6Rm9N8hdfGii3y7OnLZjfLvK47V6+PBkuqvewHXvMna7aXLsXo93TxTt23coTSppduaSL32nK1Sv5qn15wjH9Xrce65v0ndvkLHIX+yZ73HjZfvH3xIl3fpO3rd7TmmudRLZgyWOravHrPBrtPBtle3WQfqly3q+OL86VLv2JsldVYLvW7PHu65huTrz+/K1NeKwGuf0WO0p8zf/Uc9ZiM/b2t+rfIauNfle63yjZvRTo/Bjkk9D0e31OPmz0d/J/XAu7pvgcekXjt3e143su7RY7TRIK0N1iyV+uY1T0qd97cWUk/ynlNl2uHwrcUPSX3yFh2bX2d3lHrB6/ra612v+9/e82Ww53x5KuB8MXo+Rbbt5fv1dXvhcD2P57QYKnXQj3qtHHlIr+Prhr4r9d6Wei08mNNMauOFeq2c1067xEw9drbUu4snSN348BFS3V8f+7++PqmdYe7KvFhq+xQvaM3jOqavnt8jznpL6qye2rXloxv19bHi/Lpdvs+f1l3qhb7l+zYpyD+ie1y5V2L22Drx+5rfk/i/J/C9H/hA30NkfKjXjRfzP5e6trsadCn/SOp3C3+Wum36o1Jf7ne21KDrDRircpne/31aP897JxmHZ7UL19hDOg6dX7lG6rT2/5L6vO8ali7fX7ZGj6XnM/V8e7qWvm82+j5OJuYrJgLBQgf3ysaN0/dF3j+kY7IBLDQiAW/YR2e8iBgDZjYfHlVdxKEtc+UHV56h703Oe1O7p0275IQgG+rttvam/P6U3vr6+mDbXKknPOOdX//G3TJf84Cdl5wm9Y22+nd0Irqt+e9QUZH+DZ+Vpe9h09P1dWD4cM0MUlJM/k0bRMwOP67mgdmER4RHLhfhUSSBKeGRsYsf4VFgCEF45AvWQwachEdm/8AnPCI8cl+bQ4WS7mnMHluER4RHxl734zMV4VF8nGO1FsKj2MgSHoXvSnhUYUd4xJ1HcjT43zlEeER45D4uuPOIO4/cxwF3HlUYuD2488jl4s4j7jxynwveu9oIjwiPwv+zLPpzEh5F3zSeSyQ8io024VH4roRHhEciwMfWgn+sjfCI8IjwiI+teT9eTHhEeMTH1lyunnxsLehHIgmPCI/C/7Ms+nMSHkXfNJ5LJDyKjTbhUfiuhEeER4RHIZ6JRHhEeER4RHhEeFTxfD6eeaTPNOKZRzzzyH0c+D9Pi/CI8Cj8P8uiPyfhUfRN47lEwqPYaBMehe9KeER4RHhEeMQDs3lgtlwHeGA2D8x2HwehmjsQHhEecedR8IexEx4RHoX/Z1n05yQ8ir5pPJdIeBQbbcKj8F0Jj2oMj7y//F7+sX7qWVJbj9FOYxcs1Sejr7smVWqtQ2ukLuhxudQbNk2Wuugr7XSWeZh2yFpy/RVSH+j1sdRPM0/1bUVtl+fBublt5WeXH/aS1G9G6Tq+ytXua51+Xih1e04nqX92abejNYP0aeyvT1gpdUojT1ef3xbL99PraEeZ9Wv094va6lPdy3dMknrduv5SZ/yeKfU0T8eiDU95uz5pZ6OfP7peaoMrW0mdvVO7dGUeU7Ut1G8fa/e3y3ZoB53VV79XZTuq2xZXiG2VBVTz9dtH2hWrzsV/kbrgwEjdpsN14vB/v0/m/+YFHbfLrj1X6vUlBVInnqIrCFy+mly1QU3/8ol27XF/vd7sa6klbbWLSvtjjXYo0vkPfaadoS4+d5PUP7ylHWte71zPtw79hz70fc+r2pWvSUFfqf98RTvldKmtXWEerqudqZa9uFrqW5frOEZ8zHvs/TYqvG89nWae79lV5p/U9wupX2Q21OWVb5ayakQHqb2OWyZ1ywTtfnhS0ONKO4Yd/PoBqcNaTJP63tNbPMs/UapZQ3U8yeC+6nn102rtWNCii563l2/U83zOOccYXE6oyapeyzrUfk1m+HGknjNHuUL8vnSWTDey0WdSj/lSu8JNbPC71F2L9Hrk/jpnu0777Sg9llYEue4Fu+btHKWd6t4cepnUAQcfk7pmjj4c2tuBrnyndpoa0Hyv1DM3a4fH0XrJdO37cKDUHh2PknreJv39He9qZ6qJ52p3vbkX/ElqLU8nw2DX6WDb6563otuhdjP637t6nvZzaTerxU30+jsg9T9SG/tdQ4Jf+0Ido55zwG/8YvVa5TVw78N6v9eqoB0fdTiq+YrsmDzSM/43NtGubKdtz9dxbeDpFPbzC/L9tAZ6PG5Yod0aF7XVDqG+r9/1ejH5Uh27Pqu1I+WPU7UzmfdckZ8ZPV9CnE9hb3ubb2SbXh+m58bQ87Rz2Ze3nCn1yE/0Naf5hQ2k5q7T14V/FmkHyvl9tevLy9dpt87xvbSr1xe990h9doB252zztL4+ub8ah3h99U3o+0f143rgXu2it+Kmq6Te91ftIOZ9H+Q9ttZN1ut29xTtULjpbu2iGtBJNHDFnp9E57hyLyzcY8voewL/9wPt9moHrOsa6TWtuf91wnsdbvCi/H7zSjVa1kHHOdR7HX8y/+ndv19wQN+vXPyids95rKN27ptQS7taBlzDyvUad8MH+h7j6R7vSw32njPosPGLqAkQOkSNMq4LChb20RkvrsMQemWHvpJp5l45SK/Do/Q9hNFuaw3u6CbT75/RT+rVX+rfZetma/fM9a/qJlzdZafUMc11Oit0W/PilJWVyT/z8/V91/Ll+rdoQYH+fdyypXYSTuavah6Y7d1dwiPCI8Ij99lgOjAlPDJ4zSQ88g8hCI8qh/yER94g2z/wDDuAITwiPKr0P0iCHVfuCzjhEeGRwRdyS01GeGSp4TC8MYRHhqkSOyHhkYvwyP0/nMvL9X85BnwRHhEeER4RHpm7e8vtxZ1H3HnkPg6486im93jRuUMk3D/wfVvGnUfceVTprjJvKEl4xJ1Hif0LNfy1Ex6Fb5fIOQmPEqlvYt2ER4RH8mkFwiM+tlbtx9742FrYH3/hziODr0TcecSdR+7PmwT7eDF3HnHnUaWP3PGxNQPX1eiEkoRHhEcGDjZLTkJ4ZMlhCblRhEchiawxAeER4RHhEc88Cv6cAMIjwiOeeeR+tT6KZx65eOaRy2fgPiZ45lHFs+HMPkMs7I/cER4Z+OOB8CjY8x/98XjmkYHDyYaTEB7ZcNDcz0It0WfO5eTo88W8XzzzyGLjSXhEeER4RHhEeMQDs90vTTwwu4Y/hgmPCI9chEc8MDuwIUXg23oemM0Ds3lgdiL/3CU8SqR++OsmPArfLq5zEh4RHhEeER4RHhEeER7RbY1ua6E7g9JtzWB3Qrqt+Tp2eu/KottaYAdWuq3F9U8+x6yM8MieQ014ZJNxIzwiPDISHq0bq22XXy3/QGr219qabt1CbX97zid3S71/7rtSH5qj7e69LeN779Df92ym7XCbbH1S6oym2kJav6o++6Tu5a3lp4/u1Vb3N2wfIvWK87R1d9ddf5c6uq62x5vS6Wepl39wvdQLtEt2Dc/SqFNp3e525+/I90+nawvBCZkbpW4fqO2Ktcmuu6e4bvv4uo9KXbdypdSKVvGe/Vh1o/z8ljraJvnZViuketu3uv+9fo3Ou6itZ1uCPvfDb1urbnnI9rSh2tcG+7+E6VvGy5omzl8vddv006Se7dc+N3D+m2W61Pu0nfKj167xbfGC82veF79dq/TtAfn39qf0uGh6k7YvvqvahnmbEwAAIABJREFUY8k9nhvk9y/17yw16+J1Ur+5ubnU4I8k0hAh0mM+M5rPPHJ9rPvi314609um/Df5/b7CK6Qe3+ciqY95WnkPOkrbGge0Dj73PR2fYXOl7tmjx+iiAV9I9bavNm8os5v6Kt/mvUbotn761CqpAeefqaVWnjjcj3KcJwv56VVtX37ibD22312mLcHbe64z3nPA/bM6t2sb8I+eKZZ6/xnBrntBrnk/aCvvXy/rJHXabdpOPMAi1DWr/GuZ74MH9Hi45FO9tl18lbaifuHms6R6G7dXjIG57XUv49G9E2VZg/7wi9RvHtfXjEevmCd1yuGTpQa0uT7Fc6IEu/aFOkZ950B0ztvQr1U6Zu6vn1anS614rfIaeF98fJMG+Ud4x+T+kXoN+9Z7LVw2Vr5//+Wqx6TLtUN+/vZ950u9rLa20909qaPU4307oq9p12SfK3XJNL3OfzpVjw9v+OH+d6R3HkW67aVD35Rtur2hXqOO2bRA6qzmR4fC9vw+1LU0cDGhXj8D56h+XPdnLJRJM4O+D/K7HgzVa86zRXq+Zh4V3+PKvc6mYR5bx33UR7a54uNj1b8nCHg/sEvPoaDXCdc2+f2qEa2kXpGi7/+8x3TgekeqXZDX4+o/thZknpDb5jkSwnwfZ/AAZrJqBIqL9bV27Fi9FqalpUkdMWKE1Hr16uFmYQHCvvgOTmpqqqzQG9aZXvs+fX8+qtVLUtuumSG1V+qRQRb1g/x81UP6+t3gDs0Omm3Vvz2uPOOfUrs8qO9563e/VeqAP7+v62neT+qnObreFTfpeyDf3+WmdyD6MxQVFclCs7KypKan6/vD4cP12XkpKSnRX2mClxjygdmR/iEd+g25W4DwKPhDYwmPXC7CI8KjSK6U4f2h/uNIwqOKkL/6a7R7VAiPKhvE94/8cP/AJzxyucb30mD2C18IGXiNITwyH0wSHvGxtUherc3OS3hkVsxa0xMexXc8CI+i7014VMU0Xv83l/BI2MP8P1ah3tya//29mpxy51HYd9tx55G5izN3HlW6g4U7jyruyuTOo4CPP0V69w53HtV0FyfhkfeONrdEuMEk4RHhkbl3AJFNTXgUmV+i5yY8iu8IEB5F35vwiPBIBPjYGuGR+zgI96OahEfmLs6ER4RH7iPG9Ecr+dha2H/gc+cRdx65zznvxxL9Q0nCI7/XMD62Zu5FPY5TEx7FETsGqyI8igFqDYskPIq+N+ER4RHh0QHuPIr0o5qER+YuzoRHhEeER6/JSRPquULcecQzj2q+uob3EV3CI1X1Pqsz4DWc8Mjci3ocpyY8iiN2DFZFeBQDVMKjuKISHhEeER4RHvHAbB6Y7flDnmce8cyjys0deGC2+8Q4KkQ3tWC/jzT44oHZRt4PEx5VPKibB2YbOWLsPg3hkb1HkPAovuPHnUfR9yY8qiY8+qj/4/LTsqzNUu9r95PUFhu169rggmel/t5nrdRLr2pT5f/g9NygnTeat9OOB/38unVVXqX3+TwB09bXblnP9dKOUhN7fyJ1Y4sHpabvGCd1ZU99irzvkaVGnyPkm0471sxfoN0bAh6kGXK6Mpnvm9lDpc69WjvZTDzpZanGuq3pnT/zx2ZLHVVX/4904fS9UvfPmSP1+W7abetwT2eTRh2048xFcy6Xeua/t0ptXnux1P6zB0pduEOX7/0/a/7PRHqhpJH8vmj4n6QOnaZd9u5t+B+pjYN0W/OuP336fpnuiz23S30qV7vGuL/SjD5L1jeH9x9V3xC3HtNLfnF/sGMp5DgFrMDzA11PpMd8fO880k0Peu74HXvr1zwn098992Gpn2RrZ4OT79ROdr6HyPb8UL6fXifEORGM0szPff9X9wGZ64Vper5X3IVhZmHVTVv1+Gm/Sc+B0S21X8Ofj/5O6oF3/yH1/vNX6/cj9Vzwdp5q/YZ2Ubyt3+lST/z228CVNdIuC0NaTJfasX3N172AcftaO1Ecc8aVUoNeizxd+Jb0u1Cm63uudrsMMPtuqvx86ClLpX7+yhKpb1+l10pvx4qgx4+3I5pnT/2nc/+44pquHb5WXr1It+XF0VIz/6vjarzbmsFj1O9ja5Get1F5rfLzCjxAvD8J74/8gGPyy8d0XOfrNVF7pLm//K6ZQaYr36Edrnq+d5PUpddrV5D1JrqthX0+mdz2Hbc9L9t2iYH3EtW7h99treL19VJZdLcSvVZMXHy11DHL9ZpyW+q+Kn5em3nNtPPgvfdrt7tbgrx2GT0Pq9+/wHH3fiwt1B1t/seVe0mtTY6P9xg8w+89SbD3BAHvB0Le3VPzMe2/3ovm1DxWt+zU1zZv2OT+d/TuPDL3Ps5ov8Dg4+6c35SV6fvsJUv0tWz27NlSJ0yYILVr167OwbDhnnq7fOXk5FTZ+nHj9O84b7hhw12zxSYHC48OlWj3tJtb6/l0wpRJUu/sr3/T13eVSF017i6p85vp+TbrprOlBm/tVH23tdNre34+Sv+u7+fS98xfTdO/Gets8XZj0+PC9aR1u615B957bcrP13xk+XLtCFpQUCC1ZcuW3kltX0N2W7PEG3LCI8KjSn/QEB4FBpuERzVdiwmPCI/i9D86CI+Mh7EmwwnCIyPvN6MTSrrXRHhUyTtksOWZ1vc/rgiPjByt4UxDeBSOmnXmITxK7FgQHsXOn/BIbKNzF0ZU/m8u4RHhEeGRnJXB2ksTHhEeuQW48yjBd8kSHhEeVXqt4s4jl4s7j0LfQc6dR8b/oCM8Mm5lxSkJjxI7KoRHsfMnPCI8EgE+tsbH1tzHgdmPavKxNZMXZz62VvGxXj625jL80Uo+thb23SHej7fxsbVqXucrXb68oTwfWzP+kUg+tub+uDd3Hpl8F2B4csIjw1SWnJDwKLHDQngUO3/CI8IjwiOeeRT2c74Ij0xenAmPCI8qPROO8Cj4Q6l55hHPPKr56srH1owGfTzzyOTrtEUmJzyyyECEuRmER2HCRWk2wqMoQVazGMIjwiPCI8IjwiMemC3XAR6YXfEqyQOz1cIqDzYO97k03HkU/CPAld8TcueR+Yexc+cRdx7F7s8zl4vwKJa6sV824VHsjWtaA+FR7PwJj6qER9rd65sn9YnoP17RTurIc+6R2rZhb6lLOmpXn3oX/0Wqt2tF7x13y/c9m+2R2mSrdiCraAHt/k5bIP+0WjsV1b1cOz89ulc7wQz6w69Sv1vaReopM3W6qSfsknr4P7Rz1F3HHy7V92W021r5OzLL0+ndpE7I3Ch1+8BmUr0diVw/6baPr/uo1HUrV0p9vbN2VHK5tNvQW721K8wPz3paxR72onxvrNvaQzLt+jW67EVtj5HqtWnQVZ/WPvmHyVJv+epaqcHa0/p3U/PvJuL9fWrHo2Q5Z91xkdSh42+W2ueAPnE/WKekiuVfINM9v/UkqZsu17F7dYLuh/vrtWvPkHqc7ydG/6EdbLbMbiX1jKGdpI7eoV0Bppx6RNUFHXpTvn/ysqukjr/uU6nf3NxcasVRop0D/7OzXOrJDbSLx9r+kR3z8b3z6DfZ5n2Fen4e30fH77GdnnPnKO+xpx0LnuufKbXNID0vH2v3tdSXr9Nzy/dMpYwtYRmqo/ZdMNpcr/ybMTL9dY3mS337ce2qEDhe8uMwvsL9v/FNZV2bZ54v9ez3pknd8Jx2RGtVww6Wbwt13Qtyzfuhpyy7/Jr2UnMGfCY14FrkvWZdocf4g4N1uo2Z2iGulkuvt59N184Yq1O+kTpqlJ47ed9qN8fbjj9M1xfm9rrn9V2nXc/Ism7tc7LUCa9q58f6oR4267tOmzxGAz62Ftl5G/q1SsfM/RX8tcroUR/eMRlpu/vdk7Tb1/He19w3B8v3txyrr6HPtvmfVDPd1ox29Ip02//bV19Xe7dQu2ZfPi11VnO/J8Yc1M6gO/+fvSuPt6l638fQoJSolFyzZIiSWZQxSchwKWN1JUPSIDOR4ZoyppDpkiFCRKSMUQkZMmZIuITiZ4j63nJ/n/0++5zrnnPPPeM6Zw/P/sNz7jl7r73W875r7b0ee6/n2r2CMXcixx26Q+Fi97HOlUeu8Lo+eL9+4lq/sQ/GhppJGGePj8A1KnEYHBmd3FxuMlf+jvV6H+TrHiiyeaXVtdDS3lLn75bAlaySqwqp214r41L53Zlb2XS3taxPpn9P4HE/4GuccByR86ztBo6fzgInG8/zpr4Hjc2cdqx+bwKnwtz6Pav2OXxua4Hdx3XK5rrL9ExCfiMMHDoEF+TevZGXDz74oGC3bt0Ec+Rw3oeTMCMy8PnncHx9//33BemOF50oeROPHFf2SIWmd35BMG4W/nZuudrA3fyD11sKPlcml6DXkev6AZRXF+5pcatPo6hcuN9fcwD3oOUPzRCcdBH3vm/FLBOs+1CcYMoMUj+8O+Z3Tle2O2+oo9E+7tq1S6rkdBYsWxbXptdff10wSxa425px88NtTfUNuUabrxsnikcUjygeaT3Fc8Fsike+B97gJupXulM8ShH50x6jNe4pHt34Hx2RneQHO8GneBTYk0ee/zlD8cgpnFE8uuEK5PU/LNP/T0CKR76v4hSPfHNk5D0oHhkjOhSPIhcHikd88gjZxiePHAUSPxAqBuiuQnzyyPNpOz55xCePgn2S5yM+eeT/03F88ijop0MoHlE80q7jriejuuOp3BMz8NS3tgUrTPLJo5SnzP19gpzike8JHcUj3xwZeQ+KR8aIDsWjyMWB4hHFI4pHufEqAMUj369qUjyieETxiK+tpX+LEtzTcKG++sXX1hwOvrbm+Vqie15RPHLrvT5fqdP355NHymZmFI+UURuRgikeRYRmnyeheOSTorDtQPGI4hHFI4pHfq/zRfGI4hHFI4pHFI+wLLe3p1sCfbKFax75c08bHlGS4hHFI3+yLZL7UDyKJNvhPxfFo/BzGkyJFI+CYS24YygeUTyieETxiOKRH4uOax2FC2YHvwA1X1sLYFF3vrYW9KtFfG2Nr62lJ+xRPKJ4FNx0Sd1RFI/UcRuJkikeRYJl3+egeOSbo3DtYVPxSHcOqw9HiqPz4d5Ue0l5wfxtSgm+8QsW1B7xJxw5PBaWzLRNvl/UAm5QAxv/JLgzNq8rPhkdcE3bNrSC4FOZFgse6YH377M797yEc/Uv+6rgqGbrULfBcBC631Wi/sFftzUHXLZOfYpy8q/EavDbZzQWLJkBi8Ve3dJCMKYu3D4mn4BTzUNzhgquqQzHqgv9bxbsuLi2YC63emjfpbwLj6c0HEE+7hwut7XCleG2Vm8PnOQmFtPr5eNxbU83Grjw1dkCR6o6uoub9vmxfVNQdtHb0Wa/N7ih/fMjnOUqVEC+5PsWbitLq7j7t52X7w9OrixYfDmcr1YsgIPc01mwqG3yn6jPy3OrCE7pgnptCjXnM//hatnhz+BCOCX3O4LDKsGJyn9vFfQXr69aJB+U39e8jdxtFfOl4L634HST3ZVXHeXvqePWC2599WHBbF4diMBFoBxKW9uB/y/e2Sf4X/+XBGNzurniORDXvzfDZaFYlauC5X6Ac9GC8omC6/vAmWBS7dmCc6ujp/vPYXD/G3+xOzjMuL+LYONSSYIPHxonGJ9fd3lKhguQtq0bjHHzoT7wgPi+Zdrjnvcxr6Qcd+kTuFo++E1/wZSxCOdJ1t302ha9IH8XPzhKsGdu/H75B8S70SGMZStbXRRc1a6WYOtcSwR3D3pSMK8j/XHaW321Y4/0AE+Z1sAdo/0tcBqaX+UuVMbXKx9B52gelO90uQy13/q4Vjk50M7o81ql18w7BJuTcOu4WY//SwXPyN/5j44XHBCj97Grn8rfw2MmCm5fCaebabfiev7OUTiLtl2GNex2jIWTaKdsfwqqcFu72D3Yun8hdVrw2Ba0oX4TwffqbRLc3QUOpNkcMNY4/yXcl+ILYOwdWQyLFUfTbe0Khn/H0hfqom66A+jWhuiwGRzIh12jcM9T/b+Fgh73QHpLvEN48kor3//c0uNTAddhf+8JPO4HfI0T55HL7+RdKfj7RjjYzX4MY22gznh0W/OZTIbawTnpzZkTjr5166IvFS9eXLBgwYKC994Ll0WnG5uhGmGjyjjFvtGjR0urs2fHTI7ueDZKAjZVGLh2DRrDokWLBCdPhlP4Bx/g/uuRR3APY6YtHbc1ikcUj3xP/Py9UdQ6BcUjikepB0eKR54iBMUj/wVOikf+T/ApHlE8cjhu0UUqd3HQXdjTxmn/c4vikeu6FuR/AnLBbN/TJopHvjky0h4Uj4wUDdYlmgxQPOKTR5J/fPIoLbc1/K/y7Ct88iiWTx5JLvDJIz55JIng64kCPnnkWhfIOYn3d5Lv/wSf4hHFI4pH2nBUMwlPtvLJo2hOpwI/N8WjwDmL5hEUj6LJPs9tJAYoHlE8oniUiMfsBjyQWZBPHqXxqibFI4pHfG2Nr62le/cSnteLKB7xtbXUaRaevNLK9D+3+OSRKwZ88kjZnI3ikTJqlRRM8UgJrSzUhAxQPKJ4RPGI4pHvdb4oHlE8onhE8YjikTDgdFvjmkdc80jLB+c6iFzzyOEY8scQ6SN8bc33jJDikW+OjLQHxSMjRYN1iSYDFI8oHlE8onhE8SidRce1DsIFs7lgtpYHXDA7vduV8Dwh4v/TIXxtja+t8bU1rUfytbVoTqOCPzfFo+C5i8aRFI+iwTrPaUQGbCIe/S3cn9sGl54BteDOtHMy3Fu+rgYntDbVsFjpsHV3CO6Zgv1jB8F5p9GcNwXjYx8VzHsqQXBCs48FN7Zs74pxo8twUZqQCIegkUOeE6x+RybXPvigu7K994z8NagG6rbU6erj3Dv5kHzasbCv4JiWOwW394Nj3FvP1xeMK6I7ijmPS/pZPm0eB3enN87B3atzgR8E10+FU1bBWWhrv6IHBBe3hXPNS793EOwyDucdUux0mvVAXeAEE98efOXZCDuWMS2/F/yu50CcIwZt3Dz4d8GzU+E4t6D0DsEvJ6XN+/gnTsjvP3iJi6/fJ9RDHuyf0VtwYBc4yDkm4HwTn/k/wV8+6SPoEfemyI9rk8GNtj3xORy+nugwSHBxIzju+e2albRa9p/2HPKj7zM/Ch7tjHKzuM6kf0hC3NcMairY+Fu431Ur8Rd2yFxPoNOghoKPHQxPzk9ocslVk9WN0P5XS6HuXp0B3evu+lt3W2v5uHzT4g84f7V67kHBiolwSRr3Z1fBUSOaCdbJelTQsw/oedehmvxeYve7gpP7w3luZsUPBeM7oJy4AocFfXMIjrWt9hnkcpMiiM+1tUsFV1W727UPPsDZae8EOAyVXIN+s2Yh3NmqZ4aT3HfxcGOruRf/S7ttDlwQS7iV5vmnPpZtfV9+mj46XrDvTRgHBnZ5QTDOMVNwpsfvbeT7XuWQWae/Qr2at0HG3tYK48F9O1J8HivOhtNTp9zoL0mJaY97Pse8pF1y/PqhcHR8/W+Ml10KYow6PAXuDUnTRgq+X+pfwV9XIQ/6NcJ4cWpkP8GJdeHKtndGD8FXh8CRpsAwcPHB6zUFy56fJeg+TnvWF31H2x4+CEe4ofVWCG7pgTHjqUsYh4vevUFw8uv6GDL+Nfn7zVg4TKSMfc5x2t8cRV40uPSeoOprlZMD4cfntcpFj9uHMOekft147W042eSLA8ZsgFi0piHGh5nNCwj+vRDueg/1Qc5W6g+ul7QuLPi/rSME3fuK9p2zv7TT+8uMUPuT33UvJnXKmQEL7Ccl6mNUC4xdHz+E+4aGZ9E3zjXF9WVCSyw+nzMD3C+PfIM88TrW6fcDyWeXyX7atlS/vrYbiGvM41Nw79DkAlzr+syBm2Kv5W8Ixp6CE2MKf6hjr5a4ZnUrAYfYiY3gFLrlJTjHOXNr/GE4Fg4drY/jHvdArqq5fQhvXmmFnw4wPveeA29OznzdE7jfDyypMF2OfzE37jXXdukk+PbDuAZdWLhRcFMb3C/Oa4WYuJ/Xe6xw/e84uIhgoe2DBVvp96wSB9d9a2ns8zfux9ZPS/s+aGgc+lOlW1HHlOutf/dx8+vgPkn37ZTP3NJmwCke/fwz+vmJE7jH/fXXXwUPHsT9wrZtcA797rvvBBs0aCBYqhQcorUtV65cgiVK4C4iJiZGMEsWj7tIhsNPBrxNkPv3x/1B7drof9zIgN0ZcAqrvXvjuuJ0hjSTE2EabmsUjygeORwUj4IXTCkeUTyieETxKO0bpPBO8v2f4FM8onjkv1Cu5a7/uQVxj+IRxSOVk0KKRyrZDb1sikehc8gS7MEAxSM+eSSZzieP+OSRlgfO/7WkeETxiOIRxSOKR+5P+rk9yRfgky188ii9G+vwipIUj/jkkdGmcRSPjBaR1PWheGTs+LB2xmGA4hHFI4pHfG3N45U9ikcUjygeUTyieETxqO9NfG3N9SqY26vsfG3N4eBra/5P6Cge+c9VNPakeBQN1nlOMzJA8YjiEcUjikcUj2TdKK55pA0GXPOIax6lfzMT3idE/H+1iK+t8bU1vram9U2ueWTG6ZbDQfHI2HGjeGTs+LB2xmGA4hHFI4pHFI8oHlE8cl2VKB5RPKJ45OcC9HxtjQtm32CgwQWzjTO5MWJNKB4ZMSopdaJ4ZOz4sHbGYcCi4pFxCPasyRH5anVjuHr8PR8OJw1uzmDkSrNuYWMgSUq69MOLgk/Wg1tT7xN4TSr2Nivmge629kJ1aWO/xnsE98bCpcXU21W46gzLA0eoHV/OF5xfIYdgBofurvQz3LmqboGT2KZ2cMvJbOrGm73ysJrXtm3vwUWle164YI1sUkGwjNMpKvms/P3b+smCc+IhLuwcBEe5BRXcXC/NTg3rTwbIQOAMnILzY9vccIoskPiB4IAHONIHTqb1jnCKR4mJiQE1zjlRO3bsmOu4M2fOyOd9+/YJJiTAFbVgwYKCVatWFSxfvrxgzpw5BfPlyyforEtAFbHozlaYCFs0NGyWwRkws+CahtuakdmmeGTk6KivG8UjikcUj9T3M3/OQPHIH5a4DxkgA34yQPHIT6LsuRvFI2PGneKRMePCWhmfAYpHEYsRxaOIUW3IE1E8onhE8cgYXZPikTHiwFqQAYswQPHIIoFU0wyKR2p4DbVUikehMsjj7coAxaOIRZ7iUcSoNuSJKB5RPKJ4ZIyuSfHIGHFgLciARRigeGSRQKppBsUjNbyGWirFo1AZ5PF2ZYDiUcQiT/EoYlQb8kQUjygeUTwyRtekeGSMOLAWZMAiDFA8skgg1TSD4pEaXkMtleJRqAzyeLsyQPEoYpGneBQxqg15IopHFI8oHhmja1I8MkYcWAsyYBEGKB5ZJJBqmkHxSA2voZZK8ShUBnm8XRmgeBT2yF+QEo8uhMtSt1uHCi58bI5goy+bCi5+ha5LYafeDAUmw21j70eNBRtfnSj47dtlBXNaynTNgm5rySclTjtG1Bdsmw3uW9+8Cvc8V/yS4Sy3suNOwVvHtBSsnsVSATZDj0ujjhdd3+0fslw+n+mJ+FTLlH6T/ts3VnYYluFVwT7FspiUA1abDJCBsDFA8ShsVFqxoGDFo0C4cDq5/fHHH3LYr7/+Kvjjjz8KOoWS7777Tv5u27atYJ48cL8tXLiwYP78+QVjYmIEs2SxzjXOzBPeQHKB+5KBSDNgJiHWoG5rFI8inbSmOh/FI8feWNysmHKjeGTKsKWuNMUjCwSRTSADxmGA4pFxYmHAmlA8MkZQKB4ZIw6shfUYoHgUckwpHoVMoZULoHhE8cjK+W2KtlE8MkWYWEkyYBYGKB6ZJVJRqSfFo6jQ7nFSikfGiANrYT0GKB6FHFOKRyFTaOUCKB5RPLJyfpuibRSPTBEmVpIMmIUBikdmiVRU6knxKCq0UzwyBu2shQ0YoHgUcpApHoVMoZULoHhE8cjK+W2KtlE8MkWYWEkyYBYGKB6ZJVJRqSfFo6jQTvHIGLSzFjZggOJRyEGmeBQyhVYugOIRxSMr57cp2kbxyBRhYiXJgFkYoHhklkhFpZ4Uj6JCO8UjY9DOWtiAAYpHIQcZTgd7J1QQLPVZdcHaFeoI9hgItzW6LoVMtLkL0EWkPTM7SDtevzZIcH7HRwXN7bqGPnDkm/cEJ/efIjiz4oeC8R2aCcYVyWqeGDrj9UF7qXP3e0ahTc8Xs0C8zBMG1pQMkAEyYBgGrn0vVVk/rbfgwC43o2oTegkMjXtSsBJdNg0TsmhUJBLikb/tcq77c/IknGOPHTsmePjwYcHdu3cLLlu2TLBy5cqCDz74oGD58uUFCxQoIOh0a8uRI4e/VYj4fmaa2EacHBOd0Ej9yES0RbSqZlhXzKBuaxSPIpqpZj0ZxSOKR2bNXdabDJABMkAGHA6KR8wCPxgw0qSX4lGKENatWzeJnpGFLz/Syza7GKkf2Yb0ABtK8ShAwlJ2p3gUNHV2OpDiEcUjO+U720oGyAAZsBoDFI+sFlEl7THSpJfiEcUjJUkegUKN1I8i0FxTnoLiUdBho3gUNHV2OpDiEcUjO+U720oGyAAZsBoDFI+sFlEl7THSpJfiEcUjJUkegUKN1I8i0FxTnoLiUdBho3gUNHV2OpDiEcUjO+U720oGyAAZsBoDFI+sFlEl7THSpJfiEcUjJUkegUKN1I8i0FxTnoLiUdBho3gUNHV2OpDiEcUjO+U720oGyAAZsBoDFI+sFlEl7THSpJfiEcUjJUkegUKN1I8i0FxTnoLikSnDxkqbj4EkqfKlk5cEb465W/BW8zXE4jX+S9r3+8lkwfti4BSXweKtZvPIABkgA2SADJCB4BlQO+nFPcm/p38SXL37mmDuAvmAD+QSvCdr5qAakJiYKMf99ttvgmfPnhX88ccfBb/99lvBo0ePCrZt21awePHigvfdd59g/vz5BZ2ubUFVxs+DzDCB9bMp3O0GBtT2I1KtggFvTofauaK1YL1B3dZU0M9Mmc1uAAAgAElEQVQyrcsAxSNzxJbikTnixFqSATJABsgAGTAOA2onvRSP3CNN8cg4uR/OmqjtR+GsKctyMkDxiLlABpQwQPFICa1hL5TiUdgpZYFkgAyQATJABizOgNpJL8UjikcW70B689T2I3twGOlWUjyKNOM8n00YoHhkjkBTPDJHnFhLMkAGyAAZIAPGYUDtpJfiEcUj4+S6ypqo7Ucqa27fsike2Tf2bLlSBigeKaU3bIVTPAoblSyIDJABMkAGyIBNGFA76aV4RPHIHh1JbT+yB4eRbiXFo0gzzvPZhAGKR+YINMUjc8SJtSQDZIAMkAEyYBwG1E56KR5RPDJOrqusidp+pLLm9i2b4pF9Y8+WkwEyQAbIABkgA2SADJABMhAgA0onvcknpDbLOzcSrP/RdrfawW2tTL3aglUeKy1Y6uFH8fczVQWLZM0UYKtS7+5cpPrkyZPyw969ewUPHjwoeOzYMcFly5YJVq5cWbBs2bKCDz30kGCJEiUE774bzsM5cuTwu17eJqrRcnXyu+Lc0S8GlPYjv2rAnYJlwH0Re62cyZMnS3H9+/cXrF0bY5TqjW5rqhlm+WSADJABMkAGyAAZIANkgAwExYDSSS/FI1dMKB4FlZ6mOUhpPzINC+asKMUjc8aNtSYDZIAMkAEyQAbIABkgA2QgggwonfRSPKJ4FMFcjuaplPajaDbMBuemeGSDILOJZIAMkAEyQAbIABkgA2SADITGgNJJL8Ujikehpadpjlbaj0zDgjkrSvHInHFjrckAGSADZIAMkAEyQAbIABmIIANKJ70UjygeRTCXo3kqpf0omg2zwbkpHtkgyGwiGSADZIAMkAEyQAbIABkgA6ExoHTSS/GI4lFo6Wmao5X2I9OwYM6KUjwyZ9xYazJABsgAGSADZIAMkAEyQAYiyICaSe+/0oKzXw0T7LUtr2DTsvcI/vN/vwv+tne34E8/bRJcvAJubFeK9hVcs3mAYI0cobmtBUqnc3Hrc+fOyaFHjx4V3Ldvn+C3337rUWTVqnCGK168uKCTV6ej25w5c+T7SLs3Bdp27h8cA2r6UXB14VGhMxCtBe7pthZ67FgCGSADZIAMkAEyQAbIABkgAwoYUDPppXhE8UhBshq4SDX9yMANtnjVKB5ZPMBsHhkgA2SADJABMkAGyAAZIAOBMaBm0kvxiOJRYHlo9r3V9COzs2Le+lM8Mm/sWHMyQAbIABkgA2SADJABMkAGFDCgZtJL8YjikYJkNXCRavqRgRts8apRPLJ4gNk8MkAGyAAZIANkgAyQATJABgJjQM2kl+IRxaPA8tDse6vpR2Znxbz1p3hk3tix5mSADJABMkAGyAAZIANkgAwoYEDNpJfiEcUjBclq4CLV9CMDN9jiVaN4ZPEAs3lkgAyQATJABsgAGSADZIAMBMaAmknvX1KJk78C7y+QUzCzt6olwcVseuyLgpvafCY4rTFc2jIE1qSI7X3+/HnXuU6cOCGff/31V0Gny9r48ePTrU9iYmK6vzvjE7FG8URkwGYMOPtgIH3NV78NlkK6rQXLHI8jA2SADJABMkAGyAAZIANkQCkDFI+Cp5fiUfDc8UgyYBQGKB4ZJRKsBxkgA2SADJABMkAGyAAZIAOGZYDiUfChoXgUPHc8kgwYhQGKR0aJBOtBBsgAGSADZIAMkAEyQAbIgGEZoHgUfGgoHgXPHY8kA0ZhgOKRUSLBepABMkAGyAAZIANkgAyQATJgWAYoHgUfGopHwXPHI8mAURigeGSUSLAeZIAMkAEyQAbIABkgA2SADBiWAYpHwYeG4lHw3PFIMmAUBigeGSUSrAcZIANkgAyQATJABsgAGSADhmVAjXjkb3OTZMdTi7sKlk14VPDrT18RLHGrUX3W/G2fwxFdfv2vJ/ckA2TANwOq+zPd1nzHgHuQATJABsgAGSADZIAMkAEyEAUGVE+G0m8SxaMohJynJANkIEgGVI+XFI+CDAwPIwNkgAyQATJABsgAGSADZEAtA6onQxSPcgsFzldj1EaTpZMBMqCSAdXjJcUjldFj2WSADJABMkAGyAAZIANkgAwEzYDqyRDFI4pHQScnDyQDBmNA9XhJ8chgAWd1yAAZIANkgAyQATJABsgAGQADqidDFI8oHrGvkQGrMKB6vKR4ZJVMYTvIABkgA2SADJABMkAGyIDFGFA9GaJ4RPHIYl2GzbExA6rHS5OIR8mSAklnVwuuWfGZ4GfjHhOM3d5RsE4mG2cKm04GyAAZIANkgAyQATJABizGgOrJUHp0JV/6Xn6Of7qn4KXBC/F3jZyC5vdai/aTXRZLVjaHDESZAdXjJcWjKAeYpycDZIAMkAEyQAbIABkgA2QgbQZUT4YoHvHJI/Y9MmAVBlSPlxSPrJIpbAcZIANkgAyQATJABsgAGbAYA6onQxSPKB5ZrMuwOTZmQPV4SfHIxsnFppMBMkAGyAAZIANkgAyQASMzoHoyRPGI4pGR8591IwOBMKB6vKR4FEg0uC8ZIANkgAyQATJABsgAGSADEWNA9WSI4hHFo4glM09EBhQzoHq8pHikOIAsngyQATJABsgAGSADZIAMkIHgGFA9GaJ4RPEouMzkUWTAeAyoHi+NLR4l/SwR2fzBy4Jv9t8muK1onGCr0YMFZ1a9XzCj8eLHGilkIPnsMil9ycpPBJf2ggPGJ492F2z/TBHBchm2Ch5bvVwwIf/7glMGNxWscwdt+hSGiUWTAWswkHzA1Y7NI1rL55ePvyjY7dGDgkfHbxHc2WcGxprmxQVzWsGOxxpRZCvIABkwIQOqJ0NpU3JVvv5l+iuC1b5tKPjDx7GCeTN7G9iT5PfT6yYJDl+SKHhvYVwPKtVvIlijwO2GiUR0+DVM8w1akUvIv6+nCQ5p+5bgrNN6dXO1kQ8jE/oIdqiNOY+2ZTVoi1ityDCguj9TPIpMHHkWBQxQPFJAKoskA2QgbQYoHjEzyAAZIANRYUD1ZCjtRlE8ikqweVKdAYpHTIXgGFA9XlI8Ci4uPMoADFA8MkAQWAUyYBcGKB7ZJdJsJxkgAwZjQPVkiOIRX1szWMo7HA6KR8aLiTlqpHq8pHhkjjxgLdNggOIR04IMkIGIMUDxKGJU80RkgAyQgRsZUD0ZonhE8ch4PY7ikfFiYo4aqR4vKR6ZIw9YS4pHzAEyQAaiyQDFo2iyz3OTATJgYwZUT4YoHlE8Ml73onhkvJiYo0aqx0uKR+bIA9aS4hFzgAyQgWgyQPEomuzz3GSADNiYAdWTIYpHFI+M170oHhkvJuaokerx0qDi0W8SnW1DqwlW3QBXrFZxLwh2b1Ra8MGbaGFjjjRWXMt/4bI2qmgzwb7t4a52sXtZwVucp/9rtnwa/Bjc+8Z0xH7H33hU0Di+F4r5YvFkgAwEzMD1n9u5jnmy1BH5nOuHLwQXVIC3yfUDnQXrFsM1LOdP8wVnl6b3ScCE8wAyQAbIgM6A6slQWkQnn10lX79d82PB/J/ARfP1R+70My5XZL/to+oLln1nl2CVjzYKru/wsKCH32/SMfn+28/hOJ2UJ69gTL5CggVz4XqS2c9a+LNbNPj1p1723Od/0uzExXBXK/faNcHBa8cIvlwU+Xf99NeCfVsMEPyv31IXXcNr3GNP6thqYUB1f6Z4xEQzPwMUj8wfQ7aADBicAYpHBg8Qq0cGyIBlGVA9GUqLOIpHlk0ngzeM4pHBA2T46qkeLykeGT4FWEGfDFA88kkRdyADZCA0BigehcYfjyYDZIAMBMuA6skQxSO+thZsbob/OIpH4efUXiWqHi8pHtkrn6zZWopH1owrW0UGDMQAxSMDBYNVIQNkwFYMqJ4MUTyieGScDkXxyDixMGdNVI+XFI/MmRes9Y0MUDxiPpABMqCYAYpHiglm8WSADJABLwyongxRPKJ4ZJzOR/HIOLEwZ01Uj5cUj8yZF6w1xSPmABkgAxFkgOJRBMnmqcgAGSADNzCgejJE8YjikXE6HMUj48TCnDVRPV4aUjy6friHRKvSuOqC00bXEXyY7mrmzGLVtfb3ySPHT1KTRa0qCzbNNFdwT0JjwRKq68nyyQAZMC8DSXtcdd80JlE+Z+ryFK5VWXTnz1NwPWmb+1OMLZ9/I7i9IW7MuZEBMkAGyEDgDKieDKWu0UWM26Pg8Nzqj7cFN8fXFMzhr9FzMlzTPm3VUnDk3v0ot+hHgsfnNRfM4yrvqvx9ZPZrguXawN0tqXp3wbFvtxBs+Mwjgvf4Ww8/6I4sv35UyM67XD8grZ9et4Zg30c/ETwwHH+neP39LX//Mr2NYLWDHVysee5rZ0Lt13bV/Znikf1yynotpnhkvZiyRWTAaAxQPDJaRFgfMkAGbMKA6slQahopHtkkrYzZTIpHxoyLiWqlerykeGSiZGBVvTBA8YipQQbIgGoGKB6pZpjlkwEyQAbSZED1ZIjiEV9bM0zXo3hkmFCYtSKqx0uKR2bNDNY7hQGKR8wGMkAGVDNA8Ug1wyyfDJABMkDxiK+t2bsXUDyyd/zD0HqKR1zzKAxpZPEiKB5ZPMBsHhkwAAMUjwwQBFaBDJABOzKgejLEJ4/45JFh+hXFI8OEwqwVUT1e8skjs2YG680nj5gDZIAMRI4BikeR45pnIgNkgAzcwIDqyRDFI4pHhulwFI8MEwqzVkT1eJmGePSHcHXkq5GCixd/ITj5Yn3BWncdErzj0nbB+XfEC04d+YRgzuVvCb7/+jLBDe0WCS549xnBipfnC07o+qorJv1zTJDPCe/C9arop88L9r3+oOD5IwUFny95WPDAzOuCN380WHBoqbsEMziSBC/v7i3YqOPtgk1a/ya4cMHjgt2Xvij45O8zBefMmyP40awHBHPXzSFYOsMmwSkbnxR8cRacdFLOd1n+PrXxHcHX3s4umC8OGLPhc8E1DacJzmxeTFDb7j0HfpZO6iUYO6iMYKM5bwpOqIdV9PfPQFsGdrkZB07A/kPjwHfpE2jDZwkjBLtegEvDxGLgffLr+nHj8f2bzZ8WbJAdq/lvHve64BvnwHnnAj8Irp96n2DBWThfv+K3CP6x9X3B6aMR954bcPzE/YhFp2wZBR2Ov+Tf45/A2Uzb8neDQ0TT8WhjfGxpwUKhOkb4+eRR8sWpcr53H+ssOPWtrYK/dsoiuG9hX8ExLXcKbu+HeL/1PHI/rkhWNOTa9wLrFo4RnBG3S99/GNrV4Vnsp/F871nBPbNfEWy7Dm4Jr1X5VnBev0cFG24Fz51zg+ekxATBCc0+FtzYsr1go8uz8X1iR8GRQ3CuoiurChb7vKHg8EpweZrvij/2q7UBcZvffIvg7prrBOPLLBHc0reRYINDaNuImzAOLOoPlxH/HA+Ru+fccqXvTeBzYBc4Q/TIi/4x6pWegn2vIYfXjxNw7P8s0H55qxznnqN9b3pXvu/VEm17u05hwWwOjHWHvxqLNs4EptQTTivtHOhjM/Scd/3eGZzU+Q1x17ZxrtzBdxOexph0adVAwZR+jhzsmw9xWjkWcUk5d2v5u+tdGH/nTewv+MoufN+5D/JhSK1CgtlcNXD7oOfq2mkT5YfPxsMx7McGDQSrJyMPzszVXV5GwAVmSauHBXM6jgh+P/g5wXbX0Hd7xSx1nShhXFn53GgtHGE6PXBccIerP6G/fNcTHPSLWS+4efDvgmenol/Or3Ov4GWveYN4xOnxmOkeDz2vehVaJfuFN6ddzfXyAdekq5ubCBatlR9cHEZO98x9U/oFJOO66uRs7BsL5O+5rdYIHh+BcSOXs5RkcDq/ORxJW9+K8dfZt3qWyyl/O0djX7X3+N05xs1Nye0R3TG5yD0K2ZbjY4wRMyuiw3Z7Hv2rW/l7BP/3C8awpfNHCbb9pa3g5NrbBNe0cxs32+MamEe/nqaMw85xtZr8XmI3+vPk/lP0838oGN9BH7su4m/nNcq9P3vPn9T9XSsjpc8HO4ZgrPM3HsmXV8r+c1/HWDm1GNxz4i5iHO5+HVxv7YB7k3ceOSqYNBhjWoG5GEdmVhwtOOyOyYJvHcL4sXku8rP45eUov+50wW/awtG2zDzklbadHItzjSuJa9hOj+ujHhefccO1p0FOH31AH4+PrEZbZw2GG+rXzyG3XzqOa2R7fQzs1BFOVW/p9xF5T/l7zcRYVj0ruHP2Oe1zqP0uOmOPK2SW/qB6MgTykuXfpCPIvbbVcZ/WcBPuDZrnxT2G39s/uJ8e0gDXpDsqYTzvOgX3a2sOILdr3Imb4KQj8wTbP9tH8LMD/wnWnLVWcElr9PNQb5nTqn9k+PWbOZvviHvTtT0wX6v5I9z6tn3RVbBMVueV3bkf5rRf1cG9qrYNr4HrMDd7MqC6P1M8ongkPYviEcUjLQ8oHlE8kptUikcB3nFQPKJ4lJYATfHI+Z8pFI+C/c+YAIcii+6uejIE2igeJSYmWjSDzNQsikdmipYR66p6vKR4RPGI4hGfPArzUxp88mh7Pz55xCeP+OSRdnHhk0d88kjLA4pHFI9CmWSpngxRPOJra6HkZ3iPpXgUXj7tV5rq8ZLiEcUjikcUjyge8bU1GQeO8LW1IO8y+OQRnzzik0da5/F83ZCvrYX2GniQQ5LFDlM9GaJ4RPHIOF2G4pFxYmHOmqgeLykeUTyieETxiOIRxSOKRyHdI1A8onhE8YjiUTTWWwtp4DLNwaonQxSPKB4ZpzNQPDJOLMxZE9XjJcUjikcUjygeUTyieETxKKR7BIpHFI8oHlE8ongU0jCazsGqJ0MUjygeqcrdwMuleBQ4ZzziRgZUj5dpiEf66XUXnvmNassXg1ruFdwbm0cfYw8Kru1WRbBxNrjv/NofLjNHhpYXfOIqXAuODoY72P0OOJ9tiIPzirat6r9aMD4fyvyiQy3BtkmTsO9UuKiU1C0Gkk/CiaRt0QuCxQ/CzaVnFrivdM/3s+Bt++HiNiAGjgWnFqAOJY/CeehwT7h/XZ4Dt6B8q1HungS4vpVw/E/w/Gq4bcV0hevalB/hDtXy4nuCLxU8I5j/6Hj9fLqryNVP5e/hMTjf9pVwTtK2BRXgWPPvlmaCWZ9EHWZfgWNRbOZLgsc/xWr7tZ4vJdgi8QOc44HMeklY4O+fTe0EWzngsrKwIJxw2uaGo1EB13Fwfzr1KbjIvxIOJttnoM0lM+iToC0t5O+Yuo8JTj4JR7nY2zCobRtWQrBcL7iylfkcN01bG+IClOH6BsHZzz0lqG1t9g0RXHCgG8pyNsG1R5Af3NzWelXWHY4egSNBwSy/CB5evlBwamnEZc0A5JnLQUwvZ0RWcLdtA/JyQQXdZc29el73T2nY2RVwGSz4AdwSvlj2smD1jHDbG5sd/C/9DA5U62rDqWpRC8R9YOOfBHfG5hXM6DiFug2tIPhUJrRlez44k82uCoec/hng4uER/2TkR5vvUZ+Zj8I979lH7xBscgquQnF3bBZMqIL8nDcELl2rqt0t6N92TnZz5kqVjF/K31e6w9VwRx84/M1sPkPw+T3op0VfwBhybW5w/bLVHX+med6L3VEe/Oxu3NKuZ8r+Pn7X80Ar0VvueO/nPspOgvvR4o7IhyZJ4CpljPIvEsm6U9EL+TBmFnUfR85jjOoe85ngwdVwa1xaGWNpQlU4Uc0bgr9XVUth8egMjPUPH8F47RrrvfaP22S/v9bjdZbsPTG+frEZDoJ1MoUWj5sOw/FTTU7rfF/G2PDpMPSLf+6Hg9gXM+FyVmQGriWDXU6g+nG+wG0se+c83FXi9+vXuPswtlzX29ikNMaqlf3gHOk9x32d2Mvvf3/i+iG2Nfrl7IWI35cvwOmtX2Nw4Lo3cCvq35/grFrrN4wt6+tjbPE6znrNG7inJh2Da1/nYsMFN8/C+J5y/tDy5xYHjtc297Er+DHEB//Jer/qjGtSh0fhgrm/fXHBm3fAZbFo5RjBoVvhCPvFLjiOJbTEdXmJe0yawiltTlssgvt4wkOCR96EU+Sbj38n6Ly+ZEhE3mpbi1KIc+MT+rX/ZowNgcfNy/XTdSb3D7jGbYrF/dyx2XBBrbkM17wHVsCJyjUGJqPv+X/NXAwOepQTzH7D+D2qKK53wfa7iIw9Xnmz9g+qJ0PCXjL6y9pesYJ978G4+0035Ap6hP9b8q9wx42ddL/gqBpfCT72NOZTA3aiT71eAudd3APj7d+P4DrdrS3c2tpthDvie1XR71VsEeFXRcUtWSbmYVe2436+flnc0xxsAze1tRMx7mf7EfPBsbsqCb7RFY7i2pbLm9XqdThtT68LB9e41af1AzAXSXEATLuA67/AobPuQ3GCuBNyOHJ1h5PggeEo905XTfghGgyo7s8UjygeSV5TPNKUPIhLFI8oHml5QPGI4pHXiz7FI4pHqZLDl2Dl4/aR4tENBFE8isZkw+jnVD0ZkvZTPHLQbc0IPYHikRGiYOY6qB4vKR5RPKJ4dJP+SBvFIz555HA4nE9IUTyieETxiE8eaTngOSa4ZwbFo4D/88Vr56J4ZOZJi6q6q54MUTzia2uqcjfwcikeBc4Zj7iRAdXjJcUjikcUjygeKXrFh6+tOV955GtrN74GytfWvN7m8LW1dJ4A5WtrfG2Nr63ZdYqkejJE8YjikXH6FsUj48TCnDVRPV5SPKJ4RPGI4hHFo3TXN+GaR1zzyO0Ggq+t8bU1vrYmDLjWBAz0yV0+eRTgGoLmnMSEq9aqJ0MUjygehStXQy+H4lHoHNq7BNXjJcUjikcUjygeUTyieCTjABfM9vOGg+IRxSOKRxSP3Baq54LZfo6fQeymejJE8YjiURBpqegQikeKiLVNsarHS+/ikQMuT4u9Oqr8K79f+houQHc3wyrvk07CUaXNUTisPP0oXlGofQquTj2zwzUg/omrriA+9T2cvcpcXyn4USW4qw3vBBeXoy8WFnSt/Z78rfw969k6gv1jUdft97YXzDn5FcFNS+FQUsm5pI3T2awLXGKWfo/9Si3y4uLhrOHFD+VT93vgdLT7azhlffgrVpUvtLS34HdLUp/PoTvLbexTWn6vlRGOdNp2elBVwWwebmtwNnn2l36CAxLgJHJkBJxuHvZwW7sm3x+fAre1j57GavzxmeFs5uG2lQvuTSnc7Za/PTj+a5p83y/7R4JbV2NN/VXV4Ii1tTfOtyIZ5b13DE5zW+fCBaDkDrgDvDt9k6C2jZkKB4sURznXT6F9cHvVo297N+ehpENS/p4vhwmObovfd0/QXddaF5O/swX6P6fe9i8P10BtW9y6muBrT+Kcx18pKujNaC75CHhrVBjuGwUPIw6jCzndrXBRcTlVPQUXkI8uwCUn7nY92U/pjoQebnv+Wtz56v+uJqbzwctra533yzGDisIhqMyRNwQb3KzX3fGP/H16QWVBD3cd5xk9+iWcTJw5Gj6npMg/eXSlez5py6EPkA9Lfkc/63MCToKBuq05fObDESl3bTe4Kz6dBeO0c5zy9NhDjNKNU5Tc1jzd9Jw1DUdO62UlwcXy5LV7BXNn2C64cWpnwTb73xSc8j7Gwzp3ZHLxle4HnbN+DXGNSf4ZbjwL4+HOc6AlXBF3DsP1deEpuFqOjkHuh9ttLVl3SNPKrrfuRTnHihfhBOTh7OV0YnU1UB+r1r4k37TPCke/OY/hOh+wa1cpuLR91BluL2fPopwFbd2cYHW3NO/939f6RJF3W0vWXc5ezoO23LYPLk0Ti97qYjP9D37m9p9w5+uaE/cVmXTnHNf1JZVzZILs88vWBYJTi60ILm7e3Eq9NUh3+p1Z77DsUWoF+lCuhWnfpxUP9Zp5C/qYtqnrd37Gx89o23E3tZMhuBZf3QX3quda4f6r5wbcR9XI4ef47QoMyvvrW9yHtzjUVHBxddwHNikIx0DHLFxnx92OHBzngNtf27NwGHy0I9zV5h+fLNg8j+7k7DpP+D6o5Td89bRXSXD8Pv3jx4I9n3sNaXM6l+BT09YKrnwZ8wpvBmtpc4b777XDOgkOGo/78oIfICc/box70JQy3ffH3O7mwaHUwV7RjGRrVfdnikcUjySfKR5RPEo9sIXjZpfiUbBrHlE8Ss8m3dfk39slOhw5rZdN8YjiUao0CzYnUQjFoxvIpHgUyTmGac6ldjJE8Ugtv6ZJM4NVlOKRwQJimuqo7s8UjygeUTzik0dpDIjhmGhTPKJ4lNYTJmoXzOaTRw6Hdw4Cu/fhk0clhDDVbmsUjygeBdYz7be32skQxSO1/NovX8PTYopH4eHRfqWo7s8UjygeUTyieETxyGBrHvHJIz55JE+k8LU1x7YNeGV6AV9bS+cO2E+xn6+tObK7v+rN19ZMMbNSOxmieKSWX1OkmAErSfHIgEExRZVU92eKRxSPKB5RPKJ4RPFIcoBrHvl5X8DX1vjaWqpU4WtrjkDXDPTW1fjamp+DkL12UzsZonikll975Wr4WkvxKHxc2qsk1f2Z4hHFI4pHFI8oHlE8ongUyL0FxSOKRxSP8ESYc0FsikfpvC7q55NhgYxBNttX7WSI4pFafm2WrGFrLsWjsFFps4JU9+cQxCNE4l/dLaxoRbgCtHK6geWCq8C8xnBjG9B0h+DuYiMFn/0NbgLatroRLCIzuG4+4FqWMBsuWXs9XFxwIV7UCm5MLUt9Kbju+vOClb+Cu0unVkUE7z1xwnUu+ZDvWYHWLz4qeJsXFw+sdqA1cqHAiKzOesFZJ+EIXNvK7Z8k6OmAlPp/I5373bjvQ25ua58mYoX7Xa/fJdhhOFyW3skDd58CHm5rcElaXR+OKBc/6ykY++dAQQ+3tZxL3NrihWOvsYD7y5bWUwSvvQZnsT4V/xIsthuua+0+mCP4X7MfBbWtZr3yghF3W3PVAA5RZz5H3B5sDJe1zr/CUS4+N9zwRmSF411C7/cEe2RHfn09Ai5Dl6dOFVxY8wfBMVnhYON6vaIMXIBQlq9cdu0qHw1cH8UAACAASURBVLz2pwdSu6T53M+nu5bzvLhp+jcR8ZoSD9ePn25Jwg7r4Ob0fS84MXj2xdT1T/1X6vyvtA8OVGPu/EZwfROcc0H1+wVTXB38dFvzkaNOt6VK+xDPsZVPCV7d+LngxCJwsFjeB3n59/twdfRc3ySSbmtfSB1OVZ0n2OUS3NZGXIQDZcwKuLSE320t7bHKdZ6kn+W8mybFC47clF1Q20rfivFxoMNtHHTFJ3V/6n7fGtn/x4nob2t6wPlpT0vwn9nNLcsZv56PIEPuv/WM4JVNcMF8t/R6wRSnMZU57Wp22h+uo21Ta+Ia07/pFsFDnUsJ3u7jcOe1pvVLcFXr+igcQct9hevllgXgfVqPrIItCsABrU5GjFHhc1vT3VRXoXxt65AdfM+tABcs706sziN0J9DJHeSL6fXhHDnAdQ1yGze9ihDoC29NHyu4472Ogve9AafJfo3hypoyNrmPO8g///PH020t9DHERWOaH3yO5+kfro3YfsUk5TwXZf8849sIPvkn7gNSb3DweaxTE8EGOTBuul8fY68fle8LF9gnuLrdacG/N+lueIG6rV3E9bj+UDg/zhsOvLygoqC7+6bzHsrjHtTfa6aej1rZofe7KI49aUTQSl8pnQwlJwpVyzthDjG3MsaqhNaYQwTucfa3HPfLdFy/P3lwsOB75dFXRlXAPejowo0F6+XF9b3fCOT4/m6YNz29FO5r3x/oJVjxFqcjbfgjq5Tf8FfXJiXCsfTKL7gvnLQM9+HnVmCeNWJ9ScFea+BAOrgG5tLa5tt5TXdPGwNn1//LukqwyWfIvYMrXxYs4izoEuY7i7/BtWLLaz0Ed9JtzcW5kT6o7s8UjygeSb57iAIUjygeaYlB8chxiy/r71T21mlPiJ2TtqxPlpX+liKgugtTFI8oHoVjEhvqbQzFI43B8AnQ6ceD4tEN/FA8CrXzWvJ4pZMhikcOpfxaMiMj0SiKR5Fg2YrnUN2fKR5RPKJ4xCeP+OQRnzySccA5WfZ4mpJPHvl3f8Enj27giU8e+fskGMUjikf+DTD23UvpZIjiEcUjQ3YtikeGDIsJKqV0vNTeFEtOTsZzth5boI9B87U1vrbG19a0brSAr63powlfW3OuB8Inj1JeA+Vra+nceehPsYX++kyodzd88ohPHvG1tcBfF+Vra6GOPN6OVzoZonhE8UhV4oZULsWjkOiz8cFKx0uKR1zzyOu6Unxtja+taQMvX1vja2sOh6MEnzzy7zaETx7xyaM0101LP3345BGfPPJvgLHvXkonQxSPKB4ZsmtRPDJkWExQKaXjJcUjikcUj7hgtjYOcsFsLph945MWfG0tyLsDikcUjygeSQ5wwexwG1AEOSZZ5DClkyGKRxSPDNlPKB4ZMiwmqJTS8TI08Uh/rP1rrMx+d7PHBSedHCAYdzssBp3OVg9MgPvMsHvgeJT5QzinaNubd+tOUm433oPbwuHn6Itw4XGtHp/8rfw96+l6giPbwdFm/u91BR/ePFxw+7zmgo95NSjw09XpIlxmut8zQ3D311id/sNfawgWWtpb8LslcNaq5Drfb/L3xj6lBWtlhLuQtp0eVFUwm+62lrvqLfJ3ia7gsUM/uOw0uzJI0MM1zekk8tds+b1js/sE+694SjCXN7etXHBvm/VsHewfu1vQg+O/4DbRLzucT7auXi24qtp/gltaw3Hs+DTE/+LTcInoXvJtwQp5mgouqjpMUNtyeCwW7PoptA/6U1KjisKZom97OP15W28i5X958VrVYz9gkWLn62Yj3N3TKtwmv/+1HjkcU/sRwSG/1xS8kru/oMttrRzyUdum1UKO9nthp+DxV/AqQIp3Glzqfj+Jx91z/oOyGhc+K1jwMOIwuhDyw+HAxcRZl+xPwXHoowvOfqcnn0+3NZwv6RByt21F9IVSu4YK9oyBc45vRyW9WmmC+2LQi2Wvo5WQU82b5hSssR45PrAYHKQcjmD75VdytDNHnev3eLinuXIbY9Cm5eiXI39CDkfTba3yYThcNCj0nOAHPbHAdrIvR8j0wqD95jMf4Nq4thucjZ7OslzwQn/k29JmcGWa2Haj4JrnHnCd8YIXF6QS3qy7H4OzzY6pGC+fegtj3tuHRwj2zP1/gl7j53UB8zJyXEZFOZ18GX1Y2n+mkGDNwnBFS7nEpHYCbZpprvzutzue67W1vHLctD6zBOsXg8vKtZfhrlKsM5xOXlmN/wDxzFlXVYP8cFKO29x4tOv4XTNGyedO2cCD77EB1791TecL/jGnu2BsJjg6eo6zev935Q0c5ua1jhUsHwfnokkVjwkueQGORb7c1gLuz3p+aWWHbwxJPwzXD3SWHeoWw5hZeD/iPrEo3E1dWxJcV09eu1cw5s5M+k/+LTNw/ed2sv+TpdCvq/w2WTA+rx9+Ut76s1eXPNwzOF/dTZ8B7Vf92vYt3HKbXUO+rXjqTsHTC+Cu6+62VvwI8qJRsNfMW5CP2tb6pWD7ndqxxzd31t9D9WRIYzD5b9yPXc2Me77bMwfobpZ8RY47sRvXyU/7jxP8pxfckPtUhIvt2h64b665pIrgom9wn9w4N9yLx5fD911LJgieSoArWy6FYY4Evwqrb7GiddHoAOZ3XcfiPuO9D5EHuR24h1rbF/eLNeMxfo/c9omLh25l4NjtfXO6rcEh9oGmehkVMAe45xO4rw2vgevyLwmoy8ka+QW/qtBWkG5rPmiO0s+q+3MIax5RPKJ4RPFIGxcoHnkbHSkeBbrmEcUjikdabwp+Egux0Sk1B3/fQvFI447i0Q0ZRPEoHdGW4lHwY41/R6qeDGm1oHjkcCQmQpjgFk0GKB5Fk30rnFv1eEnxKJ3/0SrhzCA+ecQnj/jkkfSGvbF5AhhXKR5RPErjCRM+eeS9D/HJI4eDTx7xySM+eRTAddYeu6qeDFE8yi2JRPHICP2J4pERomDmOqgeLykeUTyS/sHX1vjampYHfG2Nr61pecDX1jxvG/jaGl9bc70KHfCrr+nfhvK1NY0fvrZm5smK6rqrngxRPKJ4pDqH/S+f4pH/XHHPtBhQPV5SPKJ4RPGIax5xzSOueSTjANc88n4jQvGI4hHFI3/Wqhojnci1BqBzTSSf9/gUj3xSZOMdVE+GKB5RPDJO96J4ZJxYmLMmqsdLikcUjygeUTyieETxiOKRj3sEikcUjygeUTzShgnPheq55pHqKZbqyRDFI4pHqnPY//IpHvnPFfc015NHyXAFWPP2E4KtYr4U3PcWLqLZna25BFeu/mVfFRzVbB3EisE4Ttvud32CU8Fvn8Bp4MFv4Dy1fQZWmC+pGx8k645ubYtekO+LHxwp+PYluG40LgVHg4cPwekgPr/uWJIMR6F1g+ECE9MXdcjq1ckIjnHnV9cXzDsIzllzvuoi2OD8QMGXCp4RzH90vOCAGN255Oqn8vfwmImC21fC1UvbFlTIJuh0/ipcGUuc1tsDJ6qJTucpry5JKOfSGriytb8F/9s3v4q+wr7X48DNqU/R9vwre6FuLo4xaF3d0kIwpi7clyaffEcw9rbjguvqTxI8Oh8uX7WXlEd5bUoJvvEL4j7iTzgqaVtWD7c1rPZ/+DM4TUzJjXMMqwTnOJe7nqsELx/8dls7LwUcnAzXlmKjXxD8eGs/wbjbFqHOobqtVUDe3Hiu4suRmysWIF5PZ0EyJ/85RfDlucj5Ka9dFVzWAm4cAxvDRWdnLFxgMjrgVrhtaAXBpzLBwexID7iuufqdT3etP1Hu+4hX6d0TBJ2uUMUvz5O/R9ZEfRPegdtTaGseYYy48s49glvfQxwe3zFYcM1CuOxUvwn8eXPXKeFIv182vA15Fb7Fbt3XbkI7XBNJPf+077w5SDn7uWcfSF12hR1wHPt6JpwsamTxxYXs5nvzlQ/nMUa9k3el4O8b4RI2MwNcoMo9drtgg8QPBAfkQh4Kz/Fwjix3EGOQy1nMxwK7yccx9ryQD7mVdTfOObUkHG8CdVu70r0Azh/2nE7dV7RzlP4cY8aq9R0E6zhNr3T3y8El0G+mDYSb5aG2RQRTXBZd9KX+oL8OVf/5gvL9/GW4dn3RHM5iLZIwXmxa1Ejw5hFwfXN3FLv5LMbfdxsjv/It6iYYd58frlrajpfg8ti4D9whtW3qBLji5XB4cfZqihF798fIgzWVUecL/W8W7Li4tmAuvxde7ojzjlsvuPXVhwWzeTu/az02H/3Vq1ufc7FxHK9t4RtDXEWm/SEJzmTT6jcRfK/eJnDZBc6e2Zxj3peIY3wBXDNHFoMrlMMnJ/pu+nmm1oMz6bi228FtS+TRrfp5tM/n1+Ca8PnDXQVfvnuJoG+XvGCfPPpVyl/XGI5BiZ/Aba/VbT7GwORtst+iYK+Zep/Tygi236kbe/S4EcxhJf8v7j1+2YVr2q+/wRny16NwKS7REi7EMd/g2jfidtwXjn8Gd25/7ITLYttK6HNHRyK3D3TDvMrn9SOEPImEOBdC9ex16PUD0t7pdeHw/GlzuN+ufBnX45S5EZxpt49qJVj2a8yVte3gSjixFfE6kUrtthbTFQ7cl0ejrPr7cfzWybjubluBcutXh5lGr6LYj25rLsoN9UF1fw7+ySOKRxSPKB7JYOHhtkbxSB9E057EUTxyOGZf0W3LM1M8onh0wz0HxaMbFsymeETxiOKRoWYkUayM6slQWJpG8SgsNNq+EIpHtk+BUAlQPV5SPOKTR5KjfPKITx5pecAnj6K7YDafPOKTR/K/e3zyyDEiK8UjikcUj0KdRFjleNWTobDwRPEoLDTavhCKR7ZPgVAJUD1eUjyieETxiK+t8bU1g6x5RPGI4hHFo4VyTaJ4xNfWtDzga2uhTiOscbzqyVBYWKJ4FBYabV8IxSPbp0CoBKgeLykeUTyieETxiOIRxSMZB7jmUVqXbK55pLHCNY9uWOdMf72wX/axkjCbli8VHPlTRUH3NaiwomE6G9c80laGEYK45pGvZLHn76onQ2FhleJRWGi0fSEUj2yfAqESoHq8pHhE8YjiEcUjikcUjygeeb1aUzyieOS2SD7FI8e2DVjke0GFrOg5vhZC93k3TPHIJ0U23kH1ZCgs1FI8CguNti+E4pHtUyBUAlSPl77Fo5ZwWGnxBxzGWj33oGDFRLixjPsTrgCjRsC9o84dTtsZZ9N1d6j3npEvBtWAc8pSpytYWgwl7ZJv1w9tJ/j63+0FuxT8WfDwlGuCSdPgsvZ+KTiMZXBcFjz1FVybmrfBMvO3tYJ713074OtWcTYcSzrBmTLF1al3Hvm7WoeGgnG3Ynn5+ZPhdPXIHLi/DXY/30a4hL32NhwT8sUBYzZ8LrimIbia2bwYTuhwOO49t0xw6SS4LsQOgptCozlvCk6o97fg/hm9BQd2gWONY8LbAgMexo3b583hjrSlB/Z76tIhwaJ3bxCc/Lp+3PjX5O83m8PFq0F2rOa/edzrgm+ce16wc4EfBNdPBWcFZ6F+/Yrj/07/2Ia/B9RCHHdOhqPc19Xg+tWmGjgctu4OwT1TsL+2ebSxySX5fnUjrPL/aim0yenEl+LC5yoi1YfkC1/J38uXgd/PeuF1h08exWLE7Z+Bw1EJBzjJfAxuMT23wamo8/iegoNLYtHinQvh7jKm5feC3/WEm16/GLR18+DfBc+ORgxevQZHo3lxyNft/eCAE98BDgna1iD7XsE1g+Cy0fhbOA5VKwFHKUdmOPh10n+vcwdyNikxQXBCs48FN7ZEH2h0eTa+T8R6ICOHPCdY3dnvrqHu66e55w3iMDTuScFKWf4VvLQF5baohhv3013we+GcxQVf+BvHvbge9W7w7hDBhKpwTNMNEOVzyobcPbf1fcHpo+MF+94EZ76BXdoI9iy6Bb+/BCfGof+gTR0moX+23gwHugf87pdwpvrD7by9k9CGbjWQb7m3I09G54Gz2aTSOwR3zYc7Y0o94cbXzjFTcIarHe+i/o8gVg/dg3Zo2+p2zlzoI3/HXj8qWDQjztna1c/hYtY33zeCK8e6cwSXwq53waFx3kSMPa/swved+yBuQ2rBJQnejelsLrc19Ne1XToJvv3wYcELCzcKbmqD/JrXCg4b917G/uOb6ufLhetAtWTEX9taPotj49vDLfPf7hh/BxXC+Dev1U7B7f3AyRv3w+HpzBcYXxdUnSG46B08tXHXNsTFM28Qjzg9HjM98qql/N75OnK/ZdhyGg6Uf+/HuKJtzevimtNgC8b+NhnWCK4Y/wbqeBpubHPGwrXyaY/roqsofEjGGLVj8ouC1XvCTfGNrYh7pz0Ys568CpfL9UU+E/TkQO9becHtqDjUL6EtctyXW2LyWThOfjIY7ej6Xw9XRbvkQXzz5YSD0IGp6BczK6LfdIstLFjgQziGxf0OJ7ou4zCuDil2WnCHa5x15oU+brbHNTCPfj0d09Lt9w7V5PcSu9H/JveH89zMih8KxncARw0u4u/A8yd1f9fKcPb54McQPR7lckqdvDuIJsvvSYl6W1qgjR8/hDGx4Vnc+5xrOkhwQsuSgjkzwDHnyDfveeEE92VxRXSBx5H6PEPqY9xZ+ESc4NPHcP3XtsQOuL7NroPxfE/QccP1sEFOL05/ztyfhutAm+64T6rwPhxEi52HS+6dJ3Cdb6+PgZ06Npe/34otLZj3VIDXzKwYm519TvscfL9TNfa4wmH7D6onQ5EkOPkf9Kn/3Yz76uRjmwWXrYO72p7d+j3JKdyHN+yBe6KXymAcSfu+K7QWWInf0JgwwNGX1kolevh0NMO9yaW1uMYWHY5rsLatD9htDeNp4cPTBes+hHvP6iPhzJ2rAa5Fbe//zs+6GYBHG1dBdX+meETxSLoXxSOKR1oeUDyieKTlAcWjG+86KB5pbFA8CkaApnjk/M8UikfB/meMjWdANzRd9WQokixTPIok2yY8F8UjEwbNWFVWPV5SPKJ4RPGITx7xySM+eSTjAJ88Sut/dSkeUTwK9ulFikcUj0J9ktdYk5Jo1Ub1ZCiS7aJ4FEm2TXguikcmDJqxqqx6vKR4RPGI4hHFI4pHFI8oHnl9FZPiEcUjikd8bS2910X52prqqZPqyZDq+t9YPsWjSLJtwnNRPDJh0IxVZdXjJcUjikcUjygeUTyieETxiOKRg2sepaxxpnUIrnnENY+0PPC91hjFI9VTJ9WTIdX1p3gUSYZNfi6KRyYPYPSrr3q8pHhE8YjiEcUjikcUjygeUTyieHTDAvkUj7hgtv8L1VM8Uj1dUj0ZUl1/ikeRZNjk56J4ZPIARr/6qsdL3+LRC9WFhX6N9wj6cmvxpAxOGasbw13s7/lwcWlwswq/gEAD9o8ccHpBZcEHVsANaE9CY8ESgRYXkf3hDLbtPbhfdc8Ld5aRTeDOU8bp6pN8Vv7+bf1kwTnxcMbZOQhuUC573YjUmSchA4EwYMZ+GUj7orCvy20NjoEFEj8QHPBA5ihUxvynTL4Mx7jvvoJb3te/wZEz71O1BFuUvFcQ/n/R2P6Uk+4ZjjV3pjeBG+bownD38bb9+yMmwYXm1BUc8gacR7WtZQE4aGZwJAleOQrHt2/mDBV88Sa45p3pWVYw/TOlWw3+aCcG/oUT5dBCcAq9NAuOjm8/UUDwXv1WMfnyVvn7u5Vw8ZzQHi5rTf6AI2AshzJLZ43qyZAxyYMr7t8wZ3Pcequ6JLcnv8aMusPxf1Kx7aNaCZYdDde9aWvHCL5c9E5U/Arm5dM7Y8zc3BDzPG37uHE+Qe8On3DqXDsGTrExXeG2ViSj/n0POHO3csD99sDwGoJZf3G6scHhzTENznArXy7q43yuqvFDBBhQ3Z8pHlE8ikAa8xRkIBAGKB4FwpZf+1I88osmf3eieETxyN9c4X4+GKB4xBTxgwHVkyE/qhCFXSgeRYF0A5yS4pEBgmDqKqgeLykeUTwydQdh5a3IAMWjsEeV4lFYKaV4RPEorAll58IoHtk5+n63XfVkyO+KRHRHikcRpdswJ6N4ZJhQmLQiqsdLikcUj0zaNVht6zJA8SjssaV4FFZKKR5RPAprQtm5MIpHdo6+321XPRnyuyIR3ZHiUUTpNszJKB4ZJhQmrYjq8ZLiEcUjk3YNVtu6DFA8CntsKR6FlVKKRxSPwppQdi6M4pGdo+9321VPhvyuSER3pHgUUboNczKKR4YJhUkronq8pHhE8cikXYPVti4DFI/CHluKR2GllOIRxaOwJpSdC6N4ZOfo+9121ZMhvysS0R0pHkWUbsOcjOKRYUJh0oqoHi/DKB5dEIqPLnxNsNutcGBZ+NgcwUZfNhVc/EoRQXWeAYFE2oyT1IvSwP1Dlgue6Ql3nGqZ0m/3f/vGyg7DMrwq2KdYlkCI4r5kIIIMmLFfRpCeYE5F8SgY1kx7TPKZKVL3jp8/Ljj8VXiHZvPRoqCuE/+tl1KHDIMjTPc+xQRvMi17rHhEGQg4f4K7B4pom3iysDOgejIU9gqbrEDya8CAXT8tldo+G/O3bi/C+QxXXIfDkQtuqiMT4BTeoTbm19qW1Vtzrh+QX6bXhXta3Gqcw5Grl8CaA+8Jlj8E99RJFxsJvhUDx/S6D8UJrnYrP1d3uLY5Xdl0PzhvteD3ihlQ3Z8pHpnuyaPgbpyCmhQoTm4WTwbSZoDiUdgzg+JR2Ck1coEUj4wcHdYtFQMUj5gQfjCgejLkRxUsvQv5NWB4KR4ZMCjmqJLq/kzxiOKROXoCa2kjBigehT3YFI/CTqmRC6R4ZOTosG4Uj5gDgTKgejIUaH2stj/5NWBEKR4ZMCjmqJLq/kzxiOKROXoCa2kjBigehT3YFI/CTqmRC6R4ZOTosG4Uj5gDgTKgejIUaH2stj/5NWBEKR4ZMCjmqJLq/kzxiOKROXoCa2kjBigehT3YFI/CTqmRC6R4ZOTosG4Uj5gDgTKgejIUaH2stj/5NWBEKR4ZMCjmqJLq/kzxiOKROXoCa2kjBigehT3YFI/CTqmRC6R4ZOTosG4Uj5gDgTKgejIUaH2stj/5NWBEKR4ZMCjmqJLq/pyGePSHMHPkG6y4Prk/XFtmVvxQML5DM8G4Iu5rueO4vRMqCJb6rLpg7Qp1BHsMhNta9SwZDMD8danDtUPTBedM7C/4yq7Wgp37tBccUquQoC+HGgM0iFUgAxZggP0y7EG89r0UuX5ab8GBXW7GKSbAWWNo3JOClQwxLoe99SyQDJABMkAGLMCA6smQBSgKqQnkNyT6eDAZMBQDqvszxSOKR4ZKeFbGzgxQPAp79CkehZ1SFkgGyAAZIAORZUD1ZCiyrTHe2civ8WLCGpGBYBlQ3Z8pHlE8CjY3eRwZCDMDFI/CTKjDQfEo7JSyQDJABsgAGYgsA6onQ5FtjfHORn6NFxPWiAwEy4Dq/kzxiOJRsLnJ48hAmBmgeBRmQikehZ1QFkgGyAAZIAORZkD1ZCjS7THa+civ0SLC+pCB4BlQ3Z8pHlE8Cj47eSQZCCsDFI/CSqdWGJ88CjulLJAMkAEyQAYiy4DqyVBkW2O8s5Ff48WENSIDwTKguj9TPKJ4FGxu8jgyEGYGKB6FmVCKR2EnlAWSATJABshApBlQPRmKdHuMdj7ya7SIsD5kIHgGVPfnNMSj4CvLI8kAGSADZIAMkAEyQAbIABkgA+FiQPVkKFz1NGs55NeskWO9yYAnA6r7M8UjZh0ZIANkgAyQATJABsgAGSADhmRA9WTIkI2OYKXIbwTJ5qnIgGIGVPdnikeKA8jiyQAZIANkgAyQATJABsgAGQiOAdWToeBqZZ2jyK91YsmWkAHV/ZniEXOMDJABMkAGyAAZIANkgAyQAUMyoHoyZMhGR7BS5DeCZPNUZEAxA6r7M8UjxQFk8WSADJABMkAGyAAZIANkgAwEx4DqyVBwtbLOUeTXOrFkS8iA6v5M8Yg5RgbIABkgA2SADJABMkAGyIAhGVA9GTJkoyNYKfIbQbJ5KjKgmAHV/ZnikeIAsngyQAbIABkgA2SADJABMkAGgmNA9WQouFpZ5yjya51YsiVkQHV/pnjEHCMDZIAMkAEyQAbIABkgA2TAkAyongwZstERrBT5jSDZPBUZUMyA6v5M8UhxAFk8GSADZIAMkAEyQAbIABkgA8ExoHoyFFytrHMU+bVOLNkSMqC6P1M8Yo6RATJABsgAGSADZIAMkAEyYEgGVE+GDNnoCFaK/EaQbJ6KDChmQHV/pnikOIAsngyQATJABsgAGSADZIAMkIHgGFA9GQquVtY5ivxaJ5ZsCRlQ3Z8pHjHHyAAZIANkgAyQATJABsgAGTAkA6onQ4ZsdAQrRX4jSDZPRQYUM6C6P1M8UhxAFk8GyAAZIANkgAyQATJABshAcAyongwFVyvrHEV+rRNLtoQMqO7PFI+YY2SADJABMkAGyAAZIANkgAwYkgHVkyFDNjqClSK/ESSbpyIDihlQ3Z8pHikOIIsnA2SADJABMkAGyAAZIANkIDgGVE+GgquVdY4iv9aJJVtCBlT3Z4pHzDEyQAbIABkgA2SADJABMkAGDMmA6smQIRsdwUqR3wiSzVORAcUMqO7PFI8UB5DFkwEyQAbIABkgA2SADJABMhAcA6onQ8HVyjpHkV/rxJItIQOq+zPFI+YYGSADZIAMkAEyQAbIABkgA4ZkQPVkyJCNjmClyG8EyeapyIBiBlT3Z4pHigPI4skAGSADZIAMkAEyQAbIABkIjgHVk6HgamWdo8ivdWLJlpAB1f2Z4hFzjAyQATJABsgAGSADZIAMkAFDMqB6MmTIRkewUuQ3gmTzVGRAMQOq+zPFI8UBZPFkgAyQATJABsgAGSADZIAMBMeA6slQcLWyzlHk1zqxZEvIgOr+TPGIOUYGyAAZIANkgAyQATJABsiAIRlQPRkyZKMjWCnyG0GyeSoyoJgB1f2Z4pHiALJ4MkAGyAAZIANkgAyQATJAhrtekAAAIABJREFUBoJjQPVkKLhaWeco8mudWLIlZEB1f6Z4xBwjA2SADJABMkAGyAAZIANkwJAMqJ4MGbLREawU+Y0g2TwVGVDMgOr+TPFIcQBZPBkgA2SADJABMkAGyAAZIAPBMaB6MhRcraxzFPm1TizZEjKguj9TPGKOkQEyQAbIABkgA2SADJABMmBIBlRPhgzZ6AhWivxGkGyeigwoZkB1f6Z4pDiALJ4MkAEyQAbIABkgA2SADJCB4BhQPRkKrlbWOYr8WieWbAkZUN2fKR4xx8gAGSADZIAMkAEyQAbIABkwJAOqJ0OGbHQEK0V+I0g2T0UGFDOguj9TPFIcQBZPBsgAGSADZIAMkAEyQAbIQHAMqJ4MBVcr6xxFfq0TS7aEDKjuzxSPmGNkgAyQATJABsgAGSADZIAMGJIB1ZMhQzY6gpUivxEkm6ciA4oZUN2fKR4pDiCLJwNkgAyQATJgfgauSBPO7ZgjuGbDQsFhmcYKbu3ysOBN5m8oW0AGyIDBGFA9GTJYcyNeHfIbccp5QjKgjAHV/ZnikbLQsWAyQAbIABkgA1ZhgOKRVSLJdpABszGgejJkNj7CXV/yG25GWR4ZiB4DqvszxaPoxZZnJgNkgAyQATJgEgYoHpkkUKwmGbAcA6onQ5YjLMAGkd8ACePuZMDADKjuzxSPDBx8Vo0MkAEyQAbIgDEYoHhkjDiwFmTAfgyongzZj9HULSa/ds8Att9KDKjuzxSPrJQtbAsZIANkgAyQASUMUDxSQisLJQNkwCcDqidDPitg8R3Ir8UDzObZigHV/Znika3SiY0lA2SADJABMhAMAxSPgmGNx5ABMhA6A6onQ6HX0NwlkF9zx4+1JwM3MqC6P1M8inq+/Sk12Pl+KcHS3U75qNHT8nvsD/MFF1TIFvUWGK8CSVKly/uGC/bt8pdgxtgYwaKnvxD89KbuguN7VBd8+KYMxmtKgDVKPrtMjliy8hPBpb3giDS31gjBnjXR1hfblBUs5DgkuH3uVMFvlk/EfhuaCMbGNxVsVRd51yBnKF5Kv0gZa96qItim2AbB469kElzv9v2xV4rJ96GcUQrgRgbIQIAMJMv+SYkJruOm9OmGsSHhZsFML/QWnDCmg2Dr+zIHeA7uHnEGkn6WU24a0V/w4yc+FpxZ9R5B818BI84oTxghBlRPhiLUDMOehvwaNjSsGBkImAHV/ZniUcAhCfcBFI/CzajDQfGI4lH4s4olkgH7MEDxyJKxpnhkybDaoVGqJ0N24DC9NpJfu2cA228lBlT3Z4pHUc8WikfhDwHFI4pH4c8qlkgG7MMAxSNLxprikSXDaodGqZ4M2YFDikd2jzLbbxcGVI+XFI+inkkUj8IfAopHFI/Cn1UskQzYhwGKR5aMNcUjS4bVDo1SPRmyA4cUj+weZbbfLgyoHi8pHkU9kygehT8EFI8oHoU/q1giGbAPAxSPLBlrikeWDKsdGqV6MmQHDike2T3KbL9dGFA9XlI8inomUTwKfwgoHlE8Cn9WsUQyYB8GKB5ZMtYUjywZVjs0SvVkyA4cUjyye5TZfrswoHq8pHgU9Uw6IjX46rm3Bdd3hQPYY38kpqpZnnvWy9/DO1cW7Lu3pWAZ2qN4RvA6XLwSCo0V3PUNnOlGF7pF3xecr3kDrl9vPr5FcGdsXsGMUc+JMFTgX7isjSraDPnSfqvgxe5wWXMykXKmc/Jx27ASguWmIg8XHIDDUmxYjJQuSFlHZzUWbHPzDMF1zcH4zoEvCA6p9bngkir3CjLFw5APLIIMBMBA8qW5svfIOh1dR00oN1Q+v9YaToxdy90veGsA5XLXKDGQtFNO/PU7LwkOq71UcEU9XPMYwyjFhaf1mwHVkyG/K2LRHcmvRQPLZtmSAdX9meJR1NOK4lHYQ0DxyOGgeBT2tGKBZMAuDFA8slikKR5ZLKD2a47qyZD9GE3dYvJr9wxg+63EgOr+TPEo6tlC8SjsIaB4RPEo7EnFAsmAfRigeGSxWFM8slhA7dcc1ZMh+zFK8cjuMWf7rcuA6vGS4lHUc4fiUdhDQPGI4lHYk4oFkgH7MEDxyGKxpnhksYDarzmqJ0P2Y5Tikd1jzvZblwHV4yXFo6jnDsWjsIeA4hHFo7AnFQskA/ZhgOKRxWJN8chiAbVfc1RPhuzHKMUju8ec7bcuA6rHS4pHUc8dikdhDwHFI4pHYU8qFkgG7MMAxSOLxZrikcUCar/mqJ4M2Y9Rikd2jznbb10GVI+XFI+injsUj8IeAopHFI/CnlQskAzYhwGKRxaLNcUjiwXUfs1RPRmyH6MUj+wec7bfugyoHi8pHhk+d/4nNTy/qo1g64zjBJc/dZ8gbczTCOCpAfJl29xbBK/9MF9wQYVs+s6nBL8f8Khg/XvXCZ7uDJv6mwyfE35U0JBua856X5EP536CHfji5XcIZm31rGCLgvibue1HnLkLGQgrA5eltKNTGwu+lme6q/TFdfLIZ9q6h5VwxYWdk/IPTKohWO7oWME9I2oK5lN8dhZPBsLFgOrJULjqadZyyK9ZI8d6kwFPBlT3Z4pHhs86ikcBh4jikUGfPHJGkuJRwDnNA8hARBigeBQRmiN2EopHEaOaJ1LKgOrJkNLKm6Bw8muCILGKZMBPBlT3Z4pHfgYiertRPAqYe4pHFI8CThoeQAbIgMNB8chaWUDxyFrxtG9rVE+G7MssWk5+7Z4BbL+VGFDdnykeGT5bKB4FHCKKRxSPAk4aHkAGyADFI6vlAMUjq0XUru1RPRmyK6/OdpNfu2cA228lBlT3Z4pHhs8WikcBh4jiEcWjgJOGB5ABMkDxyGo5QPHIahG1a3tUT4bsyivFI7tHnu23IgOqx0uKR4bPGopHAYeI4hHFo4CThgeQATJA8chqOUDxyGoRtWt7VE+G7MorxSO7R57ttyIDqsfLNMSjP4THI1+NFFy8+AvByRfrC9a665DgHZe2C86/I15w6qjmgnWyHhP8fvBzgu2uvSnYK2apYMK4soKN1nZ3xatT7mT5fG7r+4LTR6PM3km9BLvVuCSYe/tCwdF5pggu7/Ok4H07R6Q6ru9NcNsa2OUFwTjHTMGZernuv7fTf5/h+v1d1LllI8G36xQWzOYAN4e/gmPJopnAlPLgiNazXE7BjPJviFvSailg0iNbBbNu6y3Y6rYAvaiSEbcdC/sKjn1jgeDcVmsEj4+AG0suZ3WTv5dP85tXF2x962DBgV0Ca2Py2WUuApZOQjxjB5URbDQHuTGh3t+C+2egbQO73IxjJmD/oXGIc6UsfrY5+SfZ/4v2qHvDnS0FX3qvq+CgQnMEBzfAecps6CEYd5+/Pmuor3u+9tzwunw/cT+40rZO2ZxZ8Jf8ffyTyoL5uz0i2HQ8OIiPLS1YyM8muk7g7YMit7Xk87NQ3zJLBLf0RR9pcGiMqyYjbsLYsag/HH1KXMAYEnL8HT9IOevmDhMc0T23YO5RcNHL8THqMLMiHAm7PV9P8MUMCYIp/ds5PrSW77vehfrNm9hf8JVd+L5znycEy0x6RXB0Sfze5cJ7gq/q+41sgr6lbT/1vUewyL4PBQfkOiO4Z8qLOOYkxslXbvtMcFY2tGV+Rzj/5QxX/JMTcd7ZqHvbdejfr1X5VnBeP5yv4dZ3BJudAmfOsdd9TOuR93P5fdQrPQX7XhslqG2rV70sWP36z4Kbx6EfvHHuecHOBRC39VPhEFlwFvp1v+KIWwa3cfWzKRjfZz+Cc/RzDBds7TZujH/ihHz/wxS3cWUa6vNmbNrjhnNM8paPY5rAT+zwkCaCXQeVFHz8Z1xHtG1iocOCgbfVVUT6H65h/F07baLgZ+P3CP7YoIFg9WQ4SZ6Ze1XwyIiPBL9seYvg0fl9BN9/HePvhnaLBBe8+4xgxctwoJzQ9VXB/jkmCCb0hf/WqeZfCV5/Ypegtn2dA7nb9GZcyz/6Hvz0n4Q417kjE3Z05p7PnM8vu19ejet9wPcazvMlBZp34OgPt/uNlJxH/9c272NDe/l9eC3k8O+rMebNGgwHya+fwzXgpePIzfb6WNGpIzh8qymOOzvEv/ukTrlR50C35JMY617Oh3z66ztc91OcR1Gie5/Qvms38GH57fEpuPdrcmGSYJ85Twv2Wo6xw/+6pX3d9Hes+T4BY+vJqeDU//phUL2w6SXBxwbhfu61phcE/xiPe1lt2z8K/WK+y1lQvx8ONL6xj0k5Ybueu2po3w+qJ0P2ZRYtJ792zwC230oMqO7PFI+0mxCKRxSPKB7JuLltWAnBclMh7i440E0wNjOGVYpHFI+0PKB4RPGI4hHFI20soHiUhjhI8Sjs8zDVk6GwV9hkBZJfkwWM1SUD6TCguj9TPKJ4JOnHJ4/45BHFIz55xCePHA4+ecQnj5z3ZHzyiE8eablwhE8eRX2ipnoyFPUGRrkC5DfKAeDpyUAYGVDdnykeUTyieMTX1rSX8CQP+OQRX1uTJ4tcr/7iNVW+tsbX1vja2o1jA19b42tr6byWyCePwjgNQlGqJ0Nhr7DJCiS/JgsYq0sG+OQR1zzymgNc84hrHgUzRHLNI655xDWPpOe4r5XGNY+45pGWF1zzKOXCwjWPwAXXPArmZiMyx1DcUMsz+VXLL0snA5FkQHV/5pNHfPKITx7xySM+ecQFs2Uc4GtrfG1NywMumI3bPL62xtfWtDzga2uRnPakfS7Vk6HotzC6NSC/0eWfZycD4WRAdX9OQzzSq6+7ucxvVFu+GNRyr+De2DzYIfmgwNpuVQQbZ4MDy4m+SYKLq8LpbN4QOKGsqqa7wMwoL38/fATOHdp2dDBcje53e3WmSsYv5fuL3eHQdstf0wT7Zce5Tm+HM8bUknCycr5y43Gcr3J9/u6qqv4h9Ss+nudz3z+Yv/8nB51fDaeTAhvgknZ0SFXBu4MpUjvG7YmUd87DgSx+P5yNet6HlZGvH35LsElpOFit7Ae3N1csgjj/v1uayVFZn0Q8Z1/BosyxmeGmd/xTuLjUer6UYIvEDwQHPKCv1hzgOZMvI08mvQw3oE6fwe0lQ63xgkuWvibYMFDnOlc93F716gU3qTKfr3LtsbUhHMEyXN+ANj/3lGCbfUME3RekDrCJ3nd3i3OvynAk7PkI3N8yXb6c6th774Vr05VNcAnruRUuPe71c+bFs4/eIb83OQVnwrg7NrvKS6iCOM8bAoeoVdWQrWGL/9+fSHmxreHWNHvhbYJfvgB3vX6NcV7XWOWrfyfBiWhxR+Rfk6QZgr8kPCi4qw3GuqIJcEa6e2EFwQdWwNFqTwL6qLZln/kG6vTMaMFXdsIdK98ncLX6LqGxYEkHHH4W1gdXC/vBIdDdBclVsN8fkONnV8BVq+AHcBr8YpnuiJYR7ltjs8OxaOln6wXXPQVHIvcx9Er3B+T7HX3Qh2Y2BzfP7/nPVaOiLyAOSQseF8y/EmVvn6G3NcN1+fvqlhaCMXXhRDT5JNyaYl3970+cqzcc4r56A+6a3X7FtcRz3EAVvOeVq4ppfvA8DvWptx1uW2V3vC24qjAcRBMr1HWVk+9LjMPBtzX9ujl/Tdbdul7IB2eoou5j4nm4sXWPgXvfwdVwVVtaBXmwbSiut09chQtYyrX2N/l7Q1xbtLE/XD3js2C871wE19YfJ2MM1bYtzfMKZnRcEzy1AG52Rdbg2vTDJLgbPvA1cs/vnC9/QPYP9F7jl/64jvz7abB5Byctb/cN2m+3eBkb9uj9GPYCwob8uykWToHHZoOTmsvcxwr0iRL69SDBz/uklLi5TujjA/Jl7wS4eD48Em6PU/fr4/Xtads6OvuEtq9nf0PObOwNt9TGuXFNO90ZLPjrVer+irTz/snXWFP0hSJynuw/eruPSLt+Zzojb3+bUVGw1BE4Ex7W7zvvO4J7HW17tiSua41/13m60+mWGmB8fUSHPwfOgOrJUOA1stYR5Nda8WRr7M2A6v5M8Ui7QfQ1ufTIQYpHwRgHh0088HNMoHjkcIwqihttikfpiMsUjygeiZhN8YjiUcp/kGjjJsWjG/+Th+KR3+Kgn/co3M1/BlRPhvyviTX3JL/WjCtbZU8GVPdnikcUj6Rn8cmjYAYYPnnEJ4/45BGfPArmKSv/xhs+eeT9KWc+eZReDvHJI+eTUXzyyL+xxuh7qZ4MGb39qutHflUzzPLJQOQYUN2fKR5RPKJ4xNfWHHxtja+taQMBX1vja2taHvC1Ndzk8ckjPnmETOBra5Gb9qR9JtWToWi3L9rnJ7/RjgDPTwbCx4Dq/kzxiOIRxSOKRxSPuOaRjAMUjygeUTzCWkoUj9zXJuRra3xtLXyTm0BLUj0ZCrQ+Vtuf/FotomyPnRlQ3Z8pHlE8onhE8YjiEcUjikdc84gLZt9gCkHxiOJRHBfMNsz8S/VkyDANjVJFyG+UiOdpyYACBlT3Z+/ikQPuP4u9Ohj9K79f+hoORXc3g+PJpJNwaYrzcPP4R74/vaCyoNOpSPuc4lziYyFqO7mtJcH9ZmptuCXN6b1fcN1T94SWZroLV7+GcF1K/hkuPQvj4aZ3oCXcRnYOgzvUwlNwVBkd85VgeN3WsEDts7/0ExyQsE3wyAi4Nz0crNtacqIcv+dDuDS9eKmzYJ+skwWnjoHD1Mr8AwUnzEY9Oue+VdD/Dfm6tXc7wRXJcO167xjc3OS3uc0FS+6Ao8u70zcJjpkaK5jiOOf/Wf3a081trW97X255bus3TYUTnv9ucBgvtM3bmOHN3SrQ+Cf/BieceuvgILTiRazvsSRAt7Ur3fPJcYc+QGyW/I749TkBZzpPR6W0xzDnftoxKe5LcJBa1RnjXYdyPwoefbGwYEbnIv3xcBZ8+s5vBAN3LnKyrmMyXNwWt64m+NqTiPvxV4oKevctTHvsvdIZ486gonCmKnMEbnINbr7BrSn5W/lu1rN1BPvH7nZrq1431/gNt6OtqzHGraqWQ98BTzasa/ip4B+LkIONtntzV8Jh4XNbg8tb7j61BD96XndILJ0VJ9LbGZ626k32BadwPW2b+3fBAh5j4hH5fm03ONg9nWW54OlBcEG98+f2+P5ROBLWPvW+YM/s2C/+CbgsPvU9nPBK78FY9mQpuLWVOwyHU20bXSi1TUKy7lLVqPBZ+b3g4cEoazTq4m/On+mMfrU00HuNExhbb2oOkSPwvINjoOfTdhgXtM3vsUF3p51Z77AcV2oF6pbLw5lRd1tzncH9Q/pjTMr44rUA/KDn6uyGNeXPNhkRx++WwEmwUtpma66+pO0Tcbc1f8aadPt7kE9G6X1Ma7PXfha2+PqIG3/2yoDqyZDdqSe/ds8Att9KDKjuzxSPjPrkEcUjikehjGQUjxx7Y/PoDHoRRige3ZBhFI9mX6F4RPHI4XCKyhSPIvzkEcWjUK74lj9W9WTI8gT6aCD5tXsGsP1WYkB1f6Z4RPFI+gufPOKTR1oeOP8XvhyfPOKTRw6Hg08eORyz+eSRXCP45FE6TyWG7ckUPnmU7lOOfPLISvObgNqiejIUUGUsuDP5tWBQ2STbMqC6P1M8onhE8YivrTkczteohuHFCIpHfG1NywOKRxSPnHdfFI8oHmm5sLF3GUmJxrnxWmfgr9qG8JQjxSNOhhKxLAG38DKgerIZ3tqyNDJABtJjQHV/pnhE8YjiEcUjikdc80jGAY/1X/x5lYRrHt2wlpV+Ofe5vpOfNz5c80iTC4Qsj/UVueaR9yTimkf+i1tc88jPwSi6u6meDEW3ddE/O/mNfgxYAzIQLgZU92eKRxSPKB5RPKJ4RPGI4hHXPOKC2drTdvpaaFqH4ILZN5o6BLkgtcfdMJ88CtcEwU7lqJ4M2YnLtNpKfu2eAWy/lRhQ3Z9DEI9As9PppmhFOOa0crrB3AuXnk2T4gVHbsouWPrWhYIDHZNccfLmtlZpH1ywRlSE089Nu2YLvnNhtODa+c8LVsqY+mbEeVzPRzLK7/ffekbwyqYPBd8tDbetFOewtI8fW/mU7Hd14+eCE4t8LLi8T3nBv9+Hc1KVjF+6ledqWhAf8L+sl9c3FCxbI6/gCyfg4DUg901BlHnDIfpCyq1fgqta10exSGy5r/oKblmAOE3rAYehFgXgaFUnDG10d0X6NBGuNrtev0uww3C4Xb2Tx5uzkK+mp+Yu1wdwltmwEHlSJkOyYNKZmYJjX+4o+G5puD4dHfyE4P2+TuP6HXmzpfUUwWuvHRTsU/Ev1x7FdiNu7T6YI/hfM7hu1ayHHDKf2xo4/DcR7ZkSD7e+n25JSmFtHV5n+L4XxgDnwtWhx19/AmEVcrJDdvTnuRXgcOTdGdJ9svKF7H+q6jzBLpfgtjbiYiPBmBV9BENyW9P72ch8cLEa2XyCYKc7kdspG/rhbc8gV7uVzymIkSuITT/viKwoL2H2IcGUxcO9lek+Br4pO47RXeDWN0G8F1RH70hVP3/P6Ws/fd2Y6Y2OyzkqfA5Hwoe2+Oe2lq8K3BIfnwqHqTqJyI8BC+sL9lqO60mn3HANc+aj87hnR1wGV2e7CM4YWkPwQaczlV5/7Tuf/Ppqq7cwuH/v88kjN5fE/biuunJXd4Cc1xiuqAOa7hDcXWyk4LO/Ydxf3Si34H861+7Xczn2ATevPlfd0N+vfdtTsFzzZwX9zfl3yp+U/b27JYIUj3uNY3A0u+2huoJec91rLJAvKU/bpR4XtN/8HhsuwkGw/lA4zc0bDry8oKKg013WY0xJ+ll+93Wf5DkWgROvm5thwjuPL5JdfZXj5FjbN6U/1UbbziG3JvZ7SLD6HrQ53s2Fz0fNPP6jotK+AMaaNPrt41P9rR/69+kNgwSHjMZYfG9ROM1q29oR5dA2d1fDAONbdAfG33KPfSKIXqdt6IetfsJ1c3bp233TxT2EAdWTIbvTTH7tngFsv5UYUN2fKR6l8eSRU3yieETxKP3BhOIRxaOUCZmWKy4rbYpHnoKVL0GF4pHncEPxyMUJxaMbxhdfd7kUj9IQtyge+UobI/+uejJk5LZHom7kNxIs8xxkIDIMqO7PFI8oHkkm88kjPnmk5YFvtzU+eXR6QWXpM+5PE1A88vG0E8UjP54Ac7uxoHhE8ciPJ4Y8bkcpHlE8iswcJWJnUT0ZilhDDHoi8mvQwLBaZCAIBlT3Z4pHFI8oHvG1tQDWPKJ4RPGIr63xtTXtvc8Bcu1oq7tu8bU1vrbm3z1uCK/I8rU1/yi24F6qJ0MWpCygJpHfgOjizmTA0Ayo7s8UjygeUTyieETxiGseyTjgfPIsoHVIfD1R5LzE+tqPr6153ozwySM+ecQnj1L1C/e1yrjmkaHnMGGrnOrJUNgqatKCyK9JA8dqk4E0GFDdnykeUTyieETxiOIRxSOKR1wwmwtm37CQvtYhuGC2tgC9vwtS+3sPzyePuGC2v7mSsp/qyVDgNbLWEeTXWvFka+zNgOr+HIJ4pDsffQ33iLubPS446SgccrK8XE9wYtuNgmuee0Dwgpv7iPadN7c1p4vZ5e5Fcew2uCD1ewLuWD/NBf74HFxTtg/DcrWe7mdpW8N6c1vzOP6vaThv9rGCm5YvFRz5E5xUwuq2lrxNylzUFs5fTf+/vTuPl7F+Hz8+KkUpbVQOWcuuEo59iahIWY6EqIRTPtqTPTtJhGT5CIdIiLQgKUuyRZYslaXNsRY/Ufp+lPN7zHXNzGHOmXPPPWfumbnnfs0frrPcy/v9fL/v+8x9uee+ftTKcktXJktsdLGE0F++amtaxe3t3jMk3l9aK2Odeby8xNJdX5bYadntYeuj938ME2pptaOyz+icSe6rFd9andYqKB0SQq22ZjTOXrZz8sWfK7Uq0DUP1ZM4K1WrMSX5FRUKjO19YPYUWeSXt/VYOHmPzgv3q3v5FyQmFmop8f1awyVeW6eSRPtUW/NUqtvTS8eo6v9JrLBtqMQeBXf5+hyo6ln2x1+rMn3VXI+JbdNGSnwq71aJwVZbq773cVm+afEHJb7ZQ8cibV6ixICVkVza56A+tvbvEln2rcTmEt94To+v79sWkegt4OVDC9cX5z6XLb3dQM+/fR9Wm1866Tk0fWprRcDDB3Rcbyh4RmL6OXSBfL+/mlZUeqilVoG7a6UeowNKazVGeaV9KWFGk0YS+yVt13Uf1WqUvspsvvOobvPrZXr+XlpXK3W6/pwqoWVvPY9Pf0PHI1eQ1dbyZDimPKXFe98h26l/Visc/TJCq6jl8233Tvl+zl7t466G+nGsT/pp+xa31upSeT39dH+d7b5qj41fhnce7ZNtfPGiVve6J/fHEg8NqiXxOs+cPfKBnuMKjNNz3vDrtZLoJW/p37TnrtOZce67rhLvLX1SYtm9+rfP/RrlV1UrbZ9WKWx2i86d23/SKoj5m9eVGPyc/0aWD3z8Bniv8atWW8v5kB6/5ufdv7Ke9247//OC+3fG5wbP35IvH5NttTqj56RPGl4lMdC5ouxZrVA3u1V7iUbvk4yqpHnHyBc954GpDfVvUsfrterX5nfVrGKAE9D51dbSjyf9u/jg73r8pPTsIrFbzhSJX0/Uaoblgj6p+f+dNnGuOe9ja8G3T4/33LP0GKiyrq/ElW/osVD+2AAfW8b3Hnr2+tPs+GYYEH6QXQGrL4ay2z67r4+v3UeQ9iOQLmD18UzyKJM7j0gekTwK7iRE8ojkUYBqaySPSB7JfzgESJQFd4I577lCgRLqJI9IHmUymUgenZfcInkU7Okmlpez+mIolvseibbhGwll9oFAZASsPp5JHpE8kpnMnUfceeSeB4GrrXHnkYs7j7jzyPN3nzuPXC7uPHK5yrq484g7j7K6WzUyFwpO2IvVF0NOMMyqj/g6fQbQ/3gSsPp4JnlE8ojkER9bC+KZRySPSB7xsTXvmwuSRySP3HOB5BEfW3PPg8AfdY6ny5Ho9sXqi6Ho9i76e8c3+mNACxAIl4DVxzPJxhm/AAAgAElEQVTJI5JHJI9IHpE84plHch7gmUc888g9D3jmkb6F45lH7ufy8cwjnnkUrkua0Ldj9cVQ6C2LjzXxjY9xpBcIuAWsPp5JHpE8InlE8ojkEckjkkc8MJsHZp/3IH2SR96iDiSPSB5F/4LM6ouh6Pcwui3AN7r+7B2BcApYfTyHnjxK+176+fkLWhWsXcHFEn+op9Vb6lS8QmLT1Dcl9r9Jq7tsGqZVYCp/P9rnZFRtzVcVLW2DrPNeK63m0rWuViY70lWr5GyJg2praala6efxUloBZMbjSyXuH6OVjAr71EL8wlPx6P7WxWQDcz7USnUfeRIobc5Olu/XvN9M4qUjiksMR0U5byWXEtW12lrjHfow2fHeyk2GlYWM+qwVpH55p7rE4muGSNw5Qauq3OqrBnNh9Z7r33lKfv/NdK2MFXzVGK3mtOL+iRL3z9Gxu3thFV9Di7SvIF8/+4NWZBvx+yMSM1aG+k1+vne+VmObnKBv2IdXu0Gir2KVb8sGX3iq6o0s1UoW7NP5a4npFQb917+wAk7lKd1lgbnfvSgx6ZLfJW59Xftzx/ZxEr3HbplT7/o2+Fp9rZ6X8pJWGNuZVEhitsf/D6381Ly3Vg6bMk6r9V3rMqrWdGHfEreMkPU+m95B4l25/ycxYGUkX89MVFtzHZe1vp+kc7HcuoES103RapSVLtHJmHZ8rsTBG/W82LviJxL7N9c2F35f/TvekNPXiqy/uHC/ZT7WilifzNUxuSe3Z7+/63H++OyaEid1yydxu9859PRL18vPvx6o/aixZbDEz+dpdSn3q17OvyUefE//FhRZ0lPi5ml6PJXPoc+F+WtDG4kF79XKYBN3ap/PDDgisXKHzyT2OaXnvgUNdd/eeZPxmNH9B/59sNXWvBfJWhmx0QatSNXIUxWy4i61Gl8q/Sg029dJBzyVHC8PuiSVds7onHh8vCz20s1a3e/w6tkSZ1bUal++1x96/ulXSStljWy1QuL+wTpmN3oXPLdWvprTQitoDW2zxbeJrUlaofMil1ZXOzi3jsRbP+8jcf3E+hJzTtbqdcHO+T73HJLlFz6s1bD6Nt8h0XvecAV4r7Hrea0MeuY9PQ8EO+/Sx0LPud7nvPmfF9y/Mz43/CjbWNFcq5mlvqMW7S7P+pxSaov+Hagc5Psk09XWXPqA9U3DtNJg5cndJM7crcdmu1yZz8PMq63p34KkS3Tcf5mlVRALT9S/m+YrwWZeFdXoXFMvp7Y58PGeefvWLr9J1ttYrrXEyUN/kLgzSWf96Y1aJdD9app4pcTa3vetBX6V782Or9aL5BVOAasvhsLZVjtuC187jhptRiBzAauPZ5JHMXbnEckjlytjudz0AuNZnyhIHvl8SB6lX3y6SB6RPHK56p/VUuO/jNDqS/k2aGI1PSlF8shF8siXVHbPDZJH7o+tkTwieRT9SzSrL4ai38PotgDf6PqzdwTCKWD18UzyiOSRzFfuPOLOI/c8CFxtjTuPTD0wmzuPuPPovLusuPMo8N123HlkfIc2dx6573DkzqNwXlzYbVtWXwzZzSPc7cU33KJsD4HoCVh9PJM8InlE8oiPrQXxzCOSRySP+Nia960AH1vjY2vuuVDWxcfW+Nga1dYicYlk9cVQJPoQy/vAN5ZHh7YhYE7A6uOZ5BHJI5JHJI9IHvHMIzkP8Mwjnnnkngc880jfqPGxNT625p4HfGzN3IWLFUtbfTFkRZvttE187TRatBWBrAWsPp5JHpE8InlE8ojkEckjkkeneeYRzzxKf5A+ySPvg+R55hHJo+hfqll9MRT9Hka3BfhG15+9IxBOAauPZ+PkUVutZNLmN63W0e7BWyRWTdXKR2N+f0biyBH68NGGafpQ0rEtO0sccpOuVzdNK+e0bbJa4rDOp31O//ToIV/PuGudxI9GD5PYJ+crEnvc9ofEwn9oRbfB29pLHDRJ93HPL6MkTh3lXU+rXg3o9rDEjq7pEqcH+P0Tnt9P8/y+11mtSPLiXbrfhM3zJI4qpFWaJt6hFWi2zRnjaad3f9quHpW1+pvpClnu6kupQ2Xd5BKzJH7zrlZb2/CgVqwKZZuyYtoeCVsmaWWRej20YsqzX/eT+NQOra5W5y+tHLbyVh3HjGbm+ph29EPZjvu1aKK6Jg3SajzNZj0ncVxjrda0e1oviQO6XaorjNPlh3bUqj7VPJWifBsM9MWZ5fKbWe21Gswb9bTS0MRH9M3wzft1HF97QD9y8M8SrVg0ylv1zXAH2t5jm7R9/RuslLh10nsSP6u7wLeF9nV13Iav0CouOyYHMGihc21ZM62q16XCMokZqiEZtM3rvXCJVv9Z1FPn7uwG2uce9bWi0aPt1aK4S+fF5tlqtPxjteixqoXEpGEtJba7926JdX98UmKbump3qJuOTYn8ZXwte/hv7eOjK3WdJh0aS2zxo/68lcnxf6ux54HXo7Vy2DP/viyxWyE9hxTO/5PE76Z4jvOqely+2Fr3+2iOFIne47tPTu/xqhWPnrn6I4nvjtdjodM2/XnX3p5zWAOtTHjpHj3nzQqwnPt3QxpodcK88q/L5Tq7VcLygVrBq+1OrWLVtshOiVsv1z6NfaWBxLLHtQ+vddTqXCkd9Fzjqzzl3a5R9Oz380E6fs2/9IxfWX2ovOsStXlq0AMSK373usSM51DP8V5KK11OfUyrdQ39P50H7lfyRD1/d8//ncSvxjwt8dljWt2oa9H1EldO0cqBxWboPOh9hZ63O5bS42ZFZ61IN324VqSre0rHJdB5Y2xtrYS03nNMPTGgnHxfY7Iatzih57Les+6R2PNjNX0y56dZbndYSz1mz0zSY7H2B7rd2smDJLpfC5uclLg2yL72LaMzwmSttfOqranRF930nPZCub0ST8zTv6dr2s+U+G47bWv+DDvyVDsdeJ/8ftBdes5aVPNqX5/0izT5959UrTA37N708/emZJ3DSa6FEses0LkzaKoeL/dcebFuwuScL5dT5/gCk+81Gvn2962sH+y861tGq33+9nWgOa/9cb8Cnht6qmPrX7Qy4JPdS0tMfL2yxNLH90m86lc9Z3T2nFOeelIN+zXU8+6cVsG9T/qnh74XWvCyvh+72XAi6Tie3a3vv5LK6vhfv03nyZTyWg3X+/L+3fAea7KO9zw9paEs1vSU/l2bPzK39m2m+k2vpVXLjN+beP5uBnTP+lzTua/+rSm1VM89wbYvpZZWydw0UvtRe75WGLy78nUSb66t53f3K2GwvgeZWFrfz7YpsV3ix2/dJjHY8X0+SStKFjccJ9+u+cJAwOqLIacPAL5OnwH0P54ErD6eSR65XC6SRySP3CcNkkckj9zzgOSRO3HvlxAneUTyiORR+rmB5BHJoyySgySPwn8ZZvXFUPhbbK8t4muv8aK1CGQlYPXxTPKI5JHMP+48InnkngfceUTyyD0PSB5x55F7HnDnUYC7EkkekTwieRTRqzerL4Yi2pkY3Bm+MTgoNAmBEAWsPp5JHpE8InnEx9b42BofW5PzAB9bc7n42BofW/O+X+Njay5XMz62xsfWQryACedqVl8MhbOtdtwWvnYcNdqMQOYCVh/PJI9IHpE8InlE8ojkEckjzzPYSB6RPCJ5FPwzhXjmUcZnWvGxtfBf0ll9MRT+Fttri/jaa7xoLQJZCVh9PJM8InlE8ojkEckjkkckj0ge8cBsKdjAA7PdJ4NgH0hN8ojkUSQu46y+GIpEH2J5H/jG8ujQNgTMCVh9PBsnjx7W6kx9m++QaLrqj7n+sjQCYRTQalzHvtUqMZ8t1Kpcv5TVqisNG2plnIreqj1h3DObCp/APxvbysaKz7pX4pBntcpT26JawS6H66zE0/u1QuDyWVqx8NGc0yQe6aGV5bTGUqy/fpcG7nhVKw9NbaFzd1QJe7Q+1nVt176D+uDyDgmHJRZNfVNi/wKXmOyKVv9a1lyrp/0951mJTS+NhXJQ30hbFtjpvcY/WsVyaHGtEPvHDK1q9kLtohLzeVjTTn0t369dopXJxnW+Q2KL37RiZJLZYTQ56i7Xz7LG10P1fdw9F2nVvr099G/fNaa355AVbDO+DhkPdyW8hATpbGpqqnM6HcGe4htBbHaFgMUCVh/PJI8sHkA2H00BkkfR1A/XvkkekTwK11yy3XZIHsXmkNkmuUDyKKQJZJvxDal3tlzJ6oshW6KEsdH4hhGTTSEQZQGrj2eSR1EeYHZvpQDJIyt1I7VtkkckjyI112JuPySPYm5IpEG2SS6QPAppAtlmfEPqnS1XsvpiyJYoYWw0vmHEZFMIRFnA6uOZ5FGUB5jdWylA8shK3Uhtm+QRyaNIzbWY2w/Jo5gbEpJHsTkkYW0VyaOwcoZjY1ZfDIWjjXbeBr52Hj3ajsCFAlYfzySPmHFxLEDyKB4Gl+QRyaN4mMch9YHkUUhslq9km+QCdx6FNBdsM74h9c6WK1l9MWRLlDA2Gt8wYrIpBKIsYPXxTPIoygPM7q0UIHlkpW6ktk3yiORRpOZazO2H5FHMDYk0yDbJBZJHIU0g24xvSL2z5UpWXwzZEiWMjcY3jJhsCoEoC1h9PJM8ivIAs3sEEMha4N9db8gCw3N0kdi7dG6DFVbK74cMv0Fi996lJea0AXTakcnSyic/qCHx1S5lJea1QdtpogUCppNHJ6QR++f9R+KLubTy4LyKsyQ2W9xS4oJOt0q0vNhXUCQ2rLb2r9lzzEmR2D3kY4lHemgFyboXBwWU7YXSTn0k25hUQ8+la6e/LzGl4tUSY6HmXrY7Gc4N2Gx8w9n1WN2W1RdDsdrvSLUL30hJsx8ErBew+ngmeWT9GLIHBBDIhgDJI5JH2Zg+9l6V5FFsjp/Nkgskj0xOI5uNr8ne2XJxqy+GbIkSxkbjG0ZMNoVAlAWsPp5JHkV5gNk9AghkLUDyiOSRY48RkkexOfQ2Sy6QPDI5jWw2viZ7Z8vFrb4YsiVKGBuNbxgx2RQCURaw+ngmeRTlAWb3CCBA8sgrwMfWOBouECB5FJsTwmbJBZJHJqeRzcbXZO9subjVF0O2RAljo/ENIyabQiDKAlYfzySPojzA7B4BBEgekTziKMhUgORRbE4MmyUXSB6ZnEY2G1+TvbPl4lZfDNkSJYyNxjeMmGwKgSgLWH08kzyK8gCzewQQIHlE8oijgORRPSHo23yHxJ1JhWJ3UtgsuUDyyORUstn4muydLRe3+mLIlihhbDS+YcRkUwhEWcDq4zmT5NFv0uV9ywdKnNRPq/9Mr/qWxGHJrSR2vDVPlGnYPQIIIIAAAnEocGaddGrl270kDuh2qXZyXE8JQzvWkVgtt3+dLP37vXNcosQK8zUhc3diI4kvD9Bqa/UyrBcNQ95rRFo97dQS2eWMB9+VuHn0OIljKmg9R6quRXpE2F+wAlZfDAXbjnhdDt94HVn65UQBq49nkkdOnFX0GQEEEEAgdgVIHvEfVRbMTpJHFqCyyYgIWH0xFJFOxPBO8I3hwaFpCJgUsPp4JnlkckBYHAEEEEAAAUsFSB6RPLJggpE8sgCVTUZEwOqLoYh0IoZ3gm8MDw5NQ8CkgNXHM8kjkwPC4ggggAACCFgqQPKI5JEFE4zkkQWobDIiAlZfDEWkEzG8E3xjeHBoGgImBaw+nkkemRwQFkcAAQQQQMBSAZJHJI8smGAkjyxAZZMREbD6YiginYjhneAbw4ND0xAwKWD18UzyyOSAsDgCCCCAAAKWCpA8InlkwQQjeWQBKpuMiIDVF0MR6UQM7wTfGB4cmoaASQGrj+dMkkcmW8jiCCCAAAIIIIAAAvYQSDsu7Txw5AqJBW+8zB7tppWOFbD6YsixsJ6O4+v0GUD/40nA6uOZ5FE8zRb6ggACCCCAAAIIZCVA8oj5YTMBqy+GbMYR9ubiG3ZSNohA1ASsPp5JHkVtaNkxAggggAACCCAQYQGSRxEGZ3fZFbD6Yii77bP7+vjafQRpPwLpAlYfzySPmG0IIIAAAggggIBTBEgeOWWk46afVl8MxQ1UiB3BN0Q4VkMgBgWsPp5JHsXgoNMkBBBAAAEEEEDAEgGSR5awslHrBKy+GLKu5fbYMr72GCdaiUAwAlYfzySPghkFlkEAAQQQQAABBOJBgORRPIyio/pg9cWQozAz6Sy+Tp8B9D+eBKw+nkkexdNsoS8IIIAAAggggAACCMSRgNUXQ3FEFVJX8A2JjZUQiEkBq49nkkcxOew0CgEEEEAAAQQQQAABBKy+GHK6ML5OnwH0P54ErD6eSR7F02yhLwgggAACCCCAAAIIxJGA1RdDcUQVUlfwDYmNlRCISQGrj2eSRzE57DQKAQQQQAABBBBAAAEErL4Ycrowvk6fAfQ/ngSsPp5JHsXTbKEvCCCAAAIIIIAAAgjEkYDVF0NxRBVSV/ANiY2VEIhJAauPZ5JHMTnsNAoBBBBAAAEEEEAAAQSsvhhyujC+Tp8B9D+eBKw+nkkexdNsoS8IIIAAAggggAACCMSRgNUXQ3FEFVJX8A2JjZUQiEkBq49nkkcxOew0CgEEEEAAAQQQQAABBKy+GHK6ML5OnwH0P54ErD6eSR7F02yhLwgggAACCCCAAAIIxJGA1RdDcUQVUlfwDYmNlRCISQGrj2eSRzE57DQKAQQQQAABBBBAAAEErL4Ycrowvk6fAfQ/ngSsPp5JHsXTbKEvCCCAAAIIIIAAAgjEkYDVF0NxRBVSV/ANiY2VEIhJAauPZ5JHMTnsNAoBBBBAAAEEEEAAAQSsvhhyujC+Tp8B9D+eBKw+nkkexdNsoS8IIIAAAggggAACCMSRgPdiqHr16tKrSpUqSSxZsqTEokWLSixUqJDEa6+9No56b31XrL7YtL4H7AEBBLwCVh/PJI+YawgggAACCCCAAAIIIBCTAiSPrB0Wqy82rW09W0cAgfMFrD6eSR4x3xBAAAEEEEAAAQQQQCAmBUgeWTssVl9sWtt6to4AAiSPmAMIIIAAAggggAACCCDgeAGSR9ZOAZJH1vqydQQiKWD18cydR5EcTfaFAAIIIIAAAggggAACQQuQPAqaKqQFrb7YDKlRrIQAAiEJWH08kzwKaVhYCQEEEEAAAQQQQAABBKwWIHlkrbDVF5vWtp6tI4DA+QJWH88kj5hvCCCAAAIIIIAAAgggENMCe/bskfYdO3ZM4v79+yXu2rVL4pdffnlB+2vVqiXflylTxvfzYsWKydf58uWTeMstt8R0nyPROKsvNiPRB/aBAAIqYPXxTPKImYYAAggggAACCCCAAAIxLUDyyJrhsfpi05pWs1UEEMhMwOrjmeQR8w4BBBBAAAEEEEAAAQRiWoDkkTXDY/XFpjWtZqsIIEDyiDmAAAIIIIAAAggggAACCPgJkDyyZkqQPLLGla0iEA0Bq49n7jyKxqiyTwQQQAABBBBAAAEEEAhagORR0FSmFrT6YtNUY1gYAQSyJWD18UzyKFvDw8oIIIAAAggggAACCCBgtQDJI2uErb7YtKbVbBUBBDITsPp4JnnEvEMAAQQQQAABBBBAAIG4EDh+/Lj04/fff5e4c+dOX7++//57+XrTpk0S165dK7Fp06YSixQpIrFkyZISy5YtK7FgwYISc+fOHRdG53fC6ovNuAOjQwjEsIDVxzPJoxgefJqGAAIIIIAAAggggAACwQuQPAreyr2k1Reb5lrD0gggkB0Bq49nkkfZGR3WRQABBBBAAAEEEEAAgZgRIHlkbiisvtg01xqWRgCB7AhYfTyTPMrO6LAuAggggAACCCCAAAIIxIwAySNzQ2H1xaa51rA0AghkR8Dq45nkUXZGh3URQAABBBBAAAEEEEAgZgRIHpkbCqsvNs21hqURQCA7AlYfzySPsjM6rIsAAggggAACCCCAAAIxI0DyyNxQWH2xaa41LI0AAtkRsPp4JnmUndFh3bgUSDs+U/o1qK1W6yg6pYvERxJyxWV/6RQCCCAQfYEfpAmfP19TYvvSqyT+0uliiSv9fv5Tp9Ly85zRbzgtQACBOBDYs2eP9OKnn36SeOTIEYm7du2SmJKSIrFYsWISa9WqJbFKlSoS8+fPL7Fw4cISvRdwdqCx+mLTDga0EYF4EbD6eCZ5FC8zhX6ETYDkUdgo2RACCCAQpADJoyChWAwBBCwQIHnkcqWmplogyyYRQCCSAiSPIqnNvhBwuVwkj5gGCCCAQKQFSB5FWpz9IYBAugDJI5JHHA8IxIMAyaN4GEX6YCsBkke2Gi4aiwACcSFA8iguhpFOIGBTAZJHJI9sOnVpNgIXCJA8YkIgEGEBkkcRBmd3CCCAgIvkEZMAAQSiJ0DyiORR9GYfe0YgfAIkj8JnyZYQCEqA5FFQTCyEAAIIhFGA5FEYMdkUAgiYFCB5RPLI5JRhcQRiUoDkUUwOC42Kb4E06d7Z1FESn7/r/0ks9UVviV2puhbfw0/vEEAgCgInZJ/7ZzSX2P7SaRJXPHSRxK0DHpY4pMEHEhfWzCcxRxRayi4RQMC5AsePayXeX3/9VeKPP/4ocePGjRK9Sai1a9fK902bNpVYoUIFiSVKlJBYpEgRiQULFpSYO3fuqKFafbEZtY6xYwQcKGD18Uy1NQdOKrpsJEDyyEiI3yOAAALhFSB5FF5PtoYAAlYIkDyyQpVtIoBAuARIHoVLku0gELQAyaOgqVgQAQQQCIsAyaOwMLIRBBCwVIDkkaW8bBwBBLIpQPIom4CsjoB5AZJH5s1YAwEEEMiOAMmj7OixLgIIREaA5FFknNkLAgiEJkDyKDQ31kIgGwIkj7KBx6oIIIBACAIkj0JAYxUEEIiwAMmjCIOzOwQQMCVA8sgUFwsjEA4BkkfhUGQbCCCAQPACJI+Ct2JJBBCIlgDJo2jJs18EEAhGgORRMEosg4AlAv+TrR5fdr/EwhNbS1w061GJd+Wmzo8l7GwUAQQcLHBa+n7sm9kSF3x8pcQ87ZpIbFNMv+fs6+ApQtcRsIHAmTNnpJUHDhyQ+NNPP0ncu3evRG+1tpSUFPm+evXqEm+55RaJVapUkVi0aFGJ119/vUTvhWE4Cay+2AxnW9kWAghkLWD18Uy1NWYgAgEFSB4xORBAAIHICpA8iqw3e0MAASsESB5Zoco2EUDASIDkkZEQv0fAMgGSR5bRsmEEEEAgUwGSR0wMBBCwvwDJI/uPIT1AwI4CJI/sOGq0OU4ESB7FyUDSDQQQsI0AySPbDBUNRQCBgAIkj5gcCCAQDQGSR9FQZ58IiADJIyYCAgggEFkBkkeR9WZvCCBghQDJIytU2SYCCBgJkDwyEuL3CFgmQPLIMlo2jAACCGQqQPKIiYEAAvYXIHlk/zGkBwjYUSAKyaPfxGnfp69JXLDgI4mTTmrFqQZX75F45R+bJc65cpjEKSMfktgoj1YTWDf4QYlPnHlOYs+CiySmjKkksdkX3X3j8VTCTvl6fkutpjKgfD+J3U4MlNhl2yMSX2uh+/6mj1YcKLFcq15VXNxJYtKgO3Xbs3SfY2v/KnH95J7mfv/247L8c0l1JFbLraXb//5BKyIsmjNSYjvf/h7T9l6h1WHmD9PlxuXtK/G10Q9LrP9lZ4nSxp6lJN416gmJvdpWlFjcqIRMmhpsmddH4hvPzpU4u93nEn8ZcZfEm7w7SlsnX815qJ7ER3INljigW3uJPSudlbhzslp2OaDj2Ony+RJn5B2u6z9ZTuK/87QaROkPHpD4arXl+vunL9U9jtUxbLBK58Wc+9TC/Rrzl349f+wOiRubNpVYL22DxCOz/5K4b8QEiQvb6T7zu/ZJNJ5TT8pyjbbreI8dkvU4BD0Gf70n2xtxp47VOwN1vm5NulniRZ7+ZRn8xm10262y+Oa+6juss87dQqtfkuj7fW+dM23PrZK4661lElc98b7Eua/cJ7HqqTkSxz3TRWK/a8dJTHlFK8TV2qrjcmtTncsl/ztG4kdVdX4sGK/HXCfPsda1t/Z1YMLbEl9pP17ilLofSPx5hPY91TMPve11/8ywT94+J2ubml7zncSvxjwt8dlj2uauRddLXDnlBonFZui49i2TV6LRoSILuV9ntI8rZqv1iO4JEhNG6nau/e9oidOrqsmLrZtprKLnmf/5HfcdfuggP5909yaJnz+xzbcrX9+9fct3VH63Y4r2qfk6PS+2uOP/JBbcpfv+z3d6zunqGe8hDYrL99rCzF5/yw+Pff26xKmj9Hjrk/MViT1u01l5Y64jEk+vecvz+/4Sfcd/5dzy/SHPvPvPC9fI94U7aiy4Ssf78wd0Hkx/qLTEfMc+9DVq0cTMz6+jW+SSZfYOaSHxmUHlJdZY11tii/UjJJo9H3j3nWG/ps/bXWX/vc51k1j3w+DOae5l5ySpy4wc6p/heE6uKz8vu13HY1K/yepXVcdhWHIriR1vvUziKc85q1PLP+T7K56vJvHuv/4rcdQLWmHsinFqPbSj92+TwVFwUM/3yXd8JXH707rfLtetlrjC/9i6Wudj2zJ6zj07uIRE96vobJ1j06uOkjj8ykkSn9+j546vZjeWeM3qZyWanUuB5tG4xjrXd0/rJXFAN8/fGpMWaUd1zgY7X93L+ubst3r+e/7n0N4XNTzzSeb7Nj1njd7b6JzuXVj/Li99w3te8Bz3XevLzxv9rOfCMQH+Drl/l+Fvke+8HezcziP7CPmVliqr7jB8b3K7LJffcyiknVoi389+Wvs8pXSyxI4ndey6n9Pz/LKBDSSWy/m7r4l7P31Dvp4/WY/Xmbfpe72+rlclPmLyPWa45m7IhqxoK4HUVJ3zP//8s8SjR/X9w8aNGyV++eWXEvfv3y+xQwd9L1KmTBmJN9yg75WKFCki0Vu1LRgEqy82g2kDyyCAQHgErD6eM6m2RvKomek3dCSPSB4ZHPAkjzK5wCZ5RPKI5JH7zEHyKHBSJ1wX4CSPXK4BJI9IHoXn2q0DrrsAACAASURBVIStWCBA8sgCVDaJgAMFSB5x59GF0547j7K4m407j7jzKJO/Etx5xJ1Hmd4xyp1H3HmUfqey/51y7jMJdx5l56467jwKV+LTgdc+juwyySNHDjudRiDsAiSPSB6RPOJja3xsjY+t+f1x4WNrfGzN/ZFqPrYW7Ef4uPOIO4/cJ1E+thb26xQ2GCYBkkdhgmQzCDhcgOQRySOSRySPSB6RPCJ55HkGGs884plHcjDwzKNMnufIM4945pHDr5ps3H2SRzYePJqOQAwJkDwieUTyiOQRySOSRySPSB7xwGwemC3ngcDFQEgekTyKoSsYmmJKgOSRKS4WRgCBAAJRSB55WuKpgDWn2d3yg0FttcLUzqRCukDa9xK+eLGmxOZ5tZrar320eteCWlph7N0h30pcWleryuyfVkViuX0TfV0+OFgr+yxvr9sslaIVia6blyixwCdanWdHilZ8u2a6VnOZed9YiS/8qPvKU0cruc08rZXcki7RXfyzQSvMhPp7X0M9XwTenvb9j/VauezBWtrn23dpxY5n1mjVD/erfwWt5jH1zqslBl05yruBf+bJVyNLad9eOv6MxGG7dV89btDOn9v7vMQWd2gVnSV9v5Z4svttEv9cpg8tLvyOVulam9JcYnmXVtObd79uf15frfbw5o9aWWdiLa1Y0i+HVvPpkHBYYtHUNyX2T9OKPO3XtZXofqVU0d89XPiExFLeZQt4Buq4VrTpXlArvX2/TCuKLaqucyglyDm1f3ANWf7y9VpRLtA4BD8GWvlide87JNZZPVTi0pU6no0u9nXR+AvPuI3Io+OxaZVWT5ub6Hk+RMDfaxWmTUP1+Kn9l1b22z+4tsQbXdrGVR21+sbSfrrdYYU9lYlOrZHvZ2/X6lrXDdFKgFumLZDYYZWaeY+1PdO1ytLORK2otHOqPhS+iEt//nA5z7z1a6+0Meg+KdzB97QPRZZoJanN0zxzMMc5+f6vDW0kFrxXKxJOOqAV6ZIuN3nU/P2OrveIViKZOe9yiYsf1kqEfZtrFUDfOU6+S3/9840eIw1+1gpaK+/XClbesXR/7d/3c9/pxVzD8rqvxoe1+tFz1/0r8dBcrV6Yfo7Tvpf123fgb4/JrzYN1zVqXrRY4snuei68zJX17y89oBWJHiumVdmK7Ndzav+COXWXnkqDrxbUY3PzEq2+OTcxvQ5cxvOhjk/jzVols9KWFyQuLaGVOFMTtcpi1RNaMdL0+aDmtbKe0XldO5D+yri8tqvOfK3yF+w5zb2s97w248G1sm7G4/kK+fnZnwZI7FpaqzV9NeMHib45dk6rZP63WpLE6a/skrjmvhsl5jio45Ph/Oo9Z/p30v/74zPlJy8u0eN7cNtiEnO59Nj6c6We/699XSvifTNBzzOvrtLvU9pqAQ33a6H/cdJSKwHN6qAVguoP/UZijxDnUuDx1Db98t49Ehu0riCxjf/fD19Ls/4i2Pnq3or/nK2WRyssmn1f9EM/Pc6vNXgv4t9yozke+PcG5wWjv0PuhgRcJsi5HeR4ZFzsf/Kj48v0/Z7xexOdd3Or/CJxaVetopZ8+wqJuztrJapLt+j5qFT1ghKfS9X3Lk9de/4fcK28tqWXVvD99Fl9n/ViyO8xwzt3QyZlxbgSOHPmjPTnwIEDEnfu1OuzQ4cOSdy+fbvEDz/UCpPVq+v5x/2qVEnfG5QsWVJi0aJFJd53n1bu9Saw4gqMziDgMAGSRySPMp/yJI8CJiRJHpE8yvSgIXmUIblE8ojkkftYIXmUMdnpdiF5lI3EaMhv1kkehUzHio4QIHnkiGGmkwiELEDyiOQRySPuPHLNTeTOI+48yuxUwJ1Hge4o9dfiziPuPHLPCe48crku484j7jwK+bKEFaMtQPIo2iPA/hGIbQGSRySPSB6RPCJ5xMfWAvylInlE8iiLNzF8bC0DDskjkkfuScHH1mL74ofWBRYgecTsQACBrARIHpE8InlE8ojkEckjkkfeZ6DxzCNXf555xDOPsnzuF8884plHXFzFqwDJo3gdWfqFQHgESB6RPCJ5RPKI5BHJI5JHJI/SCxKQPCJ5RPJIzonz+vLA7PBcbrAVuwiQPLLLSNFOBKIjEL3kkUv/IC8IWInoH/n9H59pBZTrWmk1l4me6j0dr/CvhPR/8nv/6kLun+3wVPhKrzCU+bIZl9NBCb0iSXDr+w+90f5caVpVaN0ANblrayOJdRprdR/3671O2tv0mkUmJ5jnmQV9H9BqCmnfaoWyecO06sJ3ba+UuHW4Voiad3CVxFEFP5V4urtW91reVaswJFfWamr7H9VqWhd5qzQN08o291y1XOKhrtpuTy0ml8tMNSDDZffJtr94Uatq3ZP7Y93noFoSr5N/z38ZzBODcQh+DE6rzbTKEos/fqfE5/a+LXFUca2qF9TL6FkTRhVuvu2sNrdr9a67D74uscc1ajWs9l8SG67TCmV3ZihIpsftyU+1mlLDM1o1b+H/9PsET2XDAyO0KtQzdbW6Ys9dWjUvw/ayU22tyhbZ5owmenz0S9IKIelzUL51uf5U577XTJD49TKtJLe0rlbdCvaV5qmS1niFVkP85FGt+pehipS3oqRvw57KVF9oxbnOebTy2KyKSyRmWW3t2ydkmWqVtKJJt5O9JLbLpQ+FjVa1tVPdS8n+f/XO6UXarrULtSJRNd+8ubDSYIOLtKqm95h0f503QwUprVSU0FurHk1oreeemXd4Kgp6XbN5Psi43wurbPqGz/OF4Xk76Hadt+VAx2sFrcQ3oetUiUeP6lyZ28Gvaum/+vPxN3STuOwDrXK5qKbnL4OhkX8vA3x/Vs+tq9bqGCTWuUFiLt/2tcpbnt0ztD2lcnk2pO8D3K/A7wX8zo8hzqWM46lV+5r8oJUh+6dopbN9I7RaYrmwVVvLfL6695FhzmbzfVGHHQ+pc4DKsP6jZzRno1JtLdi5HeTUzLjYd/KjpSbfmxx+UCujdSqkx9jlu7TSYPpcDqZBer5b8cB7En97X88pzTabrdhrzdwNpgcsg4C/wJ49e3w/OnZM70rcv3+/xF279NyfkpICHAIIxJmAVdUTc6SlpaVlbkXyKMlTQd7fx+gNHckjV+YfqzC8ECJ5ZFgemeQRyaMLTkihPfOI5JHLNfN0gGST4XnqvAEgeeT+rwi9GMlmIpLkUcZ3YkbvNUgepf/HFsmjOLvqoTthEyB5FDZKNoSArQRIHmV6h5KOYehvsIJbn+QRdx5dcHHEnUfphwR3HnHnEXce+ebAplV6V9zcYO/O4M4j311sJI9IHqkAdx7Z6uqExsa8AMmjmB8iGoiAJQIkj0geXTix+Niay+XiY2t8bC348y0fW3O5al60WMC484g7j9zzgI+tuecBH1vzJT0Tz/toaXbvqgv+1Oy3JMmjkOlYEYFMBEgeMS0QcKYAySOSRySPMhz7JI9IHgX/B4HkEckj92wxfN4MH1vjmUee0wrPPEp/ppvpu+qCPzWTPArZihURMBYgeWRsxBIIxKMAySOSRySPSB65zvLMI555dMFxwDOPDJNBHi+jjzf7WEkekTwieeQK+Py9YD+SGfI7ce48CpmOFRHgziPmAAIIeARiMHmkLfO+IS9VVSsftfNWQMm3W75fM3GYxNfWXCPxjlxaEWOAa6JvcMNVba1wTa0QU2NKQ4llftwrsdRFus9HJmmVpdk/ayUM7wOxvX1IX7++/L5R6lsS+8+7X2LPj3W9zge0IpHhRcuR4bJccoEPJO748H1fn1c3TpCvL/L9xOQXnlvKH3lMq6o9c7veel/50z4SN8xV77df1tvQ2xTVvjfyfGzl9PM/yvejC2tVrtceGifxqasO+zVEt3/5fdrnF6vkv7DdZi60DJe98EK48m6dI775cfZb+d5oTmWYTwHGIfgx8LvD6aGrpB1J6z+SOPf8W/399DJ86/sogM6llF4DdVvntPJFiaJa+WLZE4ck/r3GU6XJu4+0dfLzd5trlcP+LbVi2fbSr0ls8rOO/7JmOr8yFFvzNujsl7qdB7XCxk8l9ONMvba3lvhcLt3/P6/qGIypoNWfMhZv02NrRB7tj/sVdJ/u9FYr07mVMlMrguz0r3bmMzNYztcC/y88lSGX6jGQfI0e17MT9fwQuIqUdztn5ItfJiVLnHq/Vn/rn3+hp++jfTvM8PGPs1vld8v76b5fzqXj81TNKyQmrO8q8d4fRkoMVFEyYNe8VRGHaxVE78fSTnavJN9fFuD3p7sXlt9v9ayX4Vjz7TDrY9K9WEnPM4+8588mI07J2juPagWxaUPvkniL/+TJ5vnAf781poTpvG3YrvNGI8NHe96VXz4/9Q2JWwY+KfGGZ7VSY9/mO9TGN8fV6uCnj0usN0krOXZ4oprE+v9qZb9BTfXva6UQK4y5TmlVzknPaxXFg8X1mCh9hVbfnPS09ilfhnNaMNXWDM7bummXy28u+s8573h6/66+l6pzdNvTV0tMflXPfS8V0r9RRUO08P97H2i+uveRYc4aVlvTngZ6X9TnV/17G673GpF9YLbZue0beHNfeI6p10y+N3ku7T86p/3fixYIUPkks1albZCfTm32i8TED5Ik+s9N/4ft+4+DVXPXHCRLI4AAAgggEH6BbFRby/pNUn+SRy4XyaMLZ6zhRRnJI5JHJI/cB42mgoJ5hXbnEckjq555ZPYCm+SRN2FK8sj8f1SRPEr/jy2SR8H8vWAZBBBAAAEEsidA8ui8/yUM1/8G+oaE5BHJI//jkzuP0u+m4s4j7jxy32WTEOhOkqyTydx5ZOKPP3ce+bC488jluizQw7CzfGC22cSoifl5/qLceRQiHKshgAACCCBgvQDJI5JHMsv42FpWBxsfW+Nja3xszX2E+H/UyP0zPrZ2/kOFzV5gc+cRdx6F/hF57jziziPrLxPYAwIIIIAAAukCJI9IHpE8MjwjkDwieUTyiORRJs9O4ZlHhs8ySv8IZnB3kvHMo+Cfr0jyiOSR4dsXFkAAAQQQQCCMAiSPSB6RPDI8oEgekTwieUTyiOSRew5kfOg3D8z2f8g/D8w2/KMaeAE+tpYNPFZFAAEEEEDAWoFsJI88FYw+06pP17WqIXHifq1OkfvxxhLHd1gt8fMHC0g8MbeqxAKf9Pb1LFzV1gJVPzMq0Rz49z9LG1f3vkNi/bPzJR5uoRWoEupoRSP/yhsu11H5+bcjnpO4MrdW7nj55dq+Po/8VatsPXXdxb6fmfrCV23tZlnt7d4zJN5fWqvcnXm8vMTSXV+W2GnZ7RK91ZhOv6Bv+CcnNpf4xnO63vdti0gMWKXLv5GGD8E+bwXDZffJwl+8WFHiPbk/lnii3zmJi1q1l2g0p9LnU9bjEPwYeKptzUqU/RduV0riU7vVfHwprfIX1MvoWRNGv3dpIuvIB/UkFhjXROLw6w9KvOQtrfL03HUBKsx4q38NbCXLtf1Tq7R9dEd/iYnLX5S4oc17Eh94VOd+n009JXZN8OurX3vdy2SoOBaoT1W0UtyMJo0k9kvaLnH/oyUk+ioR/qnVzfpeM0Hi18uWSVxaVytQGb8OyCJfNR8lcds0rWz2VF6thGZcbU3PAytazpH426zuEpMu1vPBiDxZVFtzpcky/xz4r8RRLbSq4adP6fcjL9JqXBWX95UYqWprp7rrHP51mlYBK76ol8S1C7WiXTXfCeDCc2CDixbJ7w8NqiXR/crrqbaWp45WCpuzVysy7mqoc+qTfjpei1uX1OW9K4Z4PvDuO32//ufhUM/bnoYZtsvX9fPKmWsVvXcf0b9/VTo+L3Fi1Z8kLnxYj9eMiRfPts5uky9WjnxCYpeDz0qc1UHn6LjK+vE28xXG/pT1Dh/QeXhDQa2+6R3ec9/q/mrfllNig1/HSuyfoN+7PNXF3F8FPk5Oy5L7szmXvOOZUOsy2V7ZZ/Q9RXJfrSTa6vQgiYGfkeVpskFI/3uf9Xx1bybDnDWsthbgfdEBPRY67HhIYsb3KqHN2cjceZTNuR3csKQv9a9W4XzL5HuTc995KleW1vc2JQL9fT6rz1g7cCafxIJXnfce7M+p8rOWvfV+uelv6N/8XL5zXObv+bzjYPXcNUvJ8ggggAACCIRbgOTReXcehesNHckjl6t/ZuVxDS/KSB65SB6RPIpAtTWSR+GutpbNC2ySR74kpNUX4CSPzD4wO5tz2+y7VpJHZsVYHgEEEEAAgYgJkDwieSSTjTuPsjrmuPOIO4+488h9hHDnkd95wpfszeYFNskjkkch3OXMnUfpxyN3HkXsuoEdIYAAAgg4WIDkEckjkkeGHx0keUTyiOQRyaOsnnlE8oiPrbmPED625v/8J9Pvr7nzyDQZKyCAAAIIIBApAZJHJI9IHpE84plHWT2PxsUzj7zPfePOI+48yvjcJp55lJ4wIXlE8si653VF6sKA/SCAAAIIIBBIgOQRySOSRySPSB6RPJLzAA/Mdrlchs9mO+/PKR9bc7lcJI9IHmXxMHiz77+588isGMsjgAACCCAQMYHQk0dp30sjP39BK4i1K7hY4g/1tNpTnYpXSGya+qbE/jdpNahNw7RKT+Xv0ysUxU+1tbPSt1PrtYJSsz1aoWpJu5MSlz7RwDewj9y0UL7ePqiOxJuDLm/m2YSnAtX9rYvJD+Z8qFWwPnpIq/q0OTtZ4pr3m0m8dERxib5qa911vX2Tqksst06rv62botWCKl2iDUo7Plfi4I06bn3uuUmir7lmLrSMlj0+Xrb90s1abeXw6tkSp+fQKiqVg5xTO1IekOVvXt9FYqBxCH4MdO6uH1BBYrWFPSTO3fCCxKTLTAye0QOxjX4ve3S5XH9MkdCvkvZxZKsVEvcP1uPxRu9yvqgfvTv0wd0Siz2sVbZe2TtEYoevdHy9VRB3TK8i3x/voxWJ6uwcJvHzeY9JrJfT0+fsVFtL1Co3B9/TNhdZosfL5mlaAbB8Dq2y99eGNhIL3qtV+CYdeEli0uVBuv+h1dqa99YKY1PGaRWnawNVTmqpdd62/1fPUZ9X12PqRL9LJT65QA1vCqbvZ3VcZjykc/LlKp9J3PKyuqbN02o+PvcU7bvW+gnmdWGZdO/xfbK7VgW6zJX17y/1VIF6rNgRWb7Ifk+1rYKealt/adW9Vwvqsbl5yUcS5yb6aqa5Mj53RY+LRhu0slQjT/Wsirv0nDS+lP5tMEzSBDgfzKx4lawe/iqZHm+j89T5w+KbA3rOnzJmpcSvu5STmNewOtcJWW7fNP07UGqmHl+zPnhaYnYrjP27RavnXeOphPfOCa3i1vTi3yXuGqfHeaVfdWx2j6gvsbCvj9/4vjKqSpiWzbnkHc8S1bXaWuMdWl1xfGmtEGc4X3wtzfqLYOereysZ5qzReAZ4X7TreT3erwxYtSuWq62ZndtaxezoF/q3qflKndPTBtSVeIvhafu4LPe92fcm9b+V9abe30LiwMZrJG7vdpvEvK7/STy+WCuKDr1a3+uUn6HHgvtVuYOen/ucGiBxQcPrJQZbsdfquetrKF8ggAACCCAQJQGSR2G9CCF5lGUpaaOLMpJH55X+1sRFhrL33hMFySOSRzIXSB6Fr0qm5+AyOk+d/8ea5JFPg+SROxuc+X+qkTwieeQ+UDokHJbjJcv3SVG6GGC3CCCAAAIIBCNA8ojkkcwT7jzK6u4v7jziziPuPHKfJ7jzyO/PKskjkkcul8v3sTWSR66dSdx5ZNVdc8G8qWcZBBBAAAEErBQgeUTyiOSR4UcHSR6RPCJ5RPIoq2prZj/aU8jzd52PrXk/AsnH1lwu74Pp65+dL/PjcIuJEhPq6MdQZ57uLjHJMxUDf5zK4I7EYD4eHXJilOQRySMrL1vYNgIIIIBANAVIHpE8InlE8ohnHp3/wGyeeeTqzzOPgvuIScgX2CSP/O9iI3lE8kjfDPPMo2heFLBvBBBAAAEEshIgeUTyiOQRySOSRySP5DzAA7NNPpiZ5JHv/QXPPOKZR+7JwMfWrHvYO5czCCCAAAIIRFvAOHnUVisTtfmtm8R2D94isWqqVjAa8/szEkeOaCWxYZrebj22ZWeJQ27S9eqmadWKtk1WSxzWWcv7ul//9HhF4oKXtfJXvr267Vnj+0nstE0rxnTt7dlmA60cdtXRDyUumqhVmpIGaUWTZrOekzi29q8S108O7vdPDNAKOTUm3y+xxQm9Zbz3LK2u9OTgWyUW3zxYYjvf/rSayNN5tALWhBb6UMSDr/WVOP5e/WjCzmkvS3S/ugzRW7uLDu8v8c2ntRJbtdwGpUjS9shyWyY9KrFeD63W9OzXavXUDq2uVucvbfvKW3U8po/Sall9cur+BnRrL7Hn7fqRrM8HamWktju1722L7JS49fLnJY59RdtXzltl68w63f7bvTzb00pUrnFqPbSjVg+6oD++B9FqBacvuj0l8YVyeyWemKdzY037mRLfbafjke+ULm80p0b2Wqbr7/tTYvHLtHJQoZF9JPqPQ9BjcFYrCU5o0FLiq203SdzduYzE3PKvwcs7bvO0LaPbbpW4ue9wicM669wttForiWX4fXIT+XnT/J4qWC5P9cKB98nPB92lVZ4W1bzaryGH5Pst47XtL/XW1uacO1Xie0XVbG6AY21E+c/l9yNbarunX63Hc/IEnfN3r9XKWt72ur823adrvpNtfDVGK0w9e6y1xK5F10tcOeUGicVm6NzqW0YrfRkV7Uk7+r4s985grTD1zL96/HUrpOeewvl/kvjdlOkSp1cdI/HFpBISi76lVXs6Hk7W9caowZDSHlO/sXT/ztv36fW1StX8ftMkTinymn7/pp4nqx7Qnxud49Jrmsni573+lq+Pff26xKkZju+Hte0uT98CHf+VdT4c8sy7/7xwjXxfuKPGgqs+kPj5A3pOnv5QaYn5jum51/0KdP4d1lLvrjkzqZHE2h/o8Vw7eZDEhYk6Bx9NMHk+8Ozbu9/Qz9v6d2JY0h0Si/8d3DnNvWy1XHrO2hLoeE7WylJlt+vftkn9tJrZ9Kpv6T491diu9pzHR6fo8jXXjJA4vIhWjjJ1fpU1/F5nlssPZjbWCpGzk/Tvdes/UiSO3dtR4tBROi8bXakVEF2u3+Tffcu1Cqf7laEPybpOx1s91dBcp+T7gyHOpUDzaFxjneu7p5n4W+Pv4M7rGLxf8J+v7k1kmLPN1GWh2fdFZz6R9cI1ZwO+t5nSUPZT5/R2iafX6Hzrk1PnYY/btJJkyes3SFz2xDaJ/uds988C/y0ymNvJ+h7k/iN6Pu/aUM8xZfdpW/oXyOTjn5mMl+us/o1cHvR7E93I2VTPMdZG+/zfkvqR0geO6jF1rKWefybX1PdGz5TW84/7taKzzvfpw7USW91TWl0y1PeY4Zq7mfHwMwQQQAABBKIhQPLovORS6BchJI8GdCN5lOUBTPIocEKM5FHABDnJo0ySySSPMk/OZ3YCInnkUyF5RPKI5FE0LjPYJwIIIIBAPAmQPCJ5JPOZO4+yuPuLO4+484g7j/R/5LnzSBy488jlGsadR8Hfkc2dR9x5JHd8B/GfbPF0hUFfEEAAAQTiToDkEckjkkdGHx0keUTyiOQRySPPR3FJHnk+FkTyiORRph9n5GNr3kcn8LG1uLtmokMIIICA4wVIHpE8InlE8ohnHvHMIzkP8Mwj4+cMkTwiecQzj7J4nhfPPPI9d5PkkeOvsQBAAAEE4k6A5BHJI5JHJI9IHpE8InnEA7N5YPZ5D3h3HxA8MDuz4g08MDvYoiwkj+LumokOIYAAAo4XME4ePVxPkPo23yFxZ5JW0OGFgGkBX7U1rUZXNPVNiUFXXzG9w+yucE428NeGNhILJVeWOGGVVu9qdZW3MlF29xPK+vtkpWXNterV33O0TU0vNapBFsq+7LnOPxvbSsOLz7pX4pBnH5DYtuiVEnO4zko8vV+r7iyfNVTiozm1EtqRHpUkXmbP7sd+q213Poh9UlpotYBWUVzA+yJjaM/HvUfXOirLJq7VCrHVteAbLwQQQAABBBCwoQDJIxsOmm2bbLuLRZJHtp1rLpeL5FGMj57tzgcx7knzIiBA8ihoZJJHQVOxIAIIIIAAAnYRIHlkl5GKh3ba7mKR5JGdpx3JoxgfPdudD2Lck+ZFQIDkUdDIJI+CpmJBBBBAAAEE7CJA8sguIxUP7bTdxSLJIztPO5JHMT56tjsfxLgnzYuAAMmjoJFJHgVNxYIIIIAAAgjYRYDkkV1GKh7aabuLRZJHdp52JI9ifPRsdz6IcU+aFwEBkkdBI5M8CpqKBRFAAAEEELCLAMkju4xUPLTTdheLJI/sPO1IHsX46NnufBDjnjQvAgIkj4JGJnkUNBULIoAAAgggYBcBkkd2Gal4aKfNLhbTTmkVrtcrLZD407y3JI6rcLXEyNQ1OyH72j/vPxJfzKUVweZVnCWx2eKWEhd0ulXiJfEwT8LUh393vSFbGp6ji8TepXNnveV/V8rvhwy/QWL33qUl5gxTe9iMn4DNzgeMHwIuF8kj41nwtyxy5JM+EscV6y9xcOk8xquyBAIIIIAAAgjEtADJo5genjhrnM0uFkke2Xv+kTyK8fGz2fkgxjVpXkQESB4ZM5M8MjZiCQQQQAABBOwpQPLInuNmz1bb7GKR5JE9p5m31SSPYnz8bHY+iHFNmhcRAZJHxswkj4yNWAIBBBBAAAF7CpA8sue42bPVNrtYJHlkz2lG8sgm42az84FNVGmmpQIkj4x5SR4ZG7EEAggggAAC9hQgeWTPcbNnq212sUjyyJ7TjOSRTcbNZucDm6jSTEsFSB4Z85I8MjZiCQQQQAABBOwpQPLInuNmz1bb7GKR5JE9pxnJI5uMm83OBzZRpZmWCpA8MuYleWRsxBIIIIAAAgjYUyCT5NFv0pN9ywdKnNRvssTpVbXS1LDkVhI73krlDHsOHMKyTwAAGsdJREFUeYRbfWadb4cr3+4lXw/odqn+bFxPCUM71pFYLXdk6pcZCaSd+kgWmfDgFxKPjtNqMa+UySsxsq3U43HnuESJFebXk3h3YiOJLw/Qamv1YsTOyJbfI+DynBPscj5gxBBwuXhfxCxAAAEEEEAAAQRIHjEHrBUgeZRNX5JH2QRk9VgTIHkUayNCewwFSB4ZErEAAggggAACCMS9AMmjuB/iKHeQ5FE2B4DkUTYBWT3WBEgexdqI0B5DAZJHhkQsgAACCCCAAAJxL0DyKO6HOModJHmUzQEgeZRNQFaPNQGSR7E2IrTHUIDkkSERCyCAAAIIIIBA3AuQPIr7IY5yB0keZXMASB5lE5DVY02A5FGsjQjtMRQgeWRIxAIIIIAAAgggEPcCJI/ifoij3EGSR9kcAJJH2QRk9VgTIHkUayNCewwFSB4ZErEAAggggAACCMS9QCbJo7jvMx1EIGuBs4fl9wfO5JNY8KqLEUMAAQQQQAABBBBAAAEEEEDAsQIkjxw79HQ8oADJIyYHAggggAACCCCAAAIIIIAAAj4BkkdMBgT8BUgeMScQQAABBBBAAAEEEEAAAQQQIHnEHEAgoADJIyYHAggggAACCCCAAAIIIIAAAiSPmAMIkDxiDiCAAAIIIIAAAggggAACCCBgLMDH1oyNWMJpAtx55LQRp78IIIAAAggggAACCCCAAAJZCJA8YnoggAACCCCAAAIIIIAAAggggAACCAQUIHnE5EAAAQQQQAABBBBAAAEEEEAAAQQQIHnEHEAAAQQQQAABBBBAAAEEEEAAAQQQMC/AnUfmzVgDAQQQQAABBBBAAAEEEEAAAQQQcIwAySPHDDUdRQABBBBAAAEEEEAAAQQQQAABBMwLkDwyb8YaCCCAAAIIIIAAAggggAACCCCAgGMESB45ZqjpKAIIIIAAAggggAACCCCAAAIIIGBegOSReTPWQAABBBBAAAEEEEAAAQQQQAABBBwjQPLIMUNNRxFAAAEEEEAAAQQQQAABBBBAAAHzAiSPzJuxBgIIIIAAAggggAACCCCAAAIIIOAYAZJHjhlqOooAAggggAACCCCAAAIIIIAAAgiYFyB5ZN6MNRBAAAEEEEAAAQQQQAABBBBAAAHHCJA8csxQ01EEEEAAAQQQQAABBBBAAAEEEEDAvADJI/NmrIEAAggggAACCCCAAAIIIIAAAgg4RoDkkWOGmo4igAACCCCAAAIIIIAAAggggAAC5gVIHpk3Yw0EEEAAAQQQQAABBBBAAAEEEEDAMQIkjxwz1HQUAQQQQAABBBBAAAEEEEAAAQQQMC9A8si8GWsggAACCCCAAAIIIIAAAggggAACjhEgeeSYoaajCCCAAAIIIIAAAggggAACCCCAgHkBkkfmzVgDAQQQQAABBBBAAAEEEEAAAQQQcIwAySPHDDUdRQABBBBAAAEEEEAAAQQQQAABBMwLkDwyb8YaCCCAAAIIIIAAAggggAACCCCAgGMESB45ZqjpKAIIIIAAAggggAACCCCAAAIIIGBegOSReTPWQAABBBBAAAEEEEAAAQQQQAABBBwjQPLIMUNNRxFAAAEEEEAAAQQQQAABBBBAAAHzAiSPzJuxBgIIIIAAAggggAACCCCAAAIIIOAYAZJHjhlqOooAAggggAACCCCAAAIIIIAAAgiYFyB5ZN6MNRBAAAEEEEAAAQQQQAABBBBAAAHHCJA8csxQ01EEEEAAAQQQQAABBBBAAAEEEEDAvADJI/NmrIEAAggggAACCCCAAAIIIIAAAgg4RoDkkWOGmo4igAACCCCAAAIIIIAAAggggAAC5gVIHpk3Yw0EEEAAAQQQQAABBBBAAAEEEEDAMQIkjxwz1HQUAQQQQAABBBBAAAEEEEAAAQQQMC9A8si8GWsggAACCCCAAAIIIIAAAggggAACjhEgeeSYoaajCCCAAAIIIIAAAggggAACCCCAgHkBkkfmzVgDAQQQQAABBBBAAAEEEEAAAQQQcIwAySPHDDUdRQABBBBAAAEEEEAAAQQQQAABBMwLkDwyb8YaCCCAAAIIIIAAAggggAACCCCAgGMESB45ZqjpKAIIIIAAAggggAACCCCAAAIIIGBegOSReTPWQAABBBBAAAEEEEAAAQQQQAABBBwjQPLIMUNNRxFAAAEEEEAAAQQQQAABBBBAAAHzAiSPzJuxBgIIIIAAAggggAACCCCAAAIIIOAYAZJHjhlqOooAAggggAACCCCAAAIIIIAAAgiYFyB5ZN6MNRBAAAEEEEAAAQQQQAABBBBAAAHHCJA8csxQ01EEEEAAAQQQQAABBBBAAAEEEEDAvADJI/NmrIEAAggggAACCCCAAAIIIIAAAgg4RoDkkWOGmo4igAACCCCAAAIIIIAAAggggAAC5gVIHpk3Yw0EEEAAAQQQQAABBBBAAAEEEEDAMQIkjxwz1HQUAQQQQAABBBBAAAEEEEAAAQQQMC+QRfLorGzt1PYBEp9/7KjEc51KSCzw38kSNw1bIXHR7VskLp7YU2LSoDslNpv1nMTRLXJJ3DukhcRnBpX3tbbGt2/L14N/6yKx4iDdx39anpD429jNEnePnCNxTqMbJZ6YW0Ni6Q8ekPhqteX6+6cv1W2PbSKhwaph+vOkDyTOyPG6xNFtt0rc3Le/xOdb3y+x4615dP0z6ySsmDda4rSO2zzLD5c4LFm33zR/Tl0+wCvt6Ifym0UeG/fXwfrUWNdb1m2xfoTE+WN3SNzYtKnEemkbJB6Z/ZfEfSMmSFzYrpzEfMcu3Ldvv28/Lr9/LqmOxGq50yT+/UOKtnXOSInt/MZxbO1f5efrJ/uPc1f5ee/COgZL31DzPjnV1v0a0LW+xEY/q98Yn79+P+4+nXN/LNY55280rvHf8vPd03rp9rp5xnmctmVoR29fcvj2eeEX5+TbM3umSpz17iyJE2YUkJhw77US78ixRuLk1bq9R2doH4ZWuFzi/1vzmESjeepeZk6jQrLsZX5z4IkBOj41Juuca3FiosTes+6R2PPjlyQ+mfNTid65428SeDz0uAv4+xDHf1jSHbLd4oGI5be8EEAAAQQQQAABBBBAAAEE4kmA5BHJI5nPJI9IHrnngVHykORRPJ3+6QsCCCCAAAIIIIAAAgggEJwAySOSRySPuPMo6OQhyaPgTqwshQACCCCAAAIIIIAAAgjEkwDJI5JHJI9IHpE8iqezOn1BAAEEEEAAAQQQQAABBMIsQPKI5BHJI5JHJI/CfGJlcwgggAACCCCAAAIIIIBAPAmQPCJ5RPKI5BHJo3g6q9MXBBBAAAEEEEAAAQQQQCDMAgGTR2lHtCLZs8U3Svxnk1aoGl9KK15tG3WbxKqHtDrX969pJa0CG1pJzFOnksSZp7VqVOPNj0istOUFiUtL/OTrSmpiQ/n6hvlVJFbYpxXD9g6urT/f97zEJuWvlNj8sFYgu3+xVpSaWGuMxH45BkvskHBYYtHUNyX2Txslsf26thJnPLhW4og8WkVt06plEucmeqqsyXfnvf6ZZ255//U93//jsXF/G6xPaqJWVat6oo/EhwtrBbpS3r4VuES3fny8hO4F50v8ftn7EhfV1Api3n2n77e7/DzJs3qGLmcYxwuXD7y9Y7KpTcPLSqx50WLfpk921zlxmYFn4G3/Iev/8p5WJGvQuoLENv4W/p3J8P0Z3c6sRImFl2k1tR0pzSWWdf1P4vFlWgmt4DNadW3yxmclVp9fWaLRPHUv0/zwK7Jsx6sukhi4bz/L71f30iqFzRNWSTzUVR1zhDwe2vlwj79ulRcCCCCAAAIIIIAAAggggIATBEgekTzKdJ4bJRtIHpE8csIJkj4igAACCCCAAAIIIIAAAgi4XCSPSB6RPOLOowxzwCh5yMkTAQQQQAABBBBAAAEEEEDAOQIkj0gekTwieUTyyDnnfHqKAAIIIIAAAggggAACCJgWIHlE8ojkEckjkkemT52sgAACCCCAAAIIIIAAAgg4R4DkEckjkkckj0geOeecT08RQAABBBBAAAEEEEAAAdMCmSSPtJrawbk1JRZ8+0mJXyzpKLGuFo0K+Mr4rJROsmxC7wYSJ7TWKlIz7whQ2SyzLR/UalgZqqh5K4151wl2ObPV08wuH0An82prQfoY9m2fjtOLFSXek/tjiYcG1ZKY16Bal3+TjZ55E9kHZmvFviY/9JXYP2WTxH0jikgsZ7ra2v+pzdzqEgt8otX70quteTROviVfdL9+msTtn30qcWldrWCX4eU3Ru7f+yr+eeYq1dYyp+OnCCCAAAIIIIAAAggggAACsStA8ijqdx6RPNq0apkcIXMTNaGYMcFC8iiHQfIv9GRf5icno+3F7imNliGAAAIIIIAAAggggAACCIRbgOQRyaNM55RR8oA7jzJh486jcJ+f2B4CCCCAAAIIIIAAAggggEAMCJA8InlE8oiPrWWYA0bJwxg4d9EEBBBAAAEEEEAAAQQQQACBCAmQPCJ5RPKI5BHJowidcNkNAggggAACCCCAAAIIIGBHAZJHJI9IHpE8Inlkx7M3bUYAAQQQQAABBBBAAAEEIiSQSfLomOx60/CyEivvnigxQyWqAA30ftylcM1cskSTEack7jzaTeK0oXdJvCVHZhvQZQ+tGiRxyKjDEvOV2inxixGVJdYLVF3LsCKZZ5++6mn6IOaUXgMlvnzNYomfjTgh8dSUKRLn1V8vcXSe0RL9H/CcWU8y+9n51dZM+xj2LetxK+l54LJ3vzWm1JcmNkrVimL9590vsefHatL5wCMS89SpJHHm6e4Sky7RnkXymUfvpRaWfW57+mqJya+uk/hSIZ0f/hXNjMcjyGprvnmiFikz90jcmaTtMJqn7mX856r/8VFjyt2yrfuP6XE2vm9JifV2TJA4rPhlF3inj19D+XmZH/dKLHXRPImPTHpU4uyfdRz9xytc429szBIIIIAAAggggAACCCCAAALxIkDyiOSRzGWSR5kkSEkeBUwexssJkH4ggAACCCCAAAIIIIAAAggYC5A8InlE8ijQx9ZIHpE8Mj6HsgQCCCCAAAIIIIAAAgggEPcCJI9IHpE8Inlk+s6zuD8z0kEEEEAAAQQQQAABBBBAAAGfAMkjkkckj0gekTzijwICCCCAAAIIIIAAAggggEBAAZJHJI9IHpE8InnEHwkEEEAAAQQQQAABBBBAAAEzyaM/ZOEfJlWUWHJBL4krljwuse5F3m2lyRdnUw9KPFkgQeLVG1tJzFPnTolz9uaXuKthf4mf9FsmcXFrrSrlfuV1aXWzfe80klhlXV+JK99oIrH8sQESOyQYVNcyrEjm2aHvWTb+1dMulwX+XKn7LXj3bRKHHNbKZKcT+kkMR7W1YH3yepEM+7ZPlvziRR23e3J/LPHQoFpq7Km2lrF62s/y+9W975BY/+x8iYdbaPWvhChWW0uopZXGyj5TQ2Jy304SW53WanyG88FrlyEGWW3tpFai6379NInbP1sgcfyBFhKN5ql7Gf9KcBmr1GlVtAd/V/eUnl0kdsuZIvHriVoFr5TvuDJb/U47H7g6XmjjH5CWXyCAAAIIIIAAAggggAACCMSdQCZ3HpE8InlE8kiOdJJHAZOHcXcmpEMIIIAAAggggAACCCCAAAIBBUgeXXAnEXceceeRy1XWe7iQPCJ5xB8PBBBAAAEEEEAAAQQQQAABF8kjkkdyGPCxNZdrR0pzsSB5ZHznGedOBBBAAAEEEEAAAQQQQAAB5wiQPCJ5RPIo0AOzufOIO4+c87eAniKAAAIIIIAAAggggAACAQVIHpE8InlE8sj0nWecUxFAAAEEEEAAAQQQQAABBJwjkEnyyFNFbXc3UWhR7pjE/FunSJxS/krVSftewtLH10q8bPKjEmt985DE9KpeL8j3jTbozxt5KmhV3DXZpzz+luXy9ZhSrSVOHvqDxJ1JN0o8vVG33TRR91079U2J/Qtc4tuGfGFYkcyzeExUW/NWzcraZ3ypK7TRRn07Pl4We+nmJRIPr54tcWbFqySGu9pW4O3pfNk0XD/8VfOixb4xOtld+3xZQP88F7S1RHWtttZ4xwSJ40vr7w0tLpwVmXxnVG3tf7LO8WVa6ezmQY0lvv9JIYnf3dlGotE8dS/jP1cDu52Rbf4yK1Fi4YlPSVy6Mlli/U3eKobRrrb2m7Rn7/zhapCg1eKGV7vB5+wryGg4DiyAAAIIIIAAAggggAACCCBgBwGSR1G784jk0Yg8o+UY2bRqmcS5iSSPSB7Z4bRJGxFAAAEEEEAAAQQQQAABZwmQPCJ5JDM+Fh+YzZ1H3HnkrNMxvUUAAQQQQAABBBBAAAEEYlOA5BHJI5JHGZ55xMfWDreYKPMioY7/x+T42FpsnsppFQIIIIAAAggggAACCCBgnQDJI5JHJI9IHpm484zkkXWnY7aMAAIIIIAAAggggAACCMSmAMkjkkckj0gekTyKzfMzrUIAAQQQQAABBBBAAAEEYkIgk+SRt12n5IuDnz4msUOrPyT++YR+jKXQXl2u9KDuEvvduFrihxN7SkwadKfEZrOekzispVaqOjOpkcTaH5TzAdROflq+7rVPq1jVmV9b4t2Vr5N4c+1iEhMG95I4sfwrEgeP1YpUj+TeKHHl2/r7Ad0u1W2P07YM7VhHYrVc2ugt8/pIHN12ncS1PQZI7FtwpcSvBh+WeHSUVkLrckYrzb3bcZvEzX210tSw5CYSm+bPqfsL8Eo7+qH8ZpHHxv11sD61kwfJugsTp0p8NOE9iV90076/UE77dGKe+q9pP1Pb2k598x27cN9PDNCf15islcRanNCPJ/WedbfEJwffKrH45sES2/mN49jav8rP10/2G+cpDeXndU5vl3h6zVsS++TUsXK/etymdbhKXr9B4rInLvQcd99Z+fkfi3U8/I3GNf5bfr57msE4587h22fmX/hVW+ulc7Nu8gMSO+b6ROKcSTdLvG1WP4lDKpyU+PVI7Wttg3nqXsY7Vwe+rNXn8i7UKoa+vnncmp5aID+fPzK3xKtmvi5xekmd24GOq4Dj4Tnu/H+f3fEf10LPA8ua6XHcpYI+7Hz/YD1m3S+tkcgLAQQQQAABBBBAAAEEEEAgXgRIHpE8krlM8ojkkXseGCUPSR7Fy6mffiCAAAIIIIAAAggggAACwQuQPCJ5RPKIO4+CTh6SPAr+5MqSCCCAAAIIIIAAAggggEC8CJA8InlE8ojkEcmjeDmj0w8EEEAAAQQQQAABBBBAwAIBkkckj0gekTwieWTByZVNIoAAAggggAACCCCAAALxIkDyiOQRySOSRySP4uWMTj8QQAABBBBAAAEEEEAAAQsEskgeWbA3Nhm6wMH+sm6HBK0EVzT1TYn9C1wS+jYdu6ZftbVPeovEjpTmErUuGi8EEEAAAQQQQAABBBBAAAEEEHALkDyyyzwgeRTGkSJ5FEZMNoUAAggggAACCCCAAAIIIBDnAiSP7DLAJI/COFIkj8KIyaYQQAABBBBAAAEEEEAAAQTiXIDkkV0GmORRGEeK5FEYMdkUAggggAACCCCAAAIIIIBAnAuQPLLLAJM8CuNIkTwKIyabQgABBBBAAAEEEEAAAQQQiHMBkkd2GWCSR2EcKZJHYcRkUwgggAACCCCAAAIIIIAAAnEuQPLILgNM8iiMI0XyKIyYbAoBBBBAAAEEEEAAAQQQQCDOBUge2WWASR6FcaRIHoURk00hgAACCCCAAAIIIIAAAgjEuQDJI7sMMMmjMI4UyaMwYrIpBBBAAAEEEEAAAQQQQACBOBcgeWSXASZ5FMaRInkURkw2hQACCCCAAAIIIIAAAgggEOcCJI/sMsAkj8I4UiSPwojJphBAAAEEEEAAAQQQQAABBOJcgOSRXQaY5FEYR4rkURgx2RQCCCCAAAIIIIAAAggggECcC5A8ivUBPrNOWrjy7V4SB3S7VFs8rqeEoR3rSKyWO0es9yQG2ndO2nBmz1SJs8b3k9hp2yMSu/buLHFIg+IS88ZAi2kCAggggAACCCCAAAIIIIAAAtEWIHkU7REw2j/JIyMhE78neWQCi0URQAABBBBAAAEEEEAAAQQQEAGSR7E+EUgehXGESB6FEZNNIYAAAggggAACCCCAAAIIOESA5FGsDzTJozCOEMmjMGKyKQQQQAABBBBAAAEEEEAAAYcIkDyK9YEmeRTGESJ5FEZMNoUAAggggAACCCCAAAIIIOAQAZJHsT7QJI/COEIkj8KIyaYQQAABBBBAAAEEEEAAAQQcIkDyyCEDTTcRQAABBBBAAAEEEEAAAQQQQACBUARIHoWixjoIIIAAAggggAACCCCAAAIIIICAQwRIHjlkoOkmAggggAACCCCAAAIIIIAAAgggEIoAyaNQ1FgHAQQQQAABBBBAAAEEEEAAAQQQcIgAySOHDDTdRAABBBBAAAEEEEAAAQQQQAABBEIRIHkUihrrIIAAAggggAACCCCAAAIIIIAAAg4RIHnkkIGmmwgggAACCCCAAAIIIIAAAggggEAoAiSPQlFjHQQQQAABBBBAAAEEEEAAAQQQQMAhAiSPHDLQdBMBBBBAAAEEEEAAAQQQQAABBBAIRYDkUShqrIMAAggggAACCCCAAAIIIIAAAgg4RIDkkUMGmm4igAACCCCAAAIIIIAAAggggAACoQiQPApFjXUQQAABBBBAAAEEEEAAAQQQQAABhwiQPHLIQNNNBBBAAAEEEEAAAQQQQAABBBBAIBQBkkehqLEOAggggAACCCCAAAIIIIAAAggg4BABkkcOGWi6iQACCCCAAAIIIIAAAggggAACCIQiQPIoFDXWQQABBBBAAAEEEEAAAQQQQAABBBwiQPLIIQNNNxFAAAEEEEAAAQQQQAABBBBAAIFQBEgehaLGOggggAACCCCAAAIIIIAAAggggIBDBEgeOWSg6SYCCCCAAAIIIIAAAggggAACCCAQigDJo1DUWAcBBBBAAAEEEEAAAQQQQAABBBBwiADJI4cMNN1EAAEEEEAAAQQQQAABBBBAAAEEQhEgeRSKGusggAACCCCAAAIIIIAAAggggAACDhEgeeSQgaabCCCAAAIIIIAAAggggAACCCCAQCgCJI9CUWMdBBBAAAEEEEAAAQQQQAABBBBAwCEC/x+/peRG6fNYVQAAAABJRU5ErkJggg=="/>
          <p:cNvSpPr>
            <a:spLocks noChangeAspect="1" noChangeArrowheads="1"/>
          </p:cNvSpPr>
          <p:nvPr/>
        </p:nvSpPr>
        <p:spPr bwMode="auto">
          <a:xfrm>
            <a:off x="155575" y="-419100"/>
            <a:ext cx="1362075" cy="1362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0938" t="53750" r="26015" b="32222"/>
          <a:stretch/>
        </p:blipFill>
        <p:spPr bwMode="auto">
          <a:xfrm>
            <a:off x="4572000" y="3933056"/>
            <a:ext cx="4048129"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155575" y="1628800"/>
            <a:ext cx="3696345" cy="2862322"/>
          </a:xfrm>
          <a:prstGeom prst="rect">
            <a:avLst/>
          </a:prstGeom>
        </p:spPr>
        <p:txBody>
          <a:bodyPr wrap="square">
            <a:spAutoFit/>
          </a:bodyPr>
          <a:lstStyle/>
          <a:p>
            <a:pPr algn="just"/>
            <a:r>
              <a:rPr lang="ru-RU" i="1" dirty="0">
                <a:latin typeface="Times New Roman" panose="02020603050405020304" pitchFamily="18" charset="0"/>
                <a:cs typeface="Times New Roman" panose="02020603050405020304" pitchFamily="18" charset="0"/>
              </a:rPr>
              <a:t>Сопоставление информации в тексте с информацией на рисунке.</a:t>
            </a:r>
            <a:endParaRPr lang="ru-RU" i="1" dirty="0">
              <a:latin typeface="Times New Roman" panose="02020603050405020304" pitchFamily="18" charset="0"/>
              <a:cs typeface="Times New Roman" panose="02020603050405020304" pitchFamily="18" charset="0"/>
            </a:endParaRPr>
          </a:p>
          <a:p>
            <a:pPr algn="just"/>
            <a:r>
              <a:rPr lang="ru-RU" i="1" dirty="0">
                <a:latin typeface="Times New Roman" panose="02020603050405020304" pitchFamily="18" charset="0"/>
                <a:cs typeface="Times New Roman" panose="02020603050405020304" pitchFamily="18" charset="0"/>
              </a:rPr>
              <a:t>Установление искомой величины и связи между ней и данными величинами. </a:t>
            </a:r>
            <a:endParaRPr lang="ru-RU" i="1" dirty="0">
              <a:latin typeface="Times New Roman" panose="02020603050405020304" pitchFamily="18" charset="0"/>
              <a:cs typeface="Times New Roman" panose="02020603050405020304" pitchFamily="18" charset="0"/>
            </a:endParaRPr>
          </a:p>
          <a:p>
            <a:pPr algn="just"/>
            <a:r>
              <a:rPr lang="ru-RU" i="1" dirty="0">
                <a:latin typeface="Times New Roman" panose="02020603050405020304" pitchFamily="18" charset="0"/>
                <a:cs typeface="Times New Roman" panose="02020603050405020304" pitchFamily="18" charset="0"/>
              </a:rPr>
              <a:t>Построение логической цепочки рассуждений в решении задачи. Ответ на вопрос задачи.</a:t>
            </a:r>
            <a:endParaRPr lang="ru-RU" i="1" dirty="0">
              <a:latin typeface="Times New Roman" panose="02020603050405020304" pitchFamily="18" charset="0"/>
              <a:cs typeface="Times New Roman" panose="02020603050405020304" pitchFamily="18" charset="0"/>
            </a:endParaRPr>
          </a:p>
          <a:p>
            <a:r>
              <a:rPr lang="ru-RU" dirty="0"/>
              <a:t/>
            </a:r>
            <a:br>
              <a:rPr lang="ru-RU" dirty="0"/>
            </a:br>
            <a:endParaRPr lang="ru-RU" dirty="0"/>
          </a:p>
        </p:txBody>
      </p:sp>
      <p:graphicFrame>
        <p:nvGraphicFramePr>
          <p:cNvPr id="7" name="Таблица 6"/>
          <p:cNvGraphicFramePr>
            <a:graphicFrameLocks noGrp="1"/>
          </p:cNvGraphicFramePr>
          <p:nvPr>
            <p:extLst>
              <p:ext uri="{D42A27DB-BD31-4B8C-83A1-F6EECF244321}">
                <p14:modId xmlns:p14="http://schemas.microsoft.com/office/powerpoint/2010/main" val="3461033144"/>
              </p:ext>
            </p:extLst>
          </p:nvPr>
        </p:nvGraphicFramePr>
        <p:xfrm>
          <a:off x="539552" y="235496"/>
          <a:ext cx="2736303" cy="914400"/>
        </p:xfrm>
        <a:graphic>
          <a:graphicData uri="http://schemas.openxmlformats.org/drawingml/2006/table">
            <a:tbl>
              <a:tblPr/>
              <a:tblGrid>
                <a:gridCol w="2736303"/>
              </a:tblGrid>
              <a:tr h="0">
                <a:tc>
                  <a:txBody>
                    <a:bodyPr/>
                    <a:lstStyle/>
                    <a:p>
                      <a:pPr algn="ctr" rtl="0" fontAlgn="t">
                        <a:spcBef>
                          <a:spcPts val="0"/>
                        </a:spcBef>
                        <a:spcAft>
                          <a:spcPts val="0"/>
                        </a:spcAft>
                      </a:pPr>
                      <a:r>
                        <a:rPr lang="ru-RU" sz="1800" b="1" i="0" u="none" strike="noStrike" dirty="0">
                          <a:solidFill>
                            <a:srgbClr val="000000"/>
                          </a:solidFill>
                          <a:effectLst/>
                          <a:latin typeface="Times New Roman"/>
                        </a:rPr>
                        <a:t>Виды деятельности обучающихся (познавательные УУД)</a:t>
                      </a:r>
                      <a:endParaRPr lang="ru-RU" sz="18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Rectangle 4"/>
          <p:cNvSpPr>
            <a:spLocks noChangeArrowheads="1"/>
          </p:cNvSpPr>
          <p:nvPr/>
        </p:nvSpPr>
        <p:spPr bwMode="auto">
          <a:xfrm>
            <a:off x="4354513" y="22621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95240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357911" y="1319004"/>
            <a:ext cx="4572000" cy="2800767"/>
          </a:xfrm>
          <a:prstGeom prst="rect">
            <a:avLst/>
          </a:prstGeom>
        </p:spPr>
        <p:txBody>
          <a:bodyPr>
            <a:spAutoFit/>
          </a:bodyPr>
          <a:lstStyle/>
          <a:p>
            <a:pPr algn="just"/>
            <a:r>
              <a:rPr lang="ru-RU" sz="2200" dirty="0">
                <a:latin typeface="Times New Roman" panose="02020603050405020304" pitchFamily="18" charset="0"/>
                <a:cs typeface="Times New Roman" panose="02020603050405020304" pitchFamily="18" charset="0"/>
              </a:rPr>
              <a:t>Двускатную крышу дома, имеющей в основании прямоугольник, необходимо полностью покрыть рубероидом</a:t>
            </a:r>
            <a:r>
              <a:rPr lang="ru-RU" sz="2200" b="1" dirty="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Высота крыши 3м, длины стен дома 7м и 8м. </a:t>
            </a:r>
            <a:r>
              <a:rPr lang="ru-RU" sz="2200" dirty="0" smtClean="0">
                <a:latin typeface="Times New Roman" panose="02020603050405020304" pitchFamily="18" charset="0"/>
                <a:cs typeface="Times New Roman" panose="02020603050405020304" pitchFamily="18" charset="0"/>
              </a:rPr>
              <a:t>Хватит ли 69м² рубероида для покрытия этой крыши? Объясни свой ответ.  </a:t>
            </a:r>
            <a:r>
              <a:rPr lang="ru-RU" sz="2200" dirty="0">
                <a:latin typeface="Times New Roman" panose="02020603050405020304" pitchFamily="18" charset="0"/>
                <a:cs typeface="Times New Roman" panose="02020603050405020304" pitchFamily="18" charset="0"/>
              </a:rPr>
              <a:t/>
            </a:r>
            <a:br>
              <a:rPr lang="ru-RU" sz="2200" dirty="0">
                <a:latin typeface="Times New Roman" panose="02020603050405020304" pitchFamily="18" charset="0"/>
                <a:cs typeface="Times New Roman" panose="02020603050405020304" pitchFamily="18" charset="0"/>
              </a:rPr>
            </a:br>
            <a:endParaRPr lang="ru-RU" sz="2200" dirty="0">
              <a:latin typeface="Times New Roman" panose="02020603050405020304" pitchFamily="18" charset="0"/>
              <a:cs typeface="Times New Roman" panose="02020603050405020304" pitchFamily="18" charset="0"/>
            </a:endParaRPr>
          </a:p>
        </p:txBody>
      </p:sp>
      <p:sp>
        <p:nvSpPr>
          <p:cNvPr id="5" name="AutoShape 2" descr="data:image/png;base64,iVBORw0KGgoAAAANSUhEUgAABI8AAANYCAYAAABNac0bAAAAAXNSR0IArs4c6QAAIABJREFUeF7s3Xl8FPX9x/EFz1isBa9iQOSIgheK5VJAUBGtEYEQqgKCgoIS8UIuATGEcJiihlBFEUEUFUTBoiipCN5yqEFFIUBFCVS04SegsaLk99jPZ3eT7GazM3vO7Lzyhx+SzPn8zsxu3s7Op1Z5eXm5iy8EEEAAAQQQQAABBBBAAAEEEEAAAQSqEahFeMRxgQACCCCAAAIIIIAAAggggAACCCAQTIDwiGMDAQQQQAABBBBAAAEEEEAAAQQQQCCoAOERBwcCCCCAAAIIIIAAAggggAACCCCAAOERxwACCCCAAAIIIIAAAggggAACCCCAgHkB7jwyb8YcCCCAAAIIIIAAAggggAACCCCAgGMECI8cM9TsKAIIIIAAAggggAACCCCAAAIIIGBegPDIvBlzIIAAAggggAACCCCAAAIIIIAAAo4RIDxyzFCzowgggAACCCCAAAIIIIAAAggggIB5AcIj82bMgQACCCCAAAIIIIAAAggggAACCDhGgPDIMUPNjiKAAAIIIIAAAggggAACCCCAAALmBQiPzJsxBwIIIIAAAggggAACCCCAAAIIIOAYAcIjxww1O4oAAggggAACCCCAAAIIIIAAAgiYFyA8Mm/GHAgggAACCCCAAAIIIIAAAggggIBjBAiPHDPU7CgCCCCAAAIIIIAAAggggAACCCBgXoDwyLwZcyCAAAIIIIAAAggggAACCCCAAAKOESA8csxQs6MIIIAAAggggAACCCCAAAIIIICAeQHCI/NmzIEAAggggAACCCCAAAIIIIAAAgg4RoDwyDFDzY4igAACCCCAAAIIIIAAAggggAAC5gUIj8ybMQcCCCCAAAIIIIAAAggggAACCCDgGAHCI8cMNTuKAAIIIIAAAggggAACCCCAAAIImBcgPDJvxhwIIIAAAggggAACCCCAAAIIIICAYwQIjxwz1OwoAggggAACCCCAAAIIIIAAAgggYF6A8Mi8GXMggAACCCCAAAIIIIAAAggggAACjhEgPHLMULOjCCCAAAIIIIAAAggggAACCCCAgHkBwiPzZsyBAAIIIIAAAggggAACCCCAAAIIOEaA8MgxQ82OIoAAAggggAACCCCAAAIIIIAAAuYFCI/MmzEHAggggAACCCCAAAIIIIAAAggg4BgBwiPHDDU7igACCCCAAAIIIIAAAggggAACCJgXIDwyb8YcCCCAAAIIIIAAAggggAACCCCAgGMECI8cM9TsKAIIIIAAAggggAACCCCAAAIIIGBegPDIvBlzIIAAAggggAACCCCAAAIIIIAAAo4RIDxyzFCzowgggAACCCCAAAIIIIAAAggggIB5AcIj82bMgQACCCCAAAIIIIAAAggggAACCDhGgPDIMUPNjiKAAAIIIIAAAggggAACCCCAAALmBQiPzJsxBwIIIIAAAggggAACCCCAAAIIIOAYAcIjxww1O4oAAggggAACCCCAAAIIIIAAAgiYFyA8Mm/GHAgggAACCCCAAAIIIIAAAggggIBjBAiPHDPU7CgCCCCAAAIIIIAAAggggAACCCBgXoDwyLwZcyCAAAIIIIAAAggggAACCCCAAAKOESA8csxQs6MIIIAAAggggAACCCCAAAIIIICAeQHCI/NmzIEAAggggAACCCCAAAIIIIAAAgg4RoDwyDFDzY4igAACCCCAAAIIIIAAAggggAAC5gUIj8ybMQcCCCCAAAIIIIAAAggggAACCCDgGAHCI8cMNTuKAAIIIIAAAggggAACCCCAAAIImBcgPDJvxhwIIIAAAggggAACCCCAAAIIIICAYwQIjxwz1OwoAggggAACCCCAAAIIIIAAAgggYF6A8Mi8GXMggAACCCCAAAIIIIAAAggggAACjhEgPHLMULOjCCCAAAIIIIAAAggggAACCCCAgHkBwiPzZsyBAAIIIIAAAggggAACCCCAAAIIOEaA8MgxQ82OIoAAAggggAACCCCAAAIIIIAAAuYFCI/MmzEHAggggAACCCCAAAIIIIAAAggg4BgBwiPHDDU7igACCCCAAAIIIIAAAggggAACCJgXIDwyb8YcCCCAAAIIIIAAAggggAACCCCAgGMECI8cM9TsKAIIIIAAAggggAACCCCAAAIIIGBegPDIvBlzIIAAAggggAACCCCAAAIIIIAAAo4RIDxyzFCzowgggAACCCCAAAIIIIAAAggggIB5AcIj82bMgQACCCCAAAIIIIAAAggggAACCDhGgPDIMUPNjiKAAAIIIIAAAggggAACCCCAAALmBQiPzJsxBwIIIIAAAggggAACCCCAAAIIIOAYAcIjxww1O4oAAggggAACCCCAAAIIIIAAAgiYFyA8Mm/GHAgggAACCCCAAAIIIIAAAggggIBjBAiPHDPU7CgCCCCAAAIIIIAAAggggAACCCBgXoDwyLwZcyCAAAIIIIAAAggggAACCCCAAAKOESA8csxQs6MIIIAAAggggAACCCCAAAIIIICAeQHCI/NmzIEAAggggAACCCCAAAIIIIAAAgg4RoDwyDFDzY4igAACCCCAAAIIIIAAAggggAAC5gUIj8ybMQcCCCCAAAIIIIAAAggggAACCCDgGAHCI8cMNTuKAAIIIIAAAggggAACCCCAAAIImBcgPDJvxhwIIIAAAggggAACCCCAAAIIIICAYwQIjxwz1OwoAggggAACCCCAAAIIIIAAAgggYF6A8Mi8GXMggAACCCCAAAIIIIAAAggggAACjhEgPHLMULOjCCCAAAIIIIAAAggggAACCCCAgHkBwiPzZsyBAAIIIIAAAggggAACCCCAAAIIOEaA8MgxQ82OIoAAAggggAACCCCAAAIIIIAAAuYFCI/MmzEHAggggAACCCCAAAIIIIAAAggg4BgBwiPHDDU7igACCCCAAAIIIIAAAggggAACCJgXIDwyb8YcCCCAAAIIIIAAAggggAACCCCAgGMECI8cM9TsKAIIIIAAAggggAACCCCAAAIIIGBegPDIvBlzIIAAAggggAACCCCAAAIIIIAAAo4RIDxyzFCzowgggAACCCCAAAIIIIAAAggggIB5AcIj82bMgQACCCCAAAIIIIAAAggggAACCDhGgPDIMUPNjiKAAAIIIIAAAggggAACCCCAAALmBQiPzJsxBwIIIIAAAggggAACCCCAAAIIIOAYAcIjxww1O4oAAggggAACCCCAAAIIIIAAAgiYFyA8Mm/GHAgggAACCCCAAAIIIIAAAggggIBjBAiPHDPU7CgCCCCAAAIIIIAAAggggAACCCBgXoDwyLwZcyCAAAIIIIAAAggggAACCCCAAAKOESA8csxQs6MIIIAAAggggAACCCCAAAIIIICAeQHCI/NmzIEAAggggAACCCCAAAIIIIAAAgg4RoDwyDFDzY4igAACCCCAAAIIIIAAAggggAAC5gUIj8ybMQcCCCCAAAIIIIAAAggggAACCCDgGAHCI8cMNTuKAAIIIIAAAggggAACCCCAAAIImBcgPDJvxhwIIIAAAggggAACCCCAAAIIIICAYwQIjxwz1OwoAggggAACCCCAAAIIIIAAAgggYF6A8Mi8GXMggAACCCCAAAIIIIAAAggggAACjhEgPHLMULOjCCCAAAIIIIAAAggggAACCCCAgHkBwiPzZsyBAAIIIIAAAggggAACCCCAAAIIOEaA8MgxQ82OIoAAAggggAACCCCAAAIIIIAAAuYFCI/MmzEHAggggAACCCCAAAIIIIAAAggg4BgBwiPHDDU7igACCCCAAAIIIIAAAggggAACCJgXIDwyb8YcCCCAAAIIIIAAAggggAACCCCAgGMECI8cM9TsKAIIIIAAAggggAACCCBgHYGysjLZmHXr1kmtX7++1AYNGkhNSUmxzsayJQg4XIDwyOEHALuPAAIIIIAAAggggAACCCRCgPAoEeqsE4HwBAiPwnNjLgQQQAABBBBAAAEEEEAAgQgECI8iwGNWBOIsQHgUZ3BWhwACCCCAAAIIIIAAAggg4HIRHnEUIGAfAcIj+4wVW4oAAggggAACCCCAAAIIJI0A4VHSDCU74gABwiMHDDK7iAACCCCAAAIIIIAAAghYTYDwyGojwvYgEFyA8IijAwEEEEAAAQQQQAABBBBAIO4ChEdxJ2eFCIQtQHgUNh0zIoAAAggggAACCCCAAAIImBUoKiqSWbKysqS2bt1a6tFHHy11/vz5Ups0aSK1Y8eOUtu0aSP1pJNOknriiSdKTUtLM7sJTI8AAiYFCI9MgjE5AggggAACCCCAAAIIIIBA+AKER+HbMScCiRIgPEqUPOtFAAEEEEAAAQQQQAABBBwoQHjkwEFnl20vQHhk+yFkBxBAAAEEEEAAAQQQQAAB+wgQHtlnrNhSBLwChEccCwgggAACCCCAAAIIIIAAAnETIDyKGzUrQiBqAoRHUaNkQQgggAACCCCAAAIIIIAAAqEECI9CCfF7BKwnQHhkvTFhixBAAAEEEEAAAQQQQACBpBEoKyuTfcnPz5e6fPlyqQUFBVJbtmxZ7b6WlJTIz3/44Qep//73v6Vu3rxZ6vr166W+//77Urt37+5bzmmnnSb/PuOMM6Q2btxY6gknnCA1NTU1aXzZEQTiIUB4FA9l1oEAAggggAACCCCAAAIIOFSA8MihA89uJ5UA4VFSDSc7gwACCCCAAAIIIIAAAghYS4DwyFrjwdYgEI4A4VE4asyDAAIIIIAAAggggAACCCBgSIDwyBATEyFgaQHCI0sPDxuHAAIIIIAAAggggAACCNhbgPDI3uPH1iPgFiA84jhAAAEEEEAAAQQQQAABBBCImQDhUcxoWTACcRMgPIobNStCAAEEEEAAAQQQQAABBJwjUFRUJDublZUlNT09Xerw4cOlpqSkRBWjuLjYt7zvv/9e/r1nzx6pa9eulfrOO+9I3b59u9QBAwZIbdiwodT69etLPeuss6Q2aNAgJtsa1R1nYQjEQYDwKA7IrAIBBBBAAAEEEEAAAQQQcJoA4ZHTRpz9TWYBwqNkHl32DQEEEEAAAQQQQAABBBBIkADhUYLgWS0CMRAgPIoBKotEAAEEEEAAAQQQQAABBJwuQHjk9COA/U8mAcKjZBpN9gUBBBBAAAEEEEAAAQQQsIgA4ZFFBoLNQCAKAoRHUUBkEQgggAACCCCAAAIIIIAAAlUFCI84IhBIHgHCo+QZS/YEAQQQQAABBBBAAAEEEEiYQFlZmaw7Pz9f6vLly6UWFBRIbdmyZcK2zX/F3m3duXOn/Orrr7+WunXrVqnffvut1Pnz50tt0qSJ1I4dO0o988wzq/z8xBNPlO/T0tIss49sCALRFCA8iqYmy0IAAQQQQAABBBBAAAEEHCpAeER45NBD3xG7TXjkiGFmJxFAAAEEEEAAAQQQQACB2AoQHhEexfYIY+mJFCA8SqQ+60YAAQQQQAABBBBAAAEEkkSA8IjwKEkOZXajGgHCIw4LBBBAAAEEEEAAAQQQQACBiAUIjwiPIj6IWIBlBQiPLDs0bBgCCCCAAAIIIIAAAgggYB8BwiPCI/scrWypWQHCI7NiTI8AAggggAACCCCAAAIIIOATeP/99+Xfo0aNknr99ddLHThwoNSUlBTba5WWlso+eLuw/fvf/5bvN2/eLNXbre2VV16R7y+88EKp3u5rbdq0ke8bN24s9YQTTpCamppqext2wBkChEfOGGf2EgEEEEAAAQQQQAABBBCIiQDhEeFRTA4sFmopAcIjSw0HG4MAAggggAACCCCAAAII2EuA8IjwyF5HLFsbjgDhUThqzIMAAggggAACCCCAAAIIICAChEeER5wKyS9AeJT8Y8weIoAAAggggAACCCCAAAIxEyA8IjyK2cHFgi0jQHhkmaFgQxBAAAEEEEAAAQQQQAAB+wkQHhEe2e+oZYvNChAemRVjegQQQAABBBBAAAEEEEDAwQLezmN5eXmiUFxcLDU3N1eqt8OYg4lcJSUlsvs7duyQumfPHqlr166tYuYN3rp37y4/P/fcc6XWr19f6llnnSX1+OOPl1qvXj0ns7LvCRQgPEogPqtGAAEEEEAAAQQQQAABBOwmQHgUesQIj0IbMYW9BAiP7DVebC0CCCCAAAIIIIAAAgggkFABwqPQ/IRHoY2Ywl4ChEf2Gi+2FgEEEEAAAQQQQAABBBBIqADhUWh+wqPQRkxhLwHCI3uNF1uLAAIIIIAAAggggAACCCRUgPAoND/hUWgjprCXAOGRvcaLrUUAAQQQQAABBBBAAAEEEipAeBSan/AotBFT2EuA8Mhe48XWIoAAAggggAACCCCAAAIJESgsLJT1ZmdnSx0yZIjUjIwMqSkpKQnZLjuvtKysTDZ/586dUr/++mup3333ndRNmzZJnT9/vtQmTZpI7dixo9QzzzzTt/snn3yy/Pu0006T2qBBA8bFzgeHxbad8MhiA8LmIIAAAggggAACCCCAAAJWFCA8iv6oEB5F35QlxkaA8Cg2riwVAQQQQAABBBBAAAEEEEgqAcKj6A8n4VH0TVlibAQIj2LjylIRQAABBBBAAAEEEEAAgaQSIDyK/nASHkXflCXGRoDwKDauLBUBBBBAAAEEEEAAAQQQSCoBwqPoDyfhUfRNWWJsBAiPYuPKUhFAAAEEEEAAAQQQQACBpBIgPIr+cBIeRd+UJcZGgPAoNq4sFQEEEEAAAQQQQAABBBCwtUBpaalsf15entTi4mKpubm5UtPS0my9f3bceO+Y/Pe//5XN/+KLL3y7sXv3bvn3J598IvXVV1+tsotr166V71NTU+2462xzggUIjxI8AKweAQQQQAABBBBAAAEEELCiAOGR9UaF8Mh6Y+KULSI8cspIs58IIIAAAggggAACCCCAgAkBwiMTWHGalPAoTtCsJkCA8IiDAgEEEEAAAQQQQAABBBBAIECA8Mh6BwXhkfXGxClbRHjklJFmPxFAAAEEEEAAAQQQQAABEwKERyaw4jQp4VGcoFlNgADhEQcFAggggAACCCCAAAIIIIBAgADhkfUOCsIj642JU7aI8MgpI81+IoAAAggggAACCCCAAAIGBAoLC2Wq7OxsqUOGDJGakZEhNSUlxcBSmCTeAkVFRbLKrKwsqenp6VLz8/OrbMqsWbPk+x49esR7E1mfjQUIj2w8eGw6AggggAACCCCAAAIIIBBtAcKjaIvGZ3mER/FxdupaCI+cOvLsNwIIIIAAAggggAACCCBQjQDhkT0PC8Ije46bXbaa8MguI8V2IoAAAggggAACCCCAAAJxECA8igNyDFZBeBQDVBbpEyA84mBAAAEEEEAAAQQQQAABBBDwCRAe2fNgIDyy57jZZasJj+wyUmwnAggggAACCCCAAAIIIBAHAcKjOCDHYBWERzFAZZE+AcIjDgYEEEAAAQQQQAABBBBAwMEC3vbveXl5olBcXCw1NzdXalpamoN1rLnrZWVlsmGVO6ktX75cflZQUCC1ZcuWUlNTU6WuXbtWak5OTpWdGjduXJXprLnHbFWiBQiPEj0CrB8BBBBAAAEEEEAAAQQQSKAA4VEC8cNcNeFRmHDMFrYA4VHYdMyIAAIIIIAAAggggAACCNhfgPDIfmNIeGS/MbP7FhMe2X0E2X4EEEAAAQQQQAABBBBAIAIBwqMI8BI0K+FRguAdvFrCIwcPPruOAAIIIIAAAggggAACCBAe2e8YIDyy35jZfYsJj+w+gmw/AggggAACCCCAAAIIIBCBAOFRBHgJmpXwKEHwDl4t4ZGDB59dRwABBBBAAAEEEEAAAecKLF26VHZ+2LBhUmfNmiW1R48ezkWx+J4XFRXJFmZlZUlNT0/3bfHw4cPl3ykpKVX2wtttraSkpMrPGX+LD7bFNo/wyGIDwuYggAACCCCAAAIIIIAAAvEQIDyIh3J010F4FF1PlmZcgPDIuBVTIoAAAggggAACCCCAAAJJI0B4ZL+hJDyy35glyxYTHiXLSLIfCCCAAAIIIIAAAggggIAJAcIjE1gWmZTwyCID4cDNIDxy4KCzywgggAACCCCAAAIIIIAA4ZH9jgHCI/uNWbJsMeFRsowk+4EAAggggAACCCCAAAIImBAgPDKBZZFJCY8sMhAO3AzCIwcOOruMAAIIIIAAAggggAACzhPwdtvKycmpsvPjxo2T771duZwnY909Lisrk43Lz8+Xun79eqneMWvZsmXIjQ/Wbc07I8dFSEImcLlchEccBggggAACCCCAAAIIIICAAwQICew3yIRH9huzZN1iwqNkHVn2CwEEEEAAAQQQQAABBBCoJEB4ZL/DgfDIfmOWrFtMeJSsI8t+IYAAAggggAACCCCAAAKER7Y+BgiPbD18SbXxhEdJNZzsDAIIIIAAAggggAACCCBQvQB3HtnvyCA8st+YJesWEx4l68iyXwgggAACCCCAAAIIIIBAJQHCI/sdDoRH9huzZN3iasKjQ7Kvv2yZL3XZ8iekDsk+X2rvh1pL7Vz7NamFYxZLXXjZdKmjL+0ideANf5HatFay0rFfCCCAAAIIIIAAAggggID1BZYuXSobOWzYMKmzZs2S2qNHD+tvvEO3sKioSPY8KytL6pAhQ6RmZGRITUlJiZlMYWGhLDs7O1vqPffcw/ESM237LJjwyD5jxZYigAACCCCAAAIIIIAAAqYFCI9MkyV8BsKjhA8BG+AnQHjEIYEAAggggAACCCCAAAIIJLEA4ZH9BpfwyH5jluxbTHiU7CPM/iGAAAIIIIAAAggggICjBQiP7Df8hEf2G7Nk32LCo2QfYfYPAQQQQAABBBBAAAEEHC1AeGS/4Sc8st+YJfsWEx4l+wizfwgggAACCCCAAAIIIOBoAcIj+w0/4ZH9xizZt7ia8Mhvl/dMkx90ytcuaq/ltJFa5zftspbXvI/Ucbesk/rjSO2ydlSyy7F/CCCAAAIIIIAAAggggIDFBEpKSmSLcnJyArZs3Lhx8rPU1FSLbTWbU1paqn9f5+VJLS4ulpqbmys1LS0tbCTveHuPDaML8t+mvXv3yqx33313xNtkdBuYzjoChEfWGQu2BAEEEEAAAQQQQAABBBCISIDwKCK+hM1MeJQwelZsUIDwyCAUkyGAAAIIIIAAAggggAACVhcgPLL6CFW/fYRH9hw3J2014ZGTRpt9RQABBBBAAAEEEEAAgaQWIDyy5/ASHtlz3Jy01YRHThpt9hUBBBBAAAEEEEAAAQSSWoDwyJ7DS3hkz3Fz0lYTHjlptNlXBBBAAAEEEEAAAQQQSGoBwiN7Di/hkT3HzUlbHTI8Kt82RjyuWnur1NeuO1V96LbmpOOEfUUAAQQQQAABBBBAAAELCyxdulS2btiwYVJnzZrl29oePXpYeMudvWmFhYUCkJ2dLXXIkCFSMzIypKakpEQMFG63Nf8Vx2NbI95ZFhAzAcKjmNGyYAQQQAABBBBAAAEEEEAgPgKER/FxjvZa4hHIEB5Fe9ScuTzCI2eOO3uNAAIIIIAAAggggAACSSRAeGTPwSQ8sue4OXGrCY+cOOrsMwIIIIAAAggggAACCCSVAOGRPYeT8Mie4+bErSY8cuKos88IIIAAAggggAACCCCQVAKER/YcTsIje46bE7ea8MiJo84+I4AAAggggAACCCCAQFIJEB7ZczgJj+w5bk7c6hrCo9/EY9/rN0gdWvdxqQvb1lGnEN3Wjtzziky27DHt1jb4gbOlXvT41VIz9j7m877v2Svk32Ne6Se1/Tsjpf59uC5jzeAlUhfd/1ep7fY/L3XmHfok+gn1Zkqdf//1Uq85SRe9f+MDUu++cY/UQzc3k3rKE7ov66e8JXXZeZ9Ifc2zrZmTLpDvez57l9SHMo6WunWyPvH+jknnSL3osyel5vyg29Fqki4/q/deqT/kb5D6ZZ5u7/Pd/izV/bV30UVSWyy9Ruq09v/SaYYfqRPkp0u5bM0U/Xmmdk94utbfpT7U91OpG8ZPlTrlFt3mhm/fW/PvV42Q35u1ffFGfcr/gdfU1Gf05E3y/V3X1Jf6v4JBUu/d11/qsMYf6v64XK7Vc3T/mz93n9TRaZ5jyTeFsX+U+x1bhsfrA11vxofTpb6Y/7nUtd27S+1S/pHU7xb+LHXb9EelvtxPj90Tv696TAcYZF4s07VPKfftyC9b5su/lz2fJ7Wf37GV3+lb+fmHj+t5UrEv2iXjvkZ6XLz+sB4H446YKPWBYZdK7bZDx/8R7/Fw3y3yfd9Da6Ru+sdKqebPoSN8+2D6H2UfyCxvLdRtmz4yVWpq3nFS6z3xkNR57R6ROuLanlLvbaPH2G7PMZx1T135vtEgrQ3W6Dnw5jV63s37m55vtdbreM6doUaj1wyXOuvLHKm3HVdbqsv1k/z3m2culHraiJZSe+freT6l9x+l7pms3UgGl+nPxzRYJnX+I3+R2nOVXp9uSz3Ks9wolvJiWdgni8dJDTjPh3aWn5+18X6psyfotWxeu3/oPgxVy+4/6vcRm2SeK8s56bPRuu+3/kFqRv8dvp1e7LmWjVx2o/zsijrbg+yDHrt3X9tV6pXf6rXqmtF6XejgP86ZT8vPn+vVSOqv66qOc8hzwXNtnHnFQZl/3+t+1y7P9X1K5vny+yYHlkudc+Vcqf8a0E3qBc/p8bzzYT1e3V+PnKOvKZ8GjJNeY0bVfUPq2sUrpL51u16vP71wldSZfZ6Q+nZfPV977l+gPy/RrqYPeo7BLsce5lunmX/4XyODvf76XnuX61hEdkzvl2XsMnz+tpDpT6qle1a+X60WDtfjZE6LoVIH/fig1JGH1H/lA82lHlyqr2WmXwuH6mtr97pfSX3vEb1e3Pn9tVKrvmadLD9r8rRen8efqef8D+v0ddh7fo09qL8fcck+qakbFkud0VDPz+X36fX6LM84T7ngZfn+o3Ge87VYr4nTj9B9XTJBpz/78K1Sg16ncYJNAAAgAElEQVQPjL7uB3tfEOR64l6n75oypINsQ6ui8VLNX5P6yHyDTjf5eh/0WqjnWOYhvc40a7xJ6srBRVJ974n6nSbf13lNxyrU6717Gv/X/JNq6bVj/0Yd35t76/j+4e72Urv+rOfxjHuO1Z/P1OlyB3nfC3gObvkpXwjERqC4WN83jB07VmpaWprUESP0GlmvXr3YrJilRiRQWloq8+fl6d8H3nHMzc2tMo4RrcRv5mg9MNu72ETsQzQ9WFZ4AoRHhEdy5IQK5giPCI8MX2IIjwxTBUxIeFQREhIeuQiPCI/c1wjCo8qhFeFR+C8wzJmMAoRH9hzVRAQvhEf2PFasttWER4RHhEfceVTN3XvcecSdRy7XFO484s4jw+9auPOIO4+quxuSO48Mn0JMiEAYAoRHYaBZYBbCIwsMApsQlgDhEeER4RHhEeERH1uT60DAR/kIjwiPDL+1IDwiPCI8cp8ufGzN8EWDCaMgQHgUBcQELILwKAHorDIqAoRHhEeER4RHhEeER4RHPPOIZx7xzCPfG0ueeeR+HhfPPIrKXxosJKYChEcx5Y3ZwgmPYkbLgmMsQHhEeER4RHhEeER4RHhEeER4RHhEeFSpSQbhUYz/AmHxUREgPIoKY9wXQngUd3JWGCWBGsIj7Rj2+QPa8WT5rQuljj7J0/0lRLc1bx+i3z7Sz7vXuVg7FS04oJ2KMg+v6Nbz9ljtFNYrVTtEfTdMuyt9kttGaqefdd3bczpJ/bNL510zaIDU1ydoR6kpjbRTWfl32l3jzqZrpf62XrvnzGr+i9SiGdplqd1u7YS1+UHtbHJKwLZqB5qrNmjnsL98co+ur9nXUkvaXi715Bd1O8/dpt25tnq28+Rtd8v36edoJ45e/9EHPbq/rn5NOzk91lE7yEyopZ2hBqT+R2rjkgKpE8tnSL3hg75Sn+7xvtTpdbQ7y/o1uu+L/LrgBf29a5fOF6Zt4HjqfnRY3kVq2ku6zx/M7yX1nFqHpLq/fv5Iu+E1HKqdSua+p11urjkmvI4kgdsSary0q1q7vdrJ6rpGeow391qfcrhuaOksKSMbvCh180rt9resg3asCH5M+3Y14B+h5gn+++9lWeunniW1Q+3XpP44Us+nozznYeB4a1eYcMc5+J6Y+M0vz8jEmf21682CxcdIfe06PVbG99Jud19kNpRavlO7LN3Y5Dupp23Plzqxgef5Sz+/IN9Pa6Djs2HFP6Uuavur7qvHqPUY7ZB0wdLXpa67Rru91fJ0oFvQQ8/bGzZN1vm/0o4kmbX1+jO/43VSn5v8mdTXO+vVbPtTep6fvU07RVZcj+Tb6H4FHVftdnbwa+0cNqzFNKnvPb1FqtfS5ap63IRtss9zLjRSi2O+1M6WExv87tvfXYv0unzOdp126+jWUusG2YcXGui4Dj3jG6n1v/Ius+o4T234lO5T4SKpC1r9T6r5c0G7PAU9xw7bLL9/8y59HbjrIr3Gfpp5qtRaJXpcXn+uHr/ur16eTnGZR+o1Itj1tnzHJPn9dR91lJr5cm+pD/T6uMo6avuuy23l55cf9pLUbaM8lr41m/tHqNdf/9fe3cP0OhPOE8/CPn/b6HHw+rDLpA49T7ugfnnLmVKP/ERff5tf2EDqXSWeLop/VCPzr4X6HmbXC3rcnrZCO2RteCr4a1aDK1vJNLN36mtM5jE/SA16LP6kHSHH19VOjbs3aMfVx1P0tSf9PH1PkLFLuyYOOvY9qfM76Pul5ybrtfH1zsdL9Xa3Nb+vVbvjBs5f/fXEvcqAa0rE1yTdFdNfQdcbat/09+Xf6PiGer13TxPwmn+hduJ9on2m1Hn3a2e3d/+qHSJr7dJrQ8D7Nu97CdM7ywwIhBYoKyuTiZYs0fems2fPljphwgSpXbtqR1O+rClQWFgoG5adnS11yBDt2J2RoR29U1K083AsvqL9wGz/bUzkvsXCi2VWL0B4RHgkR4bRYI7wiPDI8MWU8MgwVcCEEf+hRnjkH6wTHgX+zxvCI8Ij97XHP4x2/4zwyOVaRngU/msYc8ZMgPAoZrRxWXAiAxbCo7gMcdKvhPCI8IjwiDuPAu7ei8qVj/AofEbCIxd3HnHnkfsE4s4j7jxyHwfh3nXFnUfhvwwxpzUFCI+sOS5Gt4rwyKgU01lVgPCI8IjwiPCI8IiPrcl1IOCjfHxsjY+tGXz3wsfWKn2cmI+tVfNRWoMHkv9kfGwtTDhmS1YBwiN7jyzhkb3Hj613uQiPCI8IjwiPCI8IjwiPeOaRi2ceVf+cPp55VNPdT0afwxbmW27CozDhmC1ZBQiP7D2yhEf2Hj+2nvBIjgEemM0zj9zHwUQemO176HxULo58bC18Rj62xsfWeGC2nD98bI2PrbmPAz62Fv7LCXMmlwDhkb3Hk/DI3uPH1tcUHpW/Iz5z2n8ptdn7t0jtXNvDFsNua7uHaZcV12e6zivO0y43XXdpF7XRdZdLndLpZ6mXf6BdvC6opd3Udi3qILXBk7dKXbViUNVtDzLygQ9UvVmmTL1Pu8A8eq12Y1pwvqfLR5Dl+H4cpBOH+/e+oMI7sdGuHRH+XziXq1zWeNC0rW5ogNH+q+TnZT20K9CEzI1Stw9sJtV7uMg3vlv5tQvX5ne0E82itn8MJVnt78Mer5DW22R9q0Zoh50rUvR42z1JOyYdF7SDYPDdiH+3Nc//DQ5znMMaEL+ZyndoJ6Gr3hoo9dWB2t3u5YBua9pdcftTegw1XTZW6vsva5el9r5mfNpl8e37zpd6WW09fr6f1FzqlrGDdT3lH0jN/lq7eq1b+Dep53yinQDvn/uu1IfmaAedig6Q8m01X9rla/eiC6We8qp2Tfzc01FQ+1NF+SvYeX6udmV6dJh2kNyzZ4XURQO+kOrfbW1d2CbaWfLSN7Qz3omz9Vr47jL/Mal0Tbhdp132gV53u5UvllrxR592x5u6Sa/PIcd5rJ5/V/3pDanfj2wk9XPTnQdDdFv7UTtX3nHSeqmHbVHbGU09PUN9Y6HdOd1fW9ZpB7g5LV7120e/7pee6cs9nTd7NtsjP2myVbtx+dbh0q6UP61Ol1r3cj0XHt2r3ZwG/SFaHSmrdjuNzgOzD8g2hnv+lg59U+a/vaEew8dsWiB1VvOjfd7V/iPc18I22kHr6fRuUo29Zmkn1XUrdXxf76zdBs12W5tzTkXHvqr7pN33XgrSiTJm3daCXE/c2xJwTYn4mlTzcAb9bbjj7O1Aa/D13r1+/9f8vRP12J538u1SVy7dIHVZh+N0c0MuO8x9ZjYEqhEoLi6Wn44dq++R0tLSpI4YoR1j69XTjsB8WUugtLRUNigvL0+qdxxzc3OrjGM8tjrWD8z27oOV9jkerk5bR/CPrREeuRYcIDyqCOb01CA8IjwyepEkPDIqVc10Ef+hpt3WCI/c4TThUZ2L/yLHQ0VQ6glix14gP++Vqv9jJLyPrREedaj9mvj9OFKdjwryzCPCozCuiYRHYaAxSzIKEB7Zc1StFKQQHtnzGLLaVhMeVRqRsO9kCTaq3HnEnUeeY4M7j7jzyNTFn/DI9TZ3HnHnUU0nTbihAnceudav8dwhx51H7g+H+o4y7jwy9SrFxHEWIDyKM3iUVkd4lNi7raI0jCymkgDhEeGRCIT+SKBCcecRdx4ZvYJy55FRqWqmIzwiPOJjazWfQIRHvrvqwv5YG+ER4VEEL1PMGl8BwqP4ekdrbYRHhEfROpasshzCI8IjwiP/bmue/xPJM48iu0wRHkXgR3hEeER4RHiU2dDzf238nx/m92ytcIM0wiPCowheppg1vgKER/H1jtbaCI8Ij6J1LFllOYRHhEeER4RHlR46H71LE+FRBJaER4RHhEeER4RHrrDvquKB2RG8ADGrFQUIj6w4KqG3ifCI8Cj0UWKvKYKHRyWTZE86zdfuLyvGaocj7eFU0To2r3kf+XbcLeuk+h4Y6Z3M05mqUQftnHLRnK5Sr/7+MZ/UrPFnyL+7fK4dTaZ4u9x4uiY91+sK+fnE3tolZWOLB6Wm7xgndWXPVKm1XPqQWG8HlNZf6jqMdkXyfiTLu63p0/fL/F/s0U4bT+VeIjUtoPGNTrd7jZpNnvEfqSc21+4xq6Zr55wunpBC9sXbFl5+Y6Jrh++Pyntltvljs6VmHtoutVnjTVJXDt4t9Zd3Pd2YvG+kvOszbasz+htd9Kh2uDv6Vu0CtWHhh1Iruj55V1i53bB2bJq/QDtHVDttpdmC/TPs8QrZIaXm4+iMgGP6UtnEbiX/kDpx8dW+TR6zXMfplp26z4EPrq3qGvj7qtsS8GDWUP/HOcxxNsBfwyS/ye/2va5d1obWVZeFbbdKDewopNeG0OdtsHHRa8qB/tpdrSxrs9T72v0ktcVG/fnggmel/t5nrdRLr2ojNaDb2sHP5OfvPjZF6oPvaje484/W//v/gMvcdUVmMvsVMK7PyRLunvuw1E+ytaPZyXfqtWV8r8+l+ndb+6j/4/Jz8ya3yXyN85pIbf3GjVJv63e61BO//TZwjxrpa0X/gfrQ4Ka/e++W8F6rRsvPb/hSO8OMPvJpqYHX55rHuWxqU5nP7LkQ7LljPTfoa1jzdj9KbZh/g9SL/6vXp4ov7ern/mp1W4bU7vWWSg3aRtwzvXfdzdtpN5x+AYG1Tmh0Or8NC/ptwPXa7/U36Guv0RXIdEZfd6ufbsdtz8tSLglhE7BJ4b4WXqCvidPrGHgd8q3Df9qq16z2m/QYn97uB6lHFGnHuHv3zpC66vlrpbavrd1OfyvRa9HjU16U+vFRB3X33tIHl38wRrvc+s7ncPfV+7pv8nriXnfANcXkMgKvSaYOqoqJQ73Ghfq9wdd79woDX4P+KttR9w0d/y6z9QHzAwa3l3rp77OkTuqu5/VfPOf1+O/0etm6lXaW1Xeu7i99L9vvYx33Bef73lGHicNsySxQVlYmu7dkyRKps2fPljphwgSpXbvqex++rClQWFgoG5adrX+nDRkyRGpGhr5/SElJifuGx+uB2f47ZkWLuOMn0QoJjyoNZthhhIvwiPCI8KjiVCI8ivg1IuI/1PQPdcKj0N3WCI+q+R83pg5gwiPCIyOBtqmDqtLLSYQf2SM8ChOe2RItQHiU6BGIbP1WDEwIjyIbU+ZWAcIjwiMRCH1Xl0Jx55HLxZ1HoS6fhEehhEL+nvComrsA9P+ycudRyKPHNwF3HlVzFy53HrnWr6n5Tkb3AcSdR+67IrnzyPjVhimjLUB4FG3R+C6P8KjC24oW8T0akmtthEeER4RHAR8h4WNrkV3mCI8i86v8Ec+HZFGh/tjjY2su11EhPr7Cx9YCPzbOx9ZCfHyaj61V89G5cK9JYV4VQ30sLdTvufMoTHhmS7QA4VGiRyCy9VsxMOHOo8jGlLlVgPCI8IjwiPCo0nPDonFpJDyKWJE7j7jzqIZnIxk9vrjziDuP5FgxeT1xz8KdR9x5ZPQ6w3SxESA8io1rvJZKeFQhbUWLeB0HybgewiPCI8IjwiPCI/dD5w/3XAx4YLZrwQEemM0Ds42+5eGZRzzziGceuc8WHpht9JrBdEYECI+MKFl3GisGJtx5ZN3jxU5bVk14pE/33/WcPg1+2KkLpb580Z+q7pfn/2QZ7bZW0UVKu5L0+K92m3B/zR+jT6C//Yj5Utc9pt2qzq71P6nfLe0i9ZSZ2s1n6gm7pB7+D+08dNfx3r/69sn3W2a3knrGS2OlvrXiJqmda3vXqB1PDpbocn48Rbu1/Wmtdt2pc7F21Hh+60lSN10+UeqrE1ZKfe1a7Q53nGuv1G3PdJPa5oPxUlc/rNt5zvcPSB2Qqt3XGke125r31nHdpkVBu6r4/V6mdn+ZtdW5Aj76sf8q+XlZD+36NCFzo9TtA5tJ9ZG7v/npSfnZ+LraVW/dSt221ztrpxKzXxXbYnS8PGsIeRv7Nplw1Qg9jq5IWS5196SOUo/zdFsL7Iy2Q37/9n3amdD9delBPc7/k6EdulIv1k5U/h2+gn2kJvPwCLuthTnOZsei6vQ75dv3emmnoaKn8qTedtynUgO7rWk3s+1P6THUdJmet++/rB1u2vu6G1b1vaz2Mvn995O0C9ZX/edI/eZJ7Wjz4xXtpI485x6pbRv2lrqk41Sp9fzHolw7HS3so922Zg14W+qbPU6RuneRLu+UV++TarSLo0xs9st3p4B2lHyuf6bUNoPulvpYu6+lvnydXhuDf2wtXJMsWe6Zj54p9ez3pknd8NzfpLYK6DhZzQ4G3O3wT5lo6qYOUsMd5+KpZ8n80eq2lvHlYFnexece0uXu0I42U049IvSohfrIjGcJ5dt03Ho22yO1yVa9Fs7wdhZ16bp/Wq2vHXUv13Ph0b362jPoD0bAAzc38LpS9fU3+Gtv6F2vmOKA/DPc8/e/fbXbWu8Weq1r9qV24ZvVXDua+b4O6uvozrITpTY45iWpQTvdBRubNtr76ul0fd0O7zXrd5nX253LeyzuH6nXor3r9RoxvpO+xn288A2p752lr30D2+nr77lFuVJHN9AuqYHXxoa6+6GOM8O/N3Y9kW337+AY8TVJd8X0l+F9C/KeyODrvXu7gr3mH3+wSDZ7dZ5eK4bsulPqswP0NW1ma22a4n2PF9BN1/ROM4OTBYqLtdPn2LH6XigtLU3qiBHaqbRevfDeMzvZNB77XlpaKqvJy9P3vN5xzM3V67x3HOOxLcHWkajwyLs9djBK5PjYZd2ER4RHcqyGDub0kCY8IjwKfXEjPAptFGKKiP9Q83ZbIzzyBuvBAlrCo+r+x42ZI5jwiPDISKBt5piqNC3hUZhwzGZXAcIje46cHYIRwiN7HltW22rCI8IjwqOAj61x51FkFyrCo8j8Kt9pYOxOAe48Cv+B2YRHhEfu89Xc3bLceWT+bsgwr4qER2HCMZtdBQiP7DlyhEehx80ORqH3gikIjwiPCI8Ijyp99DMaF0XCo4gVufPI9/FP/48n8rE140cXH1ur5mNtfGwt5Mdg3UcYH1ur+Kg6H1szfs1hysgFCI8iN0zEEuwQjHDnUSKOjORbJ+ER4RHhEeER4ZH7gdk886jSc6B45hHPPDL6hoePrfGxNT625j5beOaR0WsG09UkQHhkz+OD8Cj0uNnBKPReMAXhEeER4RHhEeER4ZFcByoeIk54RHhk9A0S4RHhEeER4ZHR6wXThRIgPAolZM3f2yEY4c4jax47dtuqwPCoTDviPNxen/vSZO0dUrsf6dftJexuayNleZmHa1c399c3z7aV2ugxbQ/9+uqhUrsd5plgnz70dcJftCtbXp+3pG7P6ST1z74lebqofXm7/CTjbH1o7Emf6vxzzjlWpyzfrOu56X2pRz0+UGrHj7WTUEUXLe3S1O0j/Xm3jkdJbbXpcamz0v4l9ZHm10p9PHeL1C8ydYsOrNXldm+r6+1kqW5rSuEybKuTB34M4i75+UVLLpR62lvaHejzR7UL2+m1dEzcX79+PEBq08vOljpjp3b+yTwmWp2EQoxX8z/ohoTqvlI6Sya799QVUv/ztnYcXNDqj0EMvMe0FbutefBNjrNv0ML5xz7tJNXrPu08NGfmRVLruT6WGqyjUPlOPXZubPKd1NO250ud2MDT9ernF+T7aQ10fDas0GvVorb/J/Wtq7Wj3fbndTldX26jy7nhXKl3btHrwPT/ahc3/255vT7Tn7dupcdJd2+oWF+7Mq6fot32Wm/Wrj7ebmtn7tHlur/u76XXnEZLtCvKoJMNdOzyzV3pH76Prd0qP5zzyGqp64bouXNcCEuXS4/F8E08XbmK9Vra69yDUs8ufkTqlNMqdcIq19eKt3J0nQ3GXSI17ffFUv27Yb2Qqp1Ibmyi3Sqbf/t3qaNP9nTN/HWpfP9wfZ3u/ddelbqo7a9S/Ttc/ThSOxgeFeLZKEE7GpZrR6w5V2m3zUcGbJC6rm9TqUe7dL2lb86U6v5aera+Lt50/MtSg3b88s5Qvl7+teR67QT4QC89Fz7NPFVqbZfnGMvV18LLD9NOYttGadc17Udo/it4F0d9/Q352mtilWGfv60+krU8ebV2eM2+6l2pG29vKfU4r/9rek5NaazdEh9M0+PCdLe1tvrGYtcL+v7htBVjpG54qpfUc2pp5zv3188fXS+1wZXaeXO27zXrB/k+6LFYrvv0Qp/OUod11vcsK3/Rfbxgox5LvmvI/ufk+wcvvVnq/Hu/lPpFZrS7rRm7nrjXHfxja8aWEfgcNh+ruX/E+plHntd790YFvubrs622PXWx1OYLbpT67NLhUvscmCTVv6Mu3dbMDbHTpy4r0+vxvHnzpC5cqO85p03TLqcXXqjvr/mypkBhYaFsWHZ2ttQhQ/Rv1YwMvd6npKRYZsMTHR75Q9jJzjKDaIENITwiPJLDMHQwp0cr4VF1BoRHVa5lhEeER4RHVV/eCY9crmDhL+GR60zCo+BvhwmPLPCnApsQSwHCo1jqxn7ZdgpACI9ifzw4YQ2ER4RHhEf+H1vjzqPIrn2ER4RHhEeER0bvHCQ8Ijyq6RWH8Ciy12PmtrwA4ZHlh6jGDSQ8Cn/87GQX/l4m35yER4RHhEeER5U++hmFixzhEeER4RHhEeERH1ur/NG7cF9aCI/ClWM+mwgQHtlkoIJspp0CEO48svexZpWtJzwiPCI8IjwiPHI/14dnHlV6DhTPPOKZR+bepvDMI5fL9/wtnnkU+Mwkc4dTxdSER+HKMZ9NBAiPbDJQhEdRHyg7BW9R33kbL5DwiPCI8IjwiPCI8EiuAxUPESc8Ijwy986G8IjwyH3EBGuIYO5oqjQ14VHYdMxoDwHCI3uMU7CttFMAwp1H9j7WrLL1tcrLf5d2WGXF2qlobp52j7h98w1Sb+1/utQTv/22yjY3a7xJvi8cox11Fl42XeroS7tIHdZNu8d8+Lh2MsmcdIHUnnMul9p9v3aTcX+9mKdPov/jAu26M6+jdiur7ZvC04km+6/yk0mXaOehZR3+5Jui6j/2y7e73tDOGAP67JP602DtytNwq07dYpI+6HjCn9+W+spjftv6rHYSm9JbO56Uze4mtdNS7XjUaah23Bi7TTuyXPyidm/p2vp4qad2aiI1NWes1MfOuV9X7HK5cvK1s1z/lLVSVz+p0zxw+5E6wUzdltxB2uWj/dG60Z8sHif1ob6fSt0wXjvPTLlFfRu+rX/0Bfx+aLr8vPtJ/t2fjNmW73lF5l/mb/TkTfLzu66pL/V/BYOk3rtPO1cNa/yh7o/L5VrzxHFST3lKu2HlnKvjZ7bXWtBtCTleemy/3Hau1IGp2r1r1e06FvecrcZ7F+vx8O4NC6Q+10/H+8TvqxoMfkB/ftHjV0vN2Kvn0H3PdvXssct1a46eP0035Ejt5z0PPNua30nPq2DnycUHNsrvD7z7D6njjtBjaHRLPTvOOEG7+qwcXCTVdzwEjLexcfZtuMl/lO9Z4pvjmZw75d93/D5K6u0NtZV3o5O+lvrVHO0oMq+ddu4acW1Pqfe20evAbs8xnHWP9phqNEhrgzXahevNa7Sb27y/NZNaa4OexxMv0+vCp7N1XAs76zXmhs56/k59S7sefu5/TfKMxczLtVvi831ukTq5vnYa61x+gtS+6XpcTLlF9+e30ToWbwzU+dxfTw7W82/+gE+k+rol+aYI8Y/yYpkg6Hk+VLs3nbVR1z17gnZ+nNdOj48pQ9Wy+z7t+hGpyZTMFrKclJX9pP7tBj3ujul3sm9HTv5Er9ftFmg3rNtO+SbIPuh5f/e1en5c+a1aXTNa5+/gGeeG7+ux9GpXHefn+p0htdZ6fY2ZO2OK1NDnwn0yXeah7VKb19bXqv5+5+CUzPPk56fuUsPJV+vyF3fSa9kVX+s1rGRoRVe9Bd1+kZ99HnA99u6jXhMGnV5Hqsvl6QRaMl++m9nnCalv99Vjred+vdbMLNFOVg9O7iG1y7HelqOexRgsQa+Rfq+/oV97Da5QJvO87ho+f/XYOsnTkfNgiecYvl6P7SfOUItr9nwm9fveev1+/Hrt9Lf9xQhfC+t+Jct57xF9Hb/ze+2aWvk1a/UcPc6bPK2vx+PP1I6rP6zT9yqBx6K+12i07zWpOUX6PmrSbO2+c83Xuk/Xd/631N236+t7s5POlHrdL7qegav1HOk+Pku37Tt9/XjY7Ot+yPcF1V9P3OvyXVOGdJB1tyoaLzXwvUWoa5J2Maw4F+Tb0F+hroUh983znue3ybKuASFe793TeF/zX+77k8xTOELfQz40X/exw7t6DZp6mh6TId+3pZh9dxOahSmSR6CoSN+3ZWXpeZ6ersfs8OF6TbJSl67kUY98T0pLS2UheXnaEba4WN+35ebmSk1LS4t8JTFagtXCI+9u2tk0RkNl6cUSHhEeyQG6PkQwR3hEeFTTlYzwSHUIjwiP3MfB3dcSHoUOfwmPCI9qeFUhPLL0Hw9sXOQChEeRGyZiCXYOOgiPEnHEJN86CY8IjwiPuPMo4isb4RHhEXceue/8486jXdx5xJ1HVe6G5M6jiF9gWUBSChAe2XNYCY+iP252No2+hvWXSHhEeER4RHgU8ZWK8IjwiPCI8Mh9FhAe8bE193FQ8VFawqOIX2BZQFIKEB7Zc1jtHHRw55E9jzmrbTXhEeER4RHhUcTXJcIjwiPCI8IjwiOeeRT4HDbCo4hfYFlAUgoQHtlzWAmPoj9udjaNvob1l0h4RHhEeER4FPGVivCI8IjwiPCI8IjwiPCoUqMTHpgd8XuLZF4A4ZE9R9fOQQd3HtnzmLPaVtcqL/9F2sDsWnSRbFvTxdqtZ+QgrTdcqg+1bHpE1a4R5fs/1tDh3RVS167Q7jETZt8s9ZEftXtYv6Oj0W1imyxrZS/tdvXL89rNqfuR0Vi21YYk3tvjQNtd+lySAan/kdq4pEDqxFMOjzd+HNcX23H+bYIbfPYAACAASURBVG1f3740ffZK+ffkO6+R2rexdjmr5Too9cD2F6X+61ntTDHwiKekfjdauyFqPyM7ff3Xt7GfT9PuSnMztNPbjGb22xs7yRvbVk+nsz0rZfJV/9SuXv+450Kp/X7QroCZyXz6G4NiKgSST8CRr/fJN4zJsEdlZWWyG/n5+VKXL18utaBA34O2bNkyGXYzafehsLBQ9i07W7vZDhmiXTQzMjKk2qE7nlXDI/+DJhmsk/ZEcP89R3iUzMNrZN9iGyoY2YK4T+PIN5OxHWfCIz2KCY/ifjYbWCHhkQEkJkEgOQUc+XqfnENp970iPLL3CCZDoEF4ZO9j0CpbT3hklZFI2HbENlRI2G7VtGJHvpmM7TgTHhEeWfJcl40iPLLu2LBlCMRYwJGv9zE2ZfFhCRAehcVmmZkIj+I3FMlgHT+t+K+J8Cj+5hZbY2xDBYvtrG6OI99MxnacCY8Ijyx5rhMeWXdY2DIE4iHgyNf7eMCyDrMChEdmxaw1fTIEGtx5ZK1jyq5bQ3hk15GL2nbHNlSI2mZGc0GOfDMZ23EmPCI8iuYpGt1lcedRdD1ZGgI2EnDk672NxsdBm0p4ZO/BJjyK3/glg3X8tOK/JsKj+JtbbI2xDRUstrO6OY58MxnbcSY8Ijyy5LkuG0V4ZN2xYcsQiLGAI1/vY2zK4sMSIDwKi80yMyVDoMGdR5Y5nGy9IbXKy0vlnfUX066THXmy9zKpM5qa7BJUXizzFV6qT59/7xntbGOug9VemWf74iypI47WbkyLWz0rtedrvaW+dPPpUmmOY+bYw9anldRvJhMzzr9vetjHO7WWXgPua5FS8wH6+2r5/eSpJ0sdeZ92djzCzGFtgWnLv3vctxW3LtWuldOGnCX1OAtsH5vgL7BLfvBun6el7l44Wird1jhSEEhCgaR+vU/C8UrCXSoqKpK9ysrSv23S09OlDh8+XKodunQl4bCE3KXS0lKZJi8vT2pxsf6dm5urf5umpaWFXIbVJrBLeOR1S8YxsNoxEc72EB6Fo2bLeRITKliSKqnfTCZmnAmP9EgnPLLkGe+3UYRHdhglthGBqAgk9et9VIRYSIwFCI9iDByjxSdjcEF4FKODxWGLJTxyzIAnJlSwJG9Sv5lMzDgTHhEeWfJcr3ajCI/sM1ZsKQIRCiT1632ENsweFwHCo7gwR30lhEdRJzW9wGQcA9MIFpyB8MiCgxKbTUpMqBCbfYlwqUn9ZjIx40x4RHgU4VkZx9kJj+KIzaoQSKxAUr/eJ5aWtRsTIDwy5mS1qZIxuODOI6sdZfbcHsIje45bGFudmFAhjA2N/SxJ/WYyMeNMeER4FPsTN1prIDyKliTLQcDyAkn9em95fTbQ5XIRHtnzMCA8Svy4JeMYJF418i0gPIrc0CZLSEyoYEmcpH4zmZhxJjwiPLLkuV7tRhEe2Wes2FIEIhRI6tf7CG2YPS4ChEdxYY76SpIxuODOo6gfJo5cYK3y8l+l29r+rzYKwJ6mraQ2PaKWSZCDMn1ky/lBlvHFzLZSz32xi9SubbtJHfWAdlvrkmJ220zuSlJOjq2r7AMZ2dVPjpX6wO1H6kjPHCMld9DFUtvb+vhinJPy9GWnEEAAAQSMCzji9d44B1PGT6CsrExWlp+fL3X58uVSCwoKpLZs2TJ+G8OaTAsUFhbKPNnZ2VKHDNEOwhkZGVLt3B3PbuGR/+AFG5tkGR/TB2uCZiA8ShB8/FdLqEB4RAAb//OONSKAAAIIxF2A8Cju5KxQBQiP7H0kEB5Zd/wIj6wxNoRH1hiHOGwF4RHhEeFRHE40VoEAAgggkGgBwqNEj4Bj1094ZO+hJzyy7vgRHlljbAiPrDEOcdgKwiPCI8KjOJxorAIBBBBAINEChEeJHgHHrp/wyN5DT3hk3fEjPLLG2BAeWWMc4rAVhEeER4RHcTjRWAUCCCCAQKIFCI8SPQKOXT/hkb2HnvDIuuNHeGSNsSE8ssY4xGErCI8IjwiP4nCisQoEEEAAgUQLEB4legQcu37CI3sPPeGRdceP8MgaY1OrvLxcuq3xhQACCCCAAAIIIIAAAgggYE7g/ffflxlGjRol9frrr5c6cOBAqXbu0mVOwl5Tl5aWygbn5eVJ3bt3r9Rx48ZJ9XYos9deVb+1du+25t0r75g98cQTvh1dv369/Ds3N1dqWlpaMgyZJfeB8MiSw8JGIYAAAggggAACCCCAgB0ECI/sMEqB20h4ZL9xIzxK7JgRHiXWn7UjgAACCCCAAAIIIICAjQUIj+w5eIRH9hs3wqPEjhnhUWL9WTsCCCCAAAIIIIAAAgjYWIDwyJ6DR3hkv3EjPErsmBEeJdaftSOAAAIIIIAAAggggICNBQiP7Dl4hEf2GzfCo8SOGeFRYv1ZOwIIIIAAAggggAACCNhYgPDInoNHeGS/cSM8SuyYER4l1p+1I4AAAggggAACCCCAgI0E/EOH4uJi2Xq6PdljEJcuXSob+ve//13qPffcI7VHjx722IEwtjJZuq1Vt+tFRUXy46ysLKlDhgyRmpGRIZVuh2EcMEFmITyKniVLQgABBBBAAAEEEEAAgSQXIDyy9wATHtl7/Py3nvAofuNJeBQ/a9aEAAIIIIAAAggggAACNhcgPLL3ABIe2Xv8CI8SN36ER4mzZ80IIIAAAggggAACCCBgMwHCI5sNmN/mEh7Ze/wIjxI3foRHibNnzQgggAACCCCAAAIIIGAzAcIjmw0Y4ZGLZx7Z+5i1ytYTHlllJNgOBBBAAAEEEEAAAQQQsLwA4ZHlh6jGDeTOI3uPn//W88yj+I0n4VH8rFkTAggggAACCCCAAAII2FSgsLBQtjw7O1sqXZ3sMZAlJSWyoTk5OVU2eNy4cfK9964ce+xNeFsZ+s6jX2XBu9c+IXV0D+1c9vTu+lI7jyyQOnu8dqQ7vU7t8DYkhnOVlZXJ0vPz86UuX75cakGBbnvLli1juHZnLJrwyBnjzF4igAACCCCAAAIIIIBABAKERxHgJXBWwqOKgMxrETgchEcJPERts2rCI9sMFRuKAAIIIIAAAggggAACiRIgPEqUfGTrJTwiPHIfQdx5FNl55J6b8ChyQ5aAAAIIIIAAAggggAACSS5AeGTPASY8IjwiPIrOuUt4FB1HloIAAggggAACCCCAAAJJLEB4ZM/BJTwiPCI8is65S3gUHUeWggACCCCAAAIIIIAAAkksQHhkz8ElPCI8IjyKzrlLeBQdR5aCAAIIIIAAAggggAACSSRQWloqe5OXlye1uLhYam5urtS0tLQk2tvk25WlS5fKTg0bNkzqrFmzpPbooR3DnPQVvNvaIWE48Mk/pS452EZq/zbaZc21+z0pj4weKvXBPz8i9atpl0j9o4URi4qKZOuysrRzXHp6utThw4dLTUlJsfDWW3PTCI+sOS5sFQIIIIAAAggggAACCCRQgPAogfhRWDXhUQUi4RHhURROKR6YHQ1EloEAAggggAACCCCAAALJJUB4ZO/xJDwiPHILcOdR9M5j7jyKniVLQgABBBBAAAEEEEAAgSQRIDyy90ASHhEeER5F9xwmPIquJ0tDAAEEEEAAAQQQQACBJBAgPLL3IBIeER4RHkX3HCY8iq4nS0MAAQQQQAABBBBAAIEkECA8svcgEh4RHhEeRfccJjyKridLQwABBBBAAAEEEEAAARsLFBYWytZnZ2dLHTJkiNSMjAypdGmy3uCWlJTIRuXk5ARs3Lhx4+Rn3odGW2/rY79FQR+YfejfsvLVbx8utVPnhlJr+zZJu7HtW6WGzfvpL575Sp0v+WPFlLHfi/DWUFZWJjPm5+dLXb58udSCggKpLVu2DG/BDpyL8MiBg84uI4AAAggggAACCCCAQPUChEf2OzIIj2oeM8IjwqNonNWER9FQZBkIIIAAAggggAACCCCQFAKER/YbRsIjwqNgAtx5FL3zmfAoepYsCQEEEEAAAQQQQAABBGwuQHhkvwEkPCI8IjyK/XlLeBR7Y9aAAAIIIIAAAggggAACNhEgPLLJQFXaTMIjwiPCo9ift4RHsTdmDQgggAACCCCAAAIIIGATAcIjmwwU4ZHhgeKZRzzzyPDBUsOEhEfRUGQZCCCAQEwFymXpB/eslPrmqy9KffGRVlIzN9wqtdthMd0IFo4AAggggEBSCpSWlsp+5eXlSS0uLpaam5srNS0tLSn3Oxl2aunSpbIbw4YNkzpr1izfbvXo0SMZdjEq+xA0PAq59F9kii1zB0kdUnqH1H+OaCO1Tsj5rTdBUVGRbFRWVpbU9PR0qcOHD5dKN8XgY0Z4ZL3jmS1CAAEE/AQIjzgkEEAAAQQQiJUA4VGsZGO/XMIjY8aERxVOhEfGjpnqpiI8Ct+OORFAAIE4CRAexQma1SCAAAIIOFCA8Mi+g054ZGzsCI8Ij4wdKTVPRXgUDUWWgQACCMRUgPAoprwsHAEEEEDA0QKER/YdfsIjY2NHeER4ZOxIITyKhhPLQAABBBIoQHiUQHxWjQACCCCQ5AKER/YdYMIjY2NHeER4ZOxIITyKhhPLQAABBBIoQHiUQHxWjQACCCCQ5AKER/YdYMIjY2NHeER4ZOxIITyKhhPLsKTAftmqXWtGSx205jqps8d3kHpqLUtutHM3qnyb7Pt740dInXd5gdSZnVKlHu1cmeB7fvAzNSu4SepdE9ZLXd9cO170m5Gjlh3/LLU2hggggAACCCBgWCBY8ECXLsOEcZ+wpKRE1pmTo++BvF/jxo2Tf3pDkrhvmMVXaDo8OrBF9mjVonlS52/tInVqTlep9YO96Tz0lfx+7pWXSB20crfK1B8j5c2vdNwu+WP1Czi0Za78/soz9L2u9hl2ueqPfFPqV9N0uX+MgndZWZksJT8/X+ry5culFhTo3ygtW7aMwlqSaxE88yi5xtNhe0N4ZKsBJzwyP1yER+bNmAMBBBBAAAGDAoRHBqEsNBnhUXiDQXgU6EZ4ZP5YIjwyb8YclhEgPLLMUBjZEMIjI0pVpyE8Mm/GHAgggAACCBgUIDwyCGWhyQiPwhsMwiPCo/COnKpzER5FQ5FlJEiA8ChB8OGtlvDIvBvhkXkz5kAAAQQQQMCgAOGRQSgLTUZ4FN5gEB4RHoV35BAeRcONZVhCgPDIEsNgdCMIj4xKVUxHeGTejDkQQAABBBAwKEB4ZBDKQpMRHoU3GIRHhEfhHTmER9FwYxmWECA8ssQwGN0IwiOjUoRH5qWYAwEEEEAAAdMChEemyRI+A+FReENAeER4FN6RQ3gUDTeWkVABT2j0Rn/Zii7Lb5G6ZMaVUs8+gjZrCR2eUCs/+LFMsWKYdlHI7/2K1JcvbyiVrmtuhR1isT63s9SOa3pL7TdIOwqO7Hm+1DSO9VBHG79HAAEEEEDAJ0DwYN+DgaAvsrELHR4dkhXsW6Vd65pfOkWqp1eay9VZu6Utma1drnudHqrf2Q8y3aqpt0mdlP+l1CYF2tHsiV6NpFb0XPOf/l35/ZE5q6SuuKm53/SReVQ3d1FRkfw4KytLanp6utThw4dLTUlJif5KbbZEnnlkswFjc90ChEe2Pg4IjwwMH+GRASQmQQABBBBAwJQA4ZEpLktNTHgU2XAQHoX2IzwKbUR4FNqIKSwnQHhkuSExs0GERwa0CI8MIDEJAggggAACpgQIj0xxWWpiwqPIhoPwKLQf4VFoI8Kj0EZMYTkBwiPLDYmZDSI8MqBFeGQAiUkQQAABBBAwJUB4ZIrLUhMTHkU2HIRHof0Ij0IbER6FNmIKywkQHlluSMxsEOGRAS3CIwNITIIAAggggIApAcIjU1yWmpjwKLLhIDwK7Ud4FNqI8Ci0EVNYToDwyHJDYmaDCI8MaBEeGUBiEgQQQAABBEwJEB6Z4rLUxIRHkQ0H4VFoP8Kj0EaER6GNmMIyAtoFoOzLO6X2bXOs1Mu+zpZ62/GHWWZL2RADAqWzZKKRjT6Q+tPax6TOalHHwMzJPcmhraNkB9s/0kXqkzO6SaWTYHKPO3uHAAIIIBB9AW/o4F7ysGHD9L3GLH0P0qNHj+ivkCVGRYCgLyqMvoWEDo/81/er/GD3hhekPjxC35tO39xL6pJ1M6T2Sj0yyIZ6uqc9pF2V/6/O61IzXrxC6uYVN0k93dtubd+H8v1L/yqW+lGWru/TOHZb8+5IWVmZ/DM/P1/q8uXaIa6goEBqy5Ytg+xz8v+Y8Cj5xziJ9pDwKIkG0+UiPAo6nIRHSXWkszMIIIAAAgkUIDxKIH4EqyY8igCvmlkJj4x7Eh4FtyI8Mn4cMWXCBQiPEj4E0dwAwiPCo2geTywLAQQQQACBagQIj+x5WBAeRXfcCI+MexIeER4ZP1qY0sIChEcWHhzzm0Z4RHhk/qhhDgQQQAABBEwJEB6Z4rLMxIRH0R0KwiPjnoRHhEfGjxamtLAA4ZGFB8f8phEeER6ZP2qYAwEEEEAAAVMChEemuCwzMeFRdIeC8Mi4J+ER4ZHxo4UpLSxAeGThwTG/aYRHhEfmjxrmQAABBBBAwJQA4ZEpLstMTHgU3aEgPDLuSXhkKjz6Rab+ft3fpc6dMUXq6DXDpc76Mkfqbcd5H43+k3z/zTMXSj1thD59vHf+XVKnZJ4n9dRd86XO7POE1Lf73uLbqp77F+jvSm6V+uCkNlL/9Oo9Uv8+XJ/SvmbwEqmL7v+r1Hb7n9f57hgidUK9mVLnT7hE17lmhNSH+n4qdcP4+6SOqvuG1LWLV0h96/YiqV/0+D+p7z2i+3rn99dKHdZYn/6+es7JUps8PUbq+DOPk1rLpaHGL1t0H5c9nyd1wJYBUmd3XS/1zcG6HvfXhvFTpU655QKpDd++V2rFtk6U7+++9mqpg06v2oGqfI+aLHtMtyVzki6n57Pqnt/pW6kfPh7e72depcfBl0+NlfrA7Z4n6c/U5c36q1pteUZN/df/UMbR8vOtkzOkur/umHSO1Is+m6fLaJ7i+52hf5Sr40sDtAPV4LNWSd02qrXUuv4LKS+Rn3y+4GapA97S4yKrwztSnxuvx+Y169S+z65HpEZ+zJ/v25KmtQztWTUTaYeCbW88qPv80j+lzv5Rj4fL/qSdCI7dt0Hq88fqeTon729Su9XZLvWTxeOkVhxXnuNuaGf5+Vkb79flTnhc6rx2/5A6ZWgfqYPSfpQa2lCPC/fXsFQd+9Bfu2SS9VN0/Npu0fP307naxeGcsO28a67+WjbuCD23Hrj9Ot1Hlx6P8zzXuorf3yA/H9Naj6wDG/Vc6HnrH6Rm9N8hdfGii3y7OnLZjfLvK47V6+PBkuqvewHXvMna7aXLsXo93TxTt23coTSppduaSL32nK1Sv5qn15wjH9Xrce65v0ndvkLHIX+yZ73HjZfvH3xIl3fpO3rd7TmmudRLZgyWOravHrPBrtPBtle3WQfqly3q+OL86VLv2JsldVYLvW7PHu65huTrz+/K1NeKwGuf0WO0p8zf/Uc9ZiM/b2t+rfIauNfle63yjZvRTo/Bjkk9D0e31OPmz0d/J/XAu7pvgcekXjt3e143su7RY7TRIK0N1iyV+uY1T0qd97cWUk/ynlNl2uHwrcUPSX3yFh2bX2d3lHrB6/ra612v+9/e82Ww53x5KuB8MXo+Rbbt5fv1dXvhcD2P57QYKnXQj3qtHHlIr+Prhr4r9d6Wei08mNNMauOFeq2c1067xEw9drbUu4snSN348BFS3V8f+7++PqmdYe7KvFhq+xQvaM3jOqavnt8jznpL6qye2rXloxv19bHi/Lpdvs+f1l3qhb7l+zYpyD+ie1y5V2L22Drx+5rfk/i/J/C9H/hA30NkfKjXjRfzP5e6trsadCn/SOp3C3+Wum36o1Jf7ne21KDrDRircpne/31aP897JxmHZ7UL19hDOg6dX7lG6rT2/5L6vO8ali7fX7ZGj6XnM/V8e7qWvm82+j5OJuYrJgLBQgf3ysaN0/dF3j+kY7IBLDQiAW/YR2e8iBgDZjYfHlVdxKEtc+UHV56h703Oe1O7p0275IQgG+rttvam/P6U3vr6+mDbXKknPOOdX//G3TJf84Cdl5wm9Y22+nd0Irqt+e9QUZH+DZ+Vpe9h09P1dWD4cM0MUlJM/k0bRMwOP67mgdmER4RHLhfhUSSBKeGRsYsf4VFgCEF45AvWQwachEdm/8AnPCI8cl+bQ4WS7mnMHluER4RHxl734zMV4VF8nGO1FsKj2MgSHoXvSnhUYUd4xJ1HcjT43zlEeER45D4uuPOIO4/cxwF3HlUYuD2488jl4s4j7jxynwveu9oIjwiPwv+zLPpzEh5F3zSeSyQ8io024VH4roRHhEciwMfWgn+sjfCI8IjwiI+teT9eTHhEeMTH1lyunnxsLehHIgmPCI/C/7Ms+nMSHkXfNJ5LJDyKjTbhUfiuhEeER4RHIZ6JRHhEeER4RHhEeFTxfD6eeaTPNOKZRzzzyH0c+D9Pi/CI8Cj8P8uiPyfhUfRN47lEwqPYaBMehe9KeER4RHhEeMQDs3lgtlwHeGA2D8x2HwehmjsQHhEecedR8IexEx4RHoX/Z1n05yQ8ir5pPJdIeBQbbcKj8F0Jj2oMj7y//F7+sX7qWVJbj9FOYxcs1Sejr7smVWqtQ2ukLuhxudQbNk2Wuugr7XSWeZh2yFpy/RVSH+j1sdRPM0/1bUVtl+fBublt5WeXH/aS1G9G6Tq+ytXua51+Xih1e04nqX92abejNYP0aeyvT1gpdUojT1ef3xbL99PraEeZ9Wv094va6lPdy3dMknrduv5SZ/yeKfU0T8eiDU95uz5pZ6OfP7peaoMrW0mdvVO7dGUeU7Ut1G8fa/e3y3ZoB53VV79XZTuq2xZXiG2VBVTz9dtH2hWrzsV/kbrgwEjdpsN14vB/v0/m/+YFHbfLrj1X6vUlBVInnqIrCFy+mly1QU3/8ol27XF/vd7sa6klbbWLSvtjjXYo0vkPfaadoS4+d5PUP7ylHWte71zPtw79hz70fc+r2pWvSUFfqf98RTvldKmtXWEerqudqZa9uFrqW5frOEZ8zHvs/TYqvG89nWae79lV5p/U9wupX2Q21OWVb5ayakQHqb2OWyZ1ywTtfnhS0ONKO4Yd/PoBqcNaTJP63tNbPMs/UapZQ3U8yeC+6nn102rtWNCii563l2/U83zOOccYXE6oyapeyzrUfk1m+HGknjNHuUL8vnSWTDey0WdSj/lSu8JNbPC71F2L9Hrk/jpnu0777Sg9llYEue4Fu+btHKWd6t4cepnUAQcfk7pmjj4c2tuBrnyndpoa0Hyv1DM3a4fH0XrJdO37cKDUHh2PknreJv39He9qZ6qJ52p3vbkX/ElqLU8nw2DX6WDb6563otuhdjP637t6nvZzaTerxU30+jsg9T9SG/tdQ4Jf+0Ido55zwG/8YvVa5TVw78N6v9eqoB0fdTiq+YrsmDzSM/43NtGubKdtz9dxbeDpFPbzC/L9tAZ6PG5Yod0aF7XVDqG+r9/1ejH5Uh27Pqu1I+WPU7UzmfdckZ8ZPV9CnE9hb3ubb2SbXh+m58bQ87Rz2Ze3nCn1yE/0Naf5hQ2k5q7T14V/FmkHyvl9tevLy9dpt87xvbSr1xe990h9doB252zztL4+ub8ah3h99U3o+0f143rgXu2it+Kmq6Te91ftIOZ9H+Q9ttZN1ut29xTtULjpbu2iGtBJNHDFnp9E57hyLyzcY8voewL/9wPt9moHrOsa6TWtuf91wnsdbvCi/H7zSjVa1kHHOdR7HX8y/+ndv19wQN+vXPyids95rKN27ptQS7taBlzDyvUad8MH+h7j6R7vSw32njPosPGLqAkQOkSNMq4LChb20RkvrsMQemWHvpJp5l45SK/Do/Q9hNFuaw3u6CbT75/RT+rVX+rfZetma/fM9a/qJlzdZafUMc11Oit0W/PilJWVyT/z8/V91/Ll+rdoQYH+fdyypXYSTuavah6Y7d1dwiPCI8Ij99lgOjAlPDJ4zSQ88g8hCI8qh/yER94g2z/wDDuAITwiPKr0P0iCHVfuCzjhEeGRwRdyS01GeGSp4TC8MYRHhqkSOyHhkYvwyP0/nMvL9X85BnwRHhEeER4RHpm7e8vtxZ1H3HnkPg6486im93jRuUMk3D/wfVvGnUfceVTprjJvKEl4xJ1Hif0LNfy1Ex6Fb5fIOQmPEqlvYt2ER4RH8mkFwiM+tlbtx9742FrYH3/hziODr0TcecSdR+7PmwT7eDF3HnHnUaWP3PGxNQPX1eiEkoRHhEcGDjZLTkJ4ZMlhCblRhEchiawxAeER4RHhEc88Cv6cAMIjwiOeeeR+tT6KZx65eOaRy2fgPiZ45lHFs+HMPkMs7I/cER4Z+OOB8CjY8x/98XjmkYHDyYaTEB7ZcNDcz0It0WfO5eTo88W8XzzzyGLjSXhEeER4RHhEeMQDs90vTTwwu4Y/hgmPCI9chEc8MDuwIUXg23oemM0Ds3lgdiL/3CU8SqR++OsmPArfLq5zEh4RHhEeER4RHhEeER7RbY1ua6E7g9JtzWB3Qrqt+Tp2eu/KottaYAdWuq3F9U8+x6yM8MieQ014ZJNxIzwiPDISHq0bq22XXy3/QGr219qabt1CbX97zid3S71/7rtSH5qj7e69LeN779Df92ym7XCbbH1S6oym2kJav6o++6Tu5a3lp4/u1Vb3N2wfIvWK87R1d9ddf5c6uq62x5vS6Wepl39wvdQLtEt2Dc/SqFNp3e525+/I90+nawvBCZkbpW4fqO2Ktcmuu6e4bvv4uo9KXbdypdSKVvGe/Vh1o/z8ljraJvnZViuketu3uv+9fo3Ou6itZ1uCPvfDb1urbnnI9rSh2tcG+7+E6VvGy5omzl8vddv006Se7dc+N3D+m2W61Pu0nfKj167xbfGC82veF79dq/TtAfn39qf0uGh6k7YvvqvahnmbEwAAIABJREFUY8k9nhvk9y/17yw16+J1Ur+5ubnU4I8k0hAh0mM+M5rPPHJ9rPvi314609um/Df5/b7CK6Qe3+ciqY95WnkPOkrbGge0Dj73PR2fYXOl7tmjx+iiAV9I9bavNm8os5v6Kt/mvUbotn761CqpAeefqaVWnjjcj3KcJwv56VVtX37ibD22312mLcHbe64z3nPA/bM6t2sb8I+eKZZ6/xnBrntBrnk/aCvvXy/rJHXabdpOPMAi1DWr/GuZ74MH9Hi45FO9tl18lbaifuHms6R6G7dXjIG57XUv49G9E2VZg/7wi9RvHtfXjEevmCd1yuGTpQa0uT7Fc6IEu/aFOkZ950B0ztvQr1U6Zu6vn1anS614rfIaeF98fJMG+Ud4x+T+kXoN+9Z7LVw2Vr5//+Wqx6TLtUN+/vZ950u9rLa20909qaPU4307oq9p12SfK3XJNL3OfzpVjw9v+OH+d6R3HkW67aVD35Rtur2hXqOO2bRA6qzmR4fC9vw+1LU0cDGhXj8D56h+XPdnLJRJM4O+D/K7HgzVa86zRXq+Zh4V3+PKvc6mYR5bx33UR7a54uNj1b8nCHg/sEvPoaDXCdc2+f2qEa2kXpGi7/+8x3TgekeqXZDX4+o/thZknpDb5jkSwnwfZ/AAZrJqBIqL9bV27Fi9FqalpUkdMWKE1Hr16uFmYQHCvvgOTmpqqqzQG9aZXvs+fX8+qtVLUtuumSG1V+qRQRb1g/x81UP6+t3gDs0Omm3Vvz2uPOOfUrs8qO9563e/VeqAP7+v62neT+qnObreFTfpeyDf3+WmdyD6MxQVFclCs7KypKan6/vD4cP12XkpKSnRX2mClxjygdmR/iEd+g25W4DwKPhDYwmPXC7CI8KjSK6U4f2h/uNIwqOKkL/6a7R7VAiPKhvE94/8cP/AJzxyucb30mD2C18IGXiNITwyH0wSHvGxtUherc3OS3hkVsxa0xMexXc8CI+i7014VMU0Xv83l/BI2MP8P1ah3tya//29mpxy51HYd9tx55G5izN3HlW6g4U7jyruyuTOo4CPP0V69w53HtV0FyfhkfeONrdEuMEk4RHhkbl3AJFNTXgUmV+i5yY8iu8IEB5F35vwiPBIBPjYGuGR+zgI96OahEfmLs6ER4RH7iPG9Ecr+dha2H/gc+cRdx65zznvxxL9Q0nCI7/XMD62Zu5FPY5TEx7FETsGqyI8igFqDYskPIq+N+ER4RHh0QHuPIr0o5qER+YuzoRHhEeER6/JSRPquULcecQzj2q+uob3EV3CI1X1Pqsz4DWc8Mjci3ocpyY8iiN2DFZFeBQDVMKjuKISHhEeER4RHvHAbB6Y7flDnmce8cyjys0deGC2+8Q4KkQ3tWC/jzT44oHZRt4PEx5VPKibB2YbOWLsPg3hkb1HkPAovuPHnUfR9yY8qiY8+qj/4/LTsqzNUu9r95PUFhu169rggmel/t5nrdRLr2pT5f/g9NygnTeat9OOB/38unVVXqX3+TwB09bXblnP9dKOUhN7fyJ1Y4sHpabvGCd1ZU99irzvkaVGnyPkm0471sxfoN0bAh6kGXK6Mpnvm9lDpc69WjvZTDzpZanGuq3pnT/zx2ZLHVVX/4904fS9UvfPmSP1+W7abetwT2eTRh2048xFcy6Xeua/t0ptXnux1P6zB0pduEOX7/0/a/7PRHqhpJH8vmj4n6QOnaZd9u5t+B+pjYN0W/OuP336fpnuiz23S30qV7vGuL/SjD5L1jeH9x9V3xC3HtNLfnF/sGMp5DgFrMDzA11PpMd8fO880k0Peu74HXvr1zwn098992Gpn2RrZ4OT79ROdr6HyPb8UL6fXifEORGM0szPff9X9wGZ64Vper5X3IVhZmHVTVv1+Gm/Sc+B0S21X8Ofj/5O6oF3/yH1/vNX6/cj9Vzwdp5q/YZ2Ubyt3+lST/z228CVNdIuC0NaTJfasX3N172AcftaO1Ecc8aVUoNeizxd+Jb0u1Cm63uudrsMMPtuqvx86ClLpX7+yhKpb1+l10pvx4qgx4+3I5pnT/2nc/+44pquHb5WXr1It+XF0VIz/6vjarzbmsFj1O9ja5Get1F5rfLzCjxAvD8J74/8gGPyy8d0XOfrNVF7pLm//K6ZQaYr36Edrnq+d5PUpddrV5D1JrqthX0+mdz2Hbc9L9t2iYH3EtW7h99treL19VJZdLcSvVZMXHy11DHL9ZpyW+q+Kn5em3nNtPPgvfdrt7tbgrx2GT0Pq9+/wHH3fiwt1B1t/seVe0mtTY6P9xg8w+89SbD3BAHvB0Le3VPzMe2/3ovm1DxWt+zU1zZv2OT+d/TuPDL3Ps5ov8Dg4+6c35SV6fvsJUv0tWz27NlSJ0yYILVr167OwbDhnnq7fOXk5FTZ+nHj9O84b7hhw12zxSYHC48OlWj3tJtb6/l0wpRJUu/sr3/T13eVSF017i6p85vp+TbrprOlBm/tVH23tdNre34+Sv+u7+fS98xfTdO/Gets8XZj0+PC9aR1u615B957bcrP13xk+XLtCFpQUCC1ZcuW3kltX0N2W7PEG3LCI8KjSn/QEB4FBpuERzVdiwmPCI/i9D86CI+Mh7EmwwnCIyPvN6MTSrrXRHhUyTtksOWZ1vc/rgiPjByt4UxDeBSOmnXmITxK7FgQHsXOn/BIbKNzF0ZU/m8u4RHhEeGRnJXB2ksTHhEeuQW48yjBd8kSHhEeVXqt4s4jl4s7j0LfQc6dR8b/oCM8Mm5lxSkJjxI7KoRHsfMnPCI8EgE+tsbH1tzHgdmPavKxNZMXZz62VvGxXj625jL80Uo+thb23SHej7fxsbVqXucrXb68oTwfWzP+kUg+tub+uDd3Hpl8F2B4csIjw1SWnJDwKLHDQngUO3/CI8IjwiOeeRT2c74Ij0xenAmPCI8qPROO8Cj4Q6l55hHPPKr56srH1owGfTzzyOTrtEUmJzyyyECEuRmER2HCRWk2wqMoQVazGMIjwiPCI8IjwiMemC3XAR6YXfEqyQOz1cIqDzYO97k03HkU/CPAld8TcueR+Yexc+cRdx7F7s8zl4vwKJa6sV824VHsjWtaA+FR7PwJj6qER9rd65sn9YnoP17RTurIc+6R2rZhb6lLOmpXn3oX/0Wqt2tF7x13y/c9m+2R2mSrdiCraAHt/k5bIP+0WjsV1b1cOz89ulc7wQz6w69Sv1vaReopM3W6qSfsknr4P7Rz1F3HHy7V92W021r5OzLL0+ndpE7I3Ch1+8BmUr0diVw/6baPr/uo1HUrV0p9vbN2VHK5tNvQW721K8wPz3paxR72onxvrNvaQzLt+jW67EVtj5HqtWnQVZ/WPvmHyVJv+epaqcHa0/p3U/PvJuL9fWrHo2Q5Z91xkdSh42+W2ueAPnE/WKekiuVfINM9v/UkqZsu17F7dYLuh/vrtWvPkHqc7ydG/6EdbLbMbiX1jKGdpI7eoV0Bppx6RNUFHXpTvn/ysqukjr/uU6nf3NxcasVRop0D/7OzXOrJDbSLx9r+kR3z8b3z6DfZ5n2Fen4e30fH77GdnnPnKO+xpx0LnuufKbXNID0vH2v3tdSXr9Nzy/dMpYwtYRmqo/ZdMNpcr/ybMTL9dY3mS337ce2qEDhe8uMwvsL9v/FNZV2bZ54v9ez3pknd8Jx2RGtVww6Wbwt13Qtyzfuhpyy7/Jr2UnMGfCY14FrkvWZdocf4g4N1uo2Z2iGulkuvt59N184Yq1O+kTpqlJ47ed9qN8fbjj9M1xfm9rrn9V2nXc/Ism7tc7LUCa9q58f6oR4267tOmzxGAz62Ftl5G/q1SsfM/RX8tcroUR/eMRlpu/vdk7Tb1/He19w3B8v3txyrr6HPtvmfVDPd1ox29Ip02//bV19Xe7dQu2ZfPi11VnO/J8Yc1M6gO/+fvSuPt6l638fQoJSolFyzZIiSWZQxSchwKWN1JUPSIDOR4ZoyppDpkiFCRKSMUQkZMmZIuITiZ4j63nJ/n/0++5zrnnPPPeM6Zw/P/sNz7jl7r73W875r7b0ee6/n2r2CMXcixx26Q+Fi97HOlUeu8Lo+eL9+4lq/sQ/GhppJGGePj8A1KnEYHBmd3FxuMlf+jvV6H+TrHiiyeaXVtdDS3lLn75bAlaySqwqp214r41L53Zlb2XS3taxPpn9P4HE/4GuccByR86ztBo6fzgInG8/zpr4Hjc2cdqx+bwKnwtz6Pav2OXxua4Hdx3XK5rrL9ExCfiMMHDoEF+TevZGXDz74oGC3bt0Ec+Rw3oeTMCMy8PnncHx9//33BemOF50oeROPHFf2SIWmd35BMG4W/nZuudrA3fyD11sKPlcml6DXkev6AZRXF+5pcatPo6hcuN9fcwD3oOUPzRCcdBH3vm/FLBOs+1CcYMoMUj+8O+Z3Tle2O2+oo9E+7tq1S6rkdBYsWxbXptdff10wSxa425px88NtTfUNuUabrxsnikcUjygeaT3Fc8Fsike+B97gJupXulM8ShH50x6jNe4pHt34Hx2RneQHO8GneBTYk0ee/zlD8cgpnFE8uuEK5PU/LNP/T0CKR76v4hSPfHNk5D0oHhkjOhSPIhcHikd88gjZxiePHAUSPxAqBuiuQnzyyPNpOz55xCePgn2S5yM+eeT/03F88ijop0MoHlE80q7jriejuuOp3BMz8NS3tgUrTPLJo5SnzP19gpzike8JHcUj3xwZeQ+KR8aIDsWjyMWB4hHFI4pHufEqAMUj369qUjyieETxiK+tpX+LEtzTcKG++sXX1hwOvrbm+Vqie15RPHLrvT5fqdP355NHymZmFI+UURuRgikeRYRmnyeheOSTorDtQPGI4hHFI4pHfq/zRfGI4hHFI4pHFI+wLLe3p1sCfbKFax75c08bHlGS4hHFI3+yLZL7UDyKJNvhPxfFo/BzGkyJFI+CYS24YygeUTyieETxiOKRH4uOax2FC2YHvwA1X1sLYFF3vrYW9KtFfG2Nr62lJ+xRPKJ4FNx0Sd1RFI/UcRuJkikeRYJl3+egeOSbo3DtYVPxSHcOqw9HiqPz4d5Ue0l5wfxtSgm+8QsW1B7xJxw5PBaWzLRNvl/UAm5QAxv/JLgzNq8rPhkdcE3bNrSC4FOZFgse6YH377M797yEc/Uv+6rgqGbrULfBcBC631Wi/sFftzUHXLZOfYpy8q/EavDbZzQWLJkBi8Ve3dJCMKYu3D4mn4BTzUNzhgquqQzHqgv9bxbsuLi2YC63emjfpbwLj6c0HEE+7hwut7XCleG2Vm8PnOQmFtPr5eNxbU83Grjw1dkCR6o6uoub9vmxfVNQdtHb0Wa/N7ih/fMjnOUqVEC+5PsWbitLq7j7t52X7w9OrixYfDmcr1YsgIPc01mwqG3yn6jPy3OrCE7pgnptCjXnM//hatnhz+BCOCX3O4LDKsGJyn9vFfQXr69aJB+U39e8jdxtFfOl4L634HST3ZVXHeXvqePWC2599WHBbF4diMBFoBxKW9uB/y/e2Sf4X/+XBGNzurniORDXvzfDZaFYlauC5X6Ac9GC8omC6/vAmWBS7dmCc6ujp/vPYXD/G3+xOzjMuL+LYONSSYIPHxonGJ9fd3lKhguQtq0bjHHzoT7wgPi+Zdrjnvcxr6Qcd+kTuFo++E1/wZSxCOdJ1t302ha9IH8XPzhKsGdu/H75B8S70SGMZStbXRRc1a6WYOtcSwR3D3pSMK8j/XHaW321Y4/0AE+Z1sAdo/0tcBqaX+UuVMbXKx9B52gelO90uQy13/q4Vjk50M7o81ql18w7BJuTcOu4WY//SwXPyN/5j44XHBCj97Grn8rfw2MmCm5fCaebabfiev7OUTiLtl2GNex2jIWTaKdsfwqqcFu72D3Yun8hdVrw2Ba0oX4TwffqbRLc3QUOpNkcMNY4/yXcl+ILYOwdWQyLFUfTbe0Khn/H0hfqom66A+jWhuiwGRzIh12jcM9T/b+Fgh73QHpLvEN48kor3//c0uNTAddhf+8JPO4HfI0T55HL7+RdKfj7RjjYzX4MY22gznh0W/OZTIbawTnpzZkTjr5166IvFS9eXLBgwYKC994Ll0WnG5uhGmGjyjjFvtGjR0urs2fHTI7ueDZKAjZVGLh2DRrDokWLBCdPhlP4Bx/g/uuRR3APY6YtHbc1ikcUj3xP/Py9UdQ6BcUjikepB0eKR54iBMUj/wVOikf+T/ApHlE8cjhu0UUqd3HQXdjTxmn/c4vikeu6FuR/AnLBbN/TJopHvjky0h4Uj4wUDdYlmgxQPOKTR5J/fPIoLbc1/K/y7Ct88iiWTx5JLvDJIz55JIng64kCPnnkWhfIOYn3d5Lv/wSf4hHFI4pH2nBUMwlPtvLJo2hOpwI/N8WjwDmL5hEUj6LJPs9tJAYoHlE8oniUiMfsBjyQWZBPHqXxqibFI4pHfG2Nr62le/cSnteLKB7xtbXUaRaevNLK9D+3+OSRKwZ88kjZnI3ikTJqlRRM8UgJrSzUhAxQPKJ4RPGI4pHvdb4oHlE8onhE8YjikTDgdFvjmkdc80jLB+c6iFzzyOEY8scQ6SN8bc33jJDikW+OjLQHxSMjRYN1iSYDFI8oHlE8onhE8SidRce1DsIFs7lgtpYHXDA7vduV8Dwh4v/TIXxtja+t8bU1rUfytbVoTqOCPzfFo+C5i8aRFI+iwTrPaUQGbCIe/S3cn9sGl54BteDOtHMy3Fu+rgYntDbVsFjpsHV3CO6Zgv1jB8F5p9GcNwXjYx8VzHsqQXBCs48FN7Zs74pxo8twUZqQCIegkUOeE6x+RybXPvigu7K994z8NagG6rbU6erj3Dv5kHzasbCv4JiWOwW394Nj3FvP1xeMK6I7ijmPS/pZPm0eB3enN87B3atzgR8E10+FU1bBWWhrv6IHBBe3hXPNS793EOwyDucdUux0mvVAXeAEE98efOXZCDuWMS2/F/yu50CcIwZt3Dz4d8GzU+E4t6D0DsEvJ6XN+/gnTsjvP3iJi6/fJ9RDHuyf0VtwYBc4yDkm4HwTn/k/wV8+6SPoEfemyI9rk8GNtj3xORy+nugwSHBxIzju+e2albRa9p/2HPKj7zM/Ch7tjHKzuM6kf0hC3NcMairY+Fu431Ur8Rd2yFxPoNOghoKPHQxPzk9ocslVk9WN0P5XS6HuXp0B3evu+lt3W2v5uHzT4g84f7V67kHBiolwSRr3Z1fBUSOaCdbJelTQsw/oedehmvxeYve7gpP7w3luZsUPBeM7oJy4AocFfXMIjrWt9hnkcpMiiM+1tUsFV1W727UPPsDZae8EOAyVXIN+s2Yh3NmqZ4aT3HfxcGOruRf/S7ttDlwQS7iV5vmnPpZtfV9+mj46XrDvTRgHBnZ5QTDOMVNwpsfvbeT7XuWQWae/Qr2at0HG3tYK48F9O1J8HivOhtNTp9zoL0mJaY97Pse8pF1y/PqhcHR8/W+Ml10KYow6PAXuDUnTRgq+X+pfwV9XIQ/6NcJ4cWpkP8GJdeHKtndGD8FXh8CRpsAwcPHB6zUFy56fJeg+TnvWF31H2x4+CEe4ofVWCG7pgTHjqUsYh4vevUFw8uv6GDL+Nfn7zVg4TKSMfc5x2t8cRV40uPSeoOprlZMD4cfntcpFj9uHMOekft147W042eSLA8ZsgFi0piHGh5nNCwj+vRDueg/1Qc5W6g+ul7QuLPi/rSME3fuK9p2zv7TT+8uMUPuT33UvJnXKmQEL7Ccl6mNUC4xdHz+E+4aGZ9E3zjXF9WVCSyw+nzMD3C+PfIM88TrW6fcDyWeXyX7atlS/vrYbiGvM41Nw79DkAlzr+syBm2Kv5W8Ixp6CE2MKf6hjr5a4ZnUrAYfYiY3gFLrlJTjHOXNr/GE4Fg4drY/jHvdArqq5fQhvXmmFnw4wPveeA29OznzdE7jfDyypMF2OfzE37jXXdukk+PbDuAZdWLhRcFMb3C/Oa4WYuJ/Xe6xw/e84uIhgoe2DBVvp96wSB9d9a2ns8zfux9ZPS/s+aGgc+lOlW1HHlOutf/dx8+vgPkn37ZTP3NJmwCke/fwz+vmJE7jH/fXXXwUPHsT9wrZtcA797rvvBBs0aCBYqhQcorUtV65cgiVK4C4iJiZGMEsWj7tIhsNPBrxNkPv3x/1B7drof9zIgN0ZcAqrvXvjuuJ0hjSTE2EabmsUjygeORwUj4IXTCkeUTyieETxKO0bpPBO8v2f4FM8onjkv1Cu5a7/uQVxj+IRxSOVk0KKRyrZDb1sikehc8gS7MEAxSM+eSSZzieP+OSRlgfO/7WkeETxiOIRxSOKR+5P+rk9yRfgky188ii9G+vwipIUj/jkkdGmcRSPjBaR1PWheGTs+LB2xmGA4hHFI4pHfG3N45U9ikcUjygeUTyieETxqO9NfG3N9SqY26vsfG3N4eBra/5P6Cge+c9VNPakeBQN1nlOMzJA8YjiEcUjikcUj2TdKK55pA0GXPOIax6lfzMT3idE/H+1iK+t8bU1vram9U2ueWTG6ZbDQfHI2HGjeGTs+LB2xmGA4hHFI4pHFI8oHlE8cl2VKB5RPKJ45OcC9HxtjQtm32CgwQWzjTO5MWJNKB4ZMSopdaJ4ZOz4sHbGYcCi4pFxCPasyRH5anVjuHr8PR8OJw1uzmDkSrNuYWMgSUq69MOLgk/Wg1tT7xN4TSr2Nivmge629kJ1aWO/xnsE98bCpcXU21W46gzLA0eoHV/OF5xfIYdgBofurvQz3LmqboGT2KZ2cMvJbOrGm73ysJrXtm3vwUWle164YI1sUkGwjNMpKvms/P3b+smCc+IhLuwcBEe5BRXcXC/NTg3rTwbIQOAMnILzY9vccIoskPiB4IAHONIHTqb1jnCKR4mJiQE1zjlRO3bsmOu4M2fOyOd9+/YJJiTAFbVgwYKCVatWFSxfvrxgzpw5BfPlyyforEtAFbHozlaYCFs0NGyWwRkws+CahtuakdmmeGTk6KivG8UjikcUj9T3M3/OQPHIH5a4DxkgA34yQPHIT6LsuRvFI2PGneKRMePCWhmfAYpHEYsRxaOIUW3IE1E8onhE8cgYXZPikTHiwFqQAYswQPHIIoFU0wyKR2p4DbVUikehMsjj7coAxaOIRZ7iUcSoNuSJKB5RPKJ4ZIyuSfHIGHFgLciARRigeGSRQKppBsUjNbyGWirFo1AZ5PF2ZYDiUcQiT/EoYlQb8kQUjygeUTwyRtekeGSMOLAWZMAiDFA8skgg1TSD4pEaXkMtleJRqAzyeLsyQPEoYpGneBQxqg15IopHFI8oHhmja1I8MkYcWAsyYBEGKB5ZJJBqmkHxSA2voZZK8ShUBnm8XRmgeBT2yF+QEo8uhMtSt1uHCi58bI5goy+bCi5+ha5LYafeDAUmw21j70eNBRtfnSj47dtlBXNaynTNgm5rySclTjtG1Bdsmw3uW9+8Cvc8V/yS4Sy3suNOwVvHtBSsnsVSATZDj0ujjhdd3+0fslw+n+mJ+FTLlH6T/ts3VnYYluFVwT7FspiUA1abDJCBsDFA8ShsVFqxoGDFo0C4cDq5/fHHH3LYr7/+Kvjjjz8KOoWS7777Tv5u27atYJ48cL8tXLiwYP78+QVjYmIEs2SxzjXOzBPeQHKB+5KBSDNgJiHWoG5rFI8inbSmOh/FI8feWNysmHKjeGTKsKWuNMUjCwSRTSADxmGA4pFxYmHAmlA8MkZQKB4ZIw6shfUYoHgUckwpHoVMoZULoHhE8cjK+W2KtlE8MkWYWEkyYBYGKB6ZJVJRqSfFo6jQ7nFSikfGiANrYT0GKB6FHFOKRyFTaOUCKB5RPLJyfpuibRSPTBEmVpIMmIUBikdmiVRU6knxKCq0UzwyBu2shQ0YoHgUcpApHoVMoZULoHhE8cjK+W2KtlE8MkWYWEkyYBYGKB6ZJVJRqSfFo6jQTvHIGLSzFjZggOJRyEGmeBQyhVYugOIRxSMr57cp2kbxyBRhYiXJgFkYoHhklkhFpZ4Uj6JCO8UjY9DOWtiAAYpHIQcZTgd7J1QQLPVZdcHaFeoI9hgItzW6LoVMtLkL0EWkPTM7SDtevzZIcH7HRwXN7bqGPnDkm/cEJ/efIjiz4oeC8R2aCcYVyWqeGDrj9UF7qXP3e0ahTc8Xs0C8zBMG1pQMkAEyYBgGrn0vVVk/rbfgwC43o2oTegkMjXtSsBJdNg0TsmhUJBLikb/tcq77c/IknGOPHTsmePjwYcHdu3cLLlu2TLBy5cqCDz74oGD58uUFCxQoIOh0a8uRI4e/VYj4fmaa2EacHBOd0Ej9yES0RbSqZlhXzKBuaxSPIpqpZj0ZxSOKR2bNXdabDJABMkAGHA6KR8wCPxgw0qSX4lGKENatWzeJnpGFLz/Syza7GKkf2Yb0ABtK8ShAwlJ2p3gUNHV2OpDiEcUjO+U720oGyAAZsBoDFI+sFlEl7THSpJfiEcUjJUkegUKN1I8i0FxTnoLiUdBho3gUNHV2OpDiEcUjO+U720oGyAAZsBoDFI+sFlEl7THSpJfiEcUjJUkegUKN1I8i0FxTnoLiUdBho3gUNHV2OpDiEcUjO+U720oGyAAZsBoDFI+sFlEl7THSpJfiEcUjJUkegUKN1I8i0FxTnoLiUdBho3gUNHV2OpDiEcUjO+U720oGyAAZsBoDFI+sFlEl7THSpJfiEcUjJUkegUKN1I8i0FxTnoLikSnDxkqbj4EkqfKlk5cEb465W/BW8zXE4jX+S9r3+8lkwfti4BSXweKtZvPIABkgA2SADJCB4BlQO+nFPcm/p38SXL37mmDuAvmAD+QSvCdr5qAakJiYKMf99ttvgmfPnhX88ccfBb/99lvBo0ePCrZt21awePHigvfdd59g/vz5BZ2ubUFVxs+DzDCB9bMp3O0GBtT2I1KtggFvTofauaK1YL1B3dZU0M9Mmc1uAAAgAElEQVQyrcsAxSNzxJbikTnixFqSATJABsgAGTAOA2onvRSP3CNN8cg4uR/OmqjtR+GsKctyMkDxiLlABpQwQPFICa1hL5TiUdgpZYFkgAyQATJABizOgNpJL8UjikcW70B689T2I3twGOlWUjyKNOM8n00YoHhkjkBTPDJHnFhLMkAGyAAZIAPGYUDtpJfiEcUj4+S6ypqo7Ucqa27fsike2Tf2bLlSBigeKaU3bIVTPAoblSyIDJABMkAGyIBNGFA76aV4RPHIHh1JbT+yB4eRbiXFo0gzzvPZhAGKR+YINMUjc8SJtSQDZIAMkAEyYBwG1E56KR5RPDJOrqusidp+pLLm9i2b4pF9Y8+WkwEyQAbIABkgA2SADJABMhAgA0onvcknpDbLOzcSrP/RdrfawW2tTL3aglUeKy1Y6uFH8fczVQWLZM0UYKtS7+5cpPrkyZPyw969ewUPHjwoeOzYMcFly5YJVq5cWbBs2bKCDz30kGCJEiUE774bzsM5cuTwu17eJqrRcnXyu+Lc0S8GlPYjv2rAnYJlwH0Re62cyZMnS3H9+/cXrF0bY5TqjW5rqhlm+WSADJABMkAGyAAZIANkgAwExYDSSS/FI1dMKB4FlZ6mOUhpPzINC+asKMUjc8aNtSYDZIAMkAEyQAbIABkgA2QgggwonfRSPKJ4FMFcjuaplPajaDbMBuemeGSDILOJZIAMkAEyQAbIABkgA2SADITGgNJJL8Ujikehpadpjlbaj0zDgjkrSvHInHFjrckAGSADZIAMkAEyQAbIABmIIANKJ70UjygeRTCXo3kqpf0omg2zwbkpHtkgyGwiGSADZIAMkAEyQAbIABkgA6ExoHTSS/GI4lFo6Wmao5X2I9OwYM6KUjwyZ9xYazJABsgAGSADZIAMkAEyQAYiyICaSe+/0oKzXw0T7LUtr2DTsvcI/vN/vwv+tne34E8/bRJcvAJubFeK9hVcs3mAYI0cobmtBUqnc3Hrc+fOyaFHjx4V3Ldvn+C3337rUWTVqnCGK168uKCTV6ej25w5c+T7SLs3Bdp27h8cA2r6UXB14VGhMxCtBe7pthZ67FgCGSADZIAMkAEyQAbIABkgAwoYUDPppXhE8UhBshq4SDX9yMANtnjVKB5ZPMBsHhkgA2SADJABMkAGyAAZIAOBMaBm0kvxiOJRYHlo9r3V9COzs2Le+lM8Mm/sWHMyQAbIABkgA2SADJABMkAGFDCgZtJL8YjikYJkNXCRavqRgRts8apRPLJ4gNk8MkAGyAAZIANkgAyQATJABgJjQM2kl+IRxaPA8tDse6vpR2Znxbz1p3hk3tix5mSADJABMkAGyAAZIANkgAwoYEDNpJfiEcUjBclq4CLV9CMDN9jiVaN4ZPEAs3lkgAyQATJABsgAGSADZIAMBMaAmknvX1KJk78C7y+QUzCzt6olwcVseuyLgpvafCY4rTFc2jIE1qSI7X3+/HnXuU6cOCGff/31V0Gny9r48ePTrU9iYmK6vzvjE7FG8URkwGYMOPtgIH3NV78NlkK6rQXLHI8jA2SADJABMkAGyAAZIANkQCkDFI+Cp5fiUfDc8UgyYBQGKB4ZJRKsBxkgA2SADJABMkAGyAAZIAOGZYDiUfChoXgUPHc8kgwYhQGKR0aJBOtBBsgAGSADZIAMkAEyQAbIgGEZoHgUfGgoHgXPHY8kA0ZhgOKRUSLBepABMkAGyAAZIANkgAyQATJgWAYoHgUfGopHwXPHI8mAURigeGSUSLAeZIAMkAEyQAbIABkgA2SADBiWAYpHwYeG4lHw3PFIMmAUBigeGSUSrAcZIANkgAyQATJABsgAGSADhmVAjXjkb3OTZMdTi7sKlk14VPDrT18RLHGrUX3W/G2fwxFdfv2vJ/ckA2TANwOq+zPd1nzHgHuQATJABsgAGSADZIAMkAEyEAUGVE+G0m8SxaMohJynJANkIEgGVI+XFI+CDAwPIwNkgAyQATJABsgAGSADZEAtA6onQxSPcgsFzldj1EaTpZMBMqCSAdXjJcUjldFj2WSADJABMkAGyAAZIANkgAwEzYDqyRDFI4pHQScnDyQDBmNA9XhJ8chgAWd1yAAZIANkgAyQATJABsgAGQADqidDFI8oHrGvkQGrMKB6vKR4ZJVMYTvIABkgA2SADJABMkAGyIDFGFA9GaJ4RPHIYl2GzbExA6rHS5OIR8mSAklnVwuuWfGZ4GfjHhOM3d5RsE4mG2cKm04GyAAZIANkgAyQATJABizGgOrJUHp0JV/6Xn6Of7qn4KXBC/F3jZyC5vdai/aTXRZLVjaHDESZAdXjJcWjKAeYpycDZIAMkAEyQAbIABkgA2QgbQZUT4YoHvHJI/Y9MmAVBlSPlxSPrJIpbAcZIANkgAyQATJABsgAGbAYA6onQxSPKB5ZrMuwOTZmQPV4SfHIxsnFppMBMkAGyAAZIANkgAyQASMzoHoyRPGI4pGR8591IwOBMKB6vKR4FEg0uC8ZIANkgAyQATJABsgAGSADEWNA9WSI4hHFo4glM09EBhQzoHq8pHikOIAsngyQATJABsgAGSADZIAMkIHgGFA9GaJ4RPEouMzkUWTAeAyoHi+NLR4l/SwR2fzBy4Jv9t8muK1onGCr0YMFZ1a9XzCj8eLHGilkIPnsMil9ycpPBJf2ggPGJ492F2z/TBHBchm2Ch5bvVwwIf/7glMGNxWscwdt+hSGiUWTAWswkHzA1Y7NI1rL55ePvyjY7dGDgkfHbxHc2WcGxprmxQVzWsGOxxpRZCvIABkwIQOqJ0NpU3JVvv5l+iuC1b5tKPjDx7GCeTN7G9iT5PfT6yYJDl+SKHhvYVwPKtVvIlijwO2GiUR0+DVM8w1akUvIv6+nCQ5p+5bgrNN6dXO1kQ8jE/oIdqiNOY+2ZTVoi1ityDCguj9TPIpMHHkWBQxQPFJAKoskA2QgbQYoHjEzyAAZIANRYUD1ZCjtRlE8ikqweVKdAYpHTIXgGFA9XlI8Ci4uPMoADFA8MkAQWAUyYBcGKB7ZJdJsJxkgAwZjQPVkiOIRX1szWMo7HA6KR8aLiTlqpHq8pHhkjjxgLdNggOIR04IMkIGIMUDxKGJU80RkgAyQgRsZUD0ZonhE8ch4PY7ikfFiYo4aqR4vKR6ZIw9YS4pHzAEyQAaiyQDFo2iyz3OTATJgYwZUT4YoHlE8Ml73onhkvJiYo0aqx0uKR+bIA9aS4hFzgAyQgWgyQPEomuzz3GSADNiYAdWTIYpHFI+M170oHhkvJuaokerx0qDi0W8SnW1DqwlW3QBXrFZxLwh2b1Ra8MGbaGFjjjRWXMt/4bI2qmgzwb7t4a52sXtZwVucp/9rtnwa/Bjc+8Z0xH7H33hU0Di+F4r5YvFkgAwEzMD1n9u5jnmy1BH5nOuHLwQXVIC3yfUDnQXrFsM1LOdP8wVnl6b3ScCE8wAyQAbIgM6A6slQWkQnn10lX79d82PB/J/ARfP1R+70My5XZL/to+oLln1nl2CVjzYKru/wsKCH32/SMfn+28/hOJ2UJ69gTL5CggVz4XqS2c9a+LNbNPj1p1723Od/0uzExXBXK/faNcHBa8cIvlwU+Xf99NeCfVsMEPyv31IXXcNr3GNP6thqYUB1f6Z4xEQzPwMUj8wfQ7aADBicAYpHBg8Qq0cGyIBlGVA9GUqLOIpHlk0ngzeM4pHBA2T46qkeLykeGT4FWEGfDFA88kkRdyADZCA0BigehcYfjyYDZIAMBMuA6skQxSO+thZsbob/OIpH4efUXiWqHi8pHtkrn6zZWopH1owrW0UGDMQAxSMDBYNVIQNkwFYMqJ4MUTyieGScDkXxyDixMGdNVI+XFI/MmRes9Y0MUDxiPpABMqCYAYpHiglm8WSADJABLwyongxRPKJ4ZJzOR/HIOLEwZ01Uj5cUj8yZF6w1xSPmABkgAxFkgOJRBMnmqcgAGSADNzCgejJE8YjikXE6HMUj48TCnDVRPV4aUjy6friHRKvSuOqC00bXEXyY7mrmzGLVtfb3ySPHT1KTRa0qCzbNNFdwT0JjwRKq68nyyQAZMC8DSXtcdd80JlE+Z+ryFK5VWXTnz1NwPWmb+1OMLZ9/I7i9IW7MuZEBMkAGyEDgDKieDKWu0UWM26Pg8Nzqj7cFN8fXFMzhr9FzMlzTPm3VUnDk3v0ot+hHgsfnNRfM4yrvqvx9ZPZrguXawN0tqXp3wbFvtxBs+Mwjgvf4Ww8/6I4sv35UyM67XD8grZ9et4Zg30c/ETwwHH+neP39LX//Mr2NYLWDHVysee5rZ0Lt13bV/Znikf1yynotpnhkvZiyRWTAaAxQPDJaRFgfMkAGbMKA6slQahopHtkkrYzZTIpHxoyLiWqlerykeGSiZGBVvTBA8YipQQbIgGoGKB6pZpjlkwEyQAbSZED1ZIjiEV9bM0zXo3hkmFCYtSKqx0uKR2bNDNY7hQGKR8wGMkAGVDNA8Ug1wyyfDJABMkDxiK+t2bsXUDyyd/zD0HqKR1zzKAxpZPEiKB5ZPMBsHhkwAAMUjwwQBFaBDJABOzKgejLEJ4/45JFh+hXFI8OEwqwVUT1e8skjs2YG680nj5gDZIAMRI4BikeR45pnIgNkgAzcwIDqyRDFI4pHhulwFI8MEwqzVkT1eJmGePSHcHXkq5GCixd/ITj5Yn3BWncdErzj0nbB+XfEC04d+YRgzuVvCb7/+jLBDe0WCS549xnBipfnC07o+qorJv1zTJDPCe/C9arop88L9r3+oOD5IwUFny95WPDAzOuCN380WHBoqbsEMziSBC/v7i3YqOPtgk1a/ya4cMHjgt2Xvij45O8zBefMmyP40awHBHPXzSFYOsMmwSkbnxR8cRacdFLOd1n+PrXxHcHX3s4umC8OGLPhc8E1DacJzmxeTFDb7j0HfpZO6iUYO6iMYKM5bwpOqIdV9PfPQFsGdrkZB07A/kPjwHfpE2jDZwkjBLtegEvDxGLgffLr+nHj8f2bzZ8WbJAdq/lvHve64BvnwHnnAj8Irp96n2DBWThfv+K3CP6x9X3B6aMR954bcPzE/YhFp2wZBR2Ov+Tf45/A2Uzb8neDQ0TT8WhjfGxpwUKhOkb4+eRR8sWpcr53H+ssOPWtrYK/dsoiuG9hX8ExLXcKbu+HeL/1PHI/rkhWNOTa9wLrFo4RnBG3S99/GNrV4Vnsp/F871nBPbNfEWy7Dm4Jr1X5VnBev0cFG24Fz51zg+ekxATBCc0+FtzYsr1go8uz8X1iR8GRQ3CuoiurChb7vKHg8EpweZrvij/2q7UBcZvffIvg7prrBOPLLBHc0reRYINDaNuImzAOLOoPlxH/HA+Ru+fccqXvTeBzYBc4Q/TIi/4x6pWegn2vIYfXjxNw7P8s0H55qxznnqN9b3pXvu/VEm17u05hwWwOjHWHvxqLNs4EptQTTivtHOhjM/Scd/3eGZzU+Q1x17ZxrtzBdxOexph0adVAwZR+jhzsmw9xWjkWcUk5d2v5u+tdGH/nTewv+MoufN+5D/JhSK1CgtlcNXD7oOfq2mkT5YfPxsMx7McGDQSrJyMPzszVXV5GwAVmSauHBXM6jgh+P/g5wXbX0Hd7xSx1nShhXFn53GgtHGE6PXBccIerP6G/fNcTHPSLWS+4efDvgmenol/Or3Ov4GWveYN4xOnxmOkeDz2vehVaJfuFN6ddzfXyAdekq5ubCBatlR9cHEZO98x9U/oFJOO66uRs7BsL5O+5rdYIHh+BcSOXs5RkcDq/ORxJW9+K8dfZt3qWyyl/O0djX7X3+N05xs1Nye0R3TG5yD0K2ZbjY4wRMyuiw3Z7Hv2rW/l7BP/3C8awpfNHCbb9pa3g5NrbBNe0cxs32+MamEe/nqaMw85xtZr8XmI3+vPk/lP0838oGN9BH7su4m/nNcq9P3vPn9T9XSsjpc8HO4ZgrPM3HsmXV8r+c1/HWDm1GNxz4i5iHO5+HVxv7YB7k3ceOSqYNBhjWoG5GEdmVhwtOOyOyYJvHcL4sXku8rP45eUov+50wW/awtG2zDzklbadHItzjSuJa9hOj+ujHhefccO1p0FOH31AH4+PrEZbZw2GG+rXzyG3XzqOa2R7fQzs1BFOVW/p9xF5T/l7zcRYVj0ruHP2Oe1zqP0uOmOPK2SW/qB6MgTykuXfpCPIvbbVcZ/WcBPuDZrnxT2G39s/uJ8e0gDXpDsqYTzvOgX3a2sOILdr3Imb4KQj8wTbP9tH8LMD/wnWnLVWcElr9PNQb5nTqn9k+PWbOZvviHvTtT0wX6v5I9z6tn3RVbBMVueV3bkf5rRf1cG9qrYNr4HrMDd7MqC6P1M8ongkPYviEcUjLQ8oHlE8kptUikcB3nFQPKJ4lJYATfHI+Z8pFI+C/c+YAIcii+6uejIE2igeJSYmWjSDzNQsikdmipYR66p6vKR4RPGI4hGfPArzUxp88mh7Pz55xCeP+OSRdnHhk0d88kjLA4pHFI9CmWSpngxRPOJra6HkZ3iPpXgUXj7tV5rq8ZLiEcUjikcUjyge8bU1GQeO8LW1IO8y+OQRnzzik0da5/F83ZCvrYX2GniQQ5LFDlM9GaJ4RPHIOF2G4pFxYmHOmqgeLykeUTyieETxiOIRxSOKRyHdI1A8onhE8YjiUTTWWwtp4DLNwaonQxSPKB4ZpzNQPDJOLMxZE9XjJcUjikcUjygeUTyieETxKKR7BIpHFI8oHlE8ongU0jCazsGqJ0MUjygeqcrdwMuleBQ4ZzziRgZUj5dpiEf66XUXnvmNassXg1ruFdwbm0cfYw8Kru1WRbBxNrjv/NofLjNHhpYXfOIqXAuODoY72P0OOJ9tiIPzirat6r9aMD4fyvyiQy3BtkmTsO9UuKiU1C0Gkk/CiaRt0QuCxQ/CzaVnFrivdM/3s+Bt++HiNiAGjgWnFqAOJY/CeehwT7h/XZ4Dt6B8q1HungS4vpVw/E/w/Gq4bcV0hevalB/hDtXy4nuCLxU8I5j/6Hj9fLqryNVP5e/hMTjf9pVwTtK2BRXgWPPvlmaCWZ9EHWZfgWNRbOZLgsc/xWr7tZ4vJdgi8QOc44HMeklY4O+fTe0EWzngsrKwIJxw2uaGo1EB13Fwfzr1KbjIvxIOJttnoM0lM+iToC0t5O+Yuo8JTj4JR7nY2zCobRtWQrBcL7iylfkcN01bG+IClOH6BsHZzz0lqG1t9g0RXHCgG8pyNsG1R5Af3NzWelXWHY4egSNBwSy/CB5evlBwamnEZc0A5JnLQUwvZ0RWcLdtA/JyQQXdZc29el73T2nY2RVwGSz4AdwSvlj2smD1jHDbG5sd/C/9DA5U62rDqWpRC8R9YOOfBHfG5hXM6DiFug2tIPhUJrRlez44k82uCoec/hng4uER/2TkR5vvUZ+Zj8I979lH7xBscgquQnF3bBZMqIL8nDcELl2rqt0t6N92TnZz5kqVjF/K31e6w9VwRx84/M1sPkPw+T3op0VfwBhybW5w/bLVHX+med6L3VEe/Oxu3NKuZ8r+Pn7X80Ar0VvueO/nPspOgvvR4o7IhyZJ4CpljPIvEsm6U9EL+TBmFnUfR85jjOoe85ngwdVwa1xaGWNpQlU4Uc0bgr9XVUth8egMjPUPH8F47RrrvfaP22S/v9bjdZbsPTG+frEZDoJ1MoUWj5sOw/FTTU7rfF/G2PDpMPSLf+6Hg9gXM+FyVmQGriWDXU6g+nG+wG0se+c83FXi9+vXuPswtlzX29ikNMaqlf3gHOk9x32d2Mvvf3/i+iG2Nfrl7IWI35cvwOmtX2Nw4Lo3cCvq35/grFrrN4wt6+tjbPE6znrNG7inJh2Da1/nYsMFN8/C+J5y/tDy5xYHjtc297Er+DHEB//Jer/qjGtSh0fhgrm/fXHBm3fAZbFo5RjBoVvhCPvFLjiOJbTEdXmJe0yawiltTlssgvt4wkOCR96EU+Sbj38n6Ly+ZEhE3mpbi1KIc+MT+rX/ZowNgcfNy/XTdSb3D7jGbYrF/dyx2XBBrbkM17wHVsCJyjUGJqPv+X/NXAwOepQTzH7D+D2qKK53wfa7iIw9Xnmz9g+qJ0PCXjL6y9pesYJ978G4+0035Ap6hP9b8q9wx42ddL/gqBpfCT72NOZTA3aiT71eAudd3APj7d+P4DrdrS3c2tpthDvie1XR71VsEeFXRcUtWSbmYVe2436+flnc0xxsAze1tRMx7mf7EfPBsbsqCb7RFY7i2pbLm9XqdThtT68LB9e41af1AzAXSXEATLuA67/AobPuQ3GCuBNyOHJ1h5PggeEo905XTfghGgyo7s8UjygeSV5TPNKUPIhLFI8oHml5QPGI4pHXiz7FI4pHqZLDl2Dl4/aR4tENBFE8isZkw+jnVD0ZkvZTPHLQbc0IPYHikRGiYOY6qB4vKR5RPKJ4dJP+SBvFIz555HA4nE9IUTyieETxiE8eaTngOSa4ZwbFo4D/88Vr56J4ZOZJi6q6q54MUTzia2uqcjfwcikeBc4Zj7iRAdXjJcUjikcUjygeKXrFh6+tOV955GtrN74GytfWvN7m8LW1dJ4A5WtrfG2Nr63ZdYqkejJE8YjikXH6FsUj48TCnDVRPV5SPKJ4RPGI4hHFo3TXN+GaR1zzyO0Ggq+t8bU1vrYmDLjWBAz0yV0+eRTgGoLmnMSEq9aqJ0MUjygehStXQy+H4lHoHNq7BNXjJcUjikcUjygeUTyieCTjABfM9vOGg+IRxSOKRxSP3Baq54LZfo6fQeymejJE8YjiURBpqegQikeKiLVNsarHS+/ikQMuT4u9Oqr8K79f+houQHc3wyrvk07CUaXNUTisPP0oXlGofQquTj2zwzUg/omrriA+9T2cvcpcXyn4USW4qw3vBBeXoy8WFnSt/Z78rfw969k6gv1jUdft97YXzDn5FcFNS+FQUsm5pI3T2awLXGKWfo/9Si3y4uLhrOHFD+VT93vgdLT7azhlffgrVpUvtLS34HdLUp/PoTvLbexTWn6vlRGOdNp2elBVwWwebmtwNnn2l36CAxLgJHJkBJxuHvZwW7sm3x+fAre1j57GavzxmeFs5uG2lQvuTSnc7Za/PTj+a5p83y/7R4JbV2NN/VXV4Ii1tTfOtyIZ5b13DE5zW+fCBaDkDrgDvDt9k6C2jZkKB4sURznXT6F9cHvVo297N+ehpENS/p4vhwmObovfd0/QXddaF5O/swX6P6fe9i8P10BtW9y6muBrT+Kcx18pKujNaC75CHhrVBjuGwUPIw6jCzndrXBRcTlVPQUXkI8uwCUn7nY92U/pjoQebnv+Wtz56v+uJqbzwctra533yzGDisIhqMyRNwQb3KzX3fGP/H16QWVBD3cd5xk9+iWcTJw5Gj6npMg/eXSlez5py6EPkA9Lfkc/63MCToKBuq05fObDESl3bTe4Kz6dBeO0c5zy9NhDjNKNU5Tc1jzd9Jw1DUdO62UlwcXy5LV7BXNn2C64cWpnwTb73xSc8j7Gwzp3ZHLxle4HnbN+DXGNSf4ZbjwL4+HOc6AlXBF3DsP1deEpuFqOjkHuh9ttLVl3SNPKrrfuRTnHihfhBOTh7OV0YnU1UB+r1r4k37TPCke/OY/hOh+wa1cpuLR91BluL2fPopwFbd2cYHW3NO/939f6RJF3W0vWXc5ezoO23LYPLk0Ti97qYjP9D37m9p9w5+uaE/cVmXTnHNf1JZVzZILs88vWBYJTi60ILm7e3Eq9NUh3+p1Z77DsUWoF+lCuhWnfpxUP9Zp5C/qYtqnrd37Gx89o23E3tZMhuBZf3QX3quda4f6r5wbcR9XI4ef47QoMyvvrW9yHtzjUVHBxddwHNikIx0DHLFxnx92OHBzngNtf27NwGHy0I9zV5h+fLNg8j+7k7DpP+D6o5Td89bRXSXD8Pv3jx4I9n3sNaXM6l+BT09YKrnwZ8wpvBmtpc4b777XDOgkOGo/78oIfICc/box70JQy3ffH3O7mwaHUwV7RjGRrVfdnikcUjySfKR5RPEo9sIXjZpfiUbBrHlE8Ss8m3dfk39slOhw5rZdN8YjiUao0CzYnUQjFoxvIpHgUyTmGac6ldjJE8Ugtv6ZJM4NVlOKRwQJimuqo7s8UjygeUTzik0dpDIjhmGhTPKJ4lNYTJmoXzOaTRw6Hdw4Cu/fhk0clhDDVbmsUjygeBdYz7be32skQxSO1/NovX8PTYopH4eHRfqWo7s8UjygeUTyieETxyGBrHvHJIz55JE+k8LU1x7YNeGV6AV9bS+cO2E+xn6+tObK7v+rN19ZMMbNSOxmieKSWX1OkmAErSfHIgEExRZVU92eKRxSPKB5RPKJ4RPFIcoBrHvl5X8DX1vjaWqpU4WtrjkDXDPTW1fjamp+DkL12UzsZonikll975Wr4WkvxKHxc2qsk1f2Z4hHFI4pHFI8oHlE8ongUyL0FxSOKRxSP8ESYc0FsikfpvC7q55NhgYxBNttX7WSI4pFafm2WrGFrLsWjsFFps4JU9+cQxCNE4l/dLaxoRbgCtHK6geWCq8C8xnBjG9B0h+DuYiMFn/0NbgLatroRLCIzuG4+4FqWMBsuWXs9XFxwIV7UCm5MLUt9Kbju+vOClb+Cu0unVkUE7z1xwnUu+ZDvWYHWLz4qeJsXFw+sdqA1cqHAiKzOesFZJ+EIXNvK7Z8k6OmAlPp/I5373bjvQ25ua58mYoX7Xa/fJdhhOFyW3skDd58CHm5rcElaXR+OKBc/6ykY++dAQQ+3tZxL3NrihWOvsYD7y5bWUwSvvQZnsT4V/xIsthuua+0+mCP4X7MfBbWtZr3yghF3W3PVAA5RZz5H3B5sDJe1zr/CUS4+N9zwRmSF411C7/cEe2RHfn09Ai5Dl6dOFVxY8wfBMVnhYON6vaIMXIBQlq9cdu0qHw1cH8UAACAASURBVLz2pwdSu6T53M+nu5bzvLhp+jcR8ZoSD9ePn25Jwg7r4Ob0fS84MXj2xdT1T/1X6vyvtA8OVGPu/EZwfROcc0H1+wVTXB38dFvzkaNOt6VK+xDPsZVPCV7d+LngxCJwsFjeB3n59/twdfRc3ySSbmtfSB1OVZ0n2OUS3NZGXIQDZcwKuLSE320t7bHKdZ6kn+W8mybFC47clF1Q20rfivFxoMNtHHTFJ3V/6n7fGtn/x4nob2t6wPlpT0vwn9nNLcsZv56PIEPuv/WM4JVNcMF8t/R6wRSnMZU57Wp22h+uo21Ta+Ia07/pFsFDnUsJ3u7jcOe1pvVLcFXr+igcQct9hevllgXgfVqPrIItCsABrU5GjFHhc1vT3VRXoXxt65AdfM+tABcs706sziN0J9DJHeSL6fXhHDnAdQ1yGze9ihDoC29NHyu4472Ogve9AafJfo3hypoyNrmPO8g///PH020t9DHERWOaH3yO5+kfro3YfsUk5TwXZf8849sIPvkn7gNSb3DweaxTE8EGOTBuul8fY68fle8LF9gnuLrdacG/N+lueIG6rV3E9bj+UDg/zhsOvLygoqC7+6bzHsrjHtTfa6aej1rZofe7KI49aUTQSl8pnQwlJwpVyzthDjG3MsaqhNaYQwTucfa3HPfLdFy/P3lwsOB75dFXRlXAPejowo0F6+XF9b3fCOT4/m6YNz29FO5r3x/oJVjxFqcjbfgjq5Tf8FfXJiXCsfTKL7gvnLQM9+HnVmCeNWJ9ScFea+BAOrgG5tLa5tt5TXdPGwNn1//LukqwyWfIvYMrXxYs4izoEuY7i7/BtWLLaz0Ed9JtzcW5kT6o7s8UjygeSb57iAIUjygeaYlB8chxiy/r71T21mlPiJ2TtqxPlpX+liKgugtTFI8oHoVjEhvqbQzFI43B8AnQ6ceD4tEN/FA8CrXzWvJ4pZMhikcOpfxaMiMj0SiKR5Fg2YrnUN2fKR5RPKJ4xCeP+OQRnzySccA5WfZ4mpJPHvl3f8Enj27giU8e+fskGMUjikf+DTD23UvpZIjiEcUjQ3YtikeGDIsJKqV0vNTeFEtOTsZzth5boI9B87U1vrbG19a0brSAr63powlfW3OuB8Inj1JeA+Vra+nceehPsYX++kyodzd88ohPHvG1tcBfF+Vra6GOPN6OVzoZonhE8UhV4oZULsWjkOiz8cFKx0uKR1zzyOu6Unxtja+taQMvX1vja2sOh6MEnzzy7zaETx7xyaM0101LP3345BGfPPJvgLHvXkonQxSPKB4ZsmtRPDJkWExQKaXjJcUjikcUj7hgtjYOcsFsLph945MWfG0tyLsDikcUjygeSQ5wwexwG1AEOSZZ5DClkyGKRxSPDNlPKB4ZMiwmqJTS8TI08Uh/rP1rrMx+d7PHBSedHCAYdzssBp3OVg9MgPvMsHvgeJT5QzinaNubd+tOUm433oPbwuHn6Itw4XGtHp/8rfw96+l6giPbwdFm/u91BR/ePFxw+7zmgo95NSjw09XpIlxmut8zQ3D311id/sNfawgWWtpb8LslcNaq5Drfb/L3xj6lBWtlhLuQtp0eVFUwm+62lrvqLfJ3ia7gsUM/uOw0uzJI0MM1zekk8tds+b1js/sE+694SjCXN7etXHBvm/VsHewfu1vQg+O/4DbRLzucT7auXi24qtp/gltaw3Hs+DTE/+LTcInoXvJtwQp5mgouqjpMUNtyeCwW7PoptA/6U1KjisKZom97OP15W28i5X958VrVYz9gkWLn62Yj3N3TKtwmv/+1HjkcU/sRwSG/1xS8kru/oMttrRzyUdum1UKO9nthp+DxV/AqQIp3Glzqfj+Jx91z/oOyGhc+K1jwMOIwuhDyw+HAxcRZl+xPwXHoowvOfqcnn0+3NZwv6RByt21F9IVSu4YK9oyBc45vRyW9WmmC+2LQi2Wvo5WQU82b5hSssR45PrAYHKQcjmD75VdytDNHnev3eLinuXIbY9Cm5eiXI39CDkfTba3yYThcNCj0nOAHPbHAdrIvR8j0wqD95jMf4Nq4thucjZ7OslzwQn/k29JmcGWa2Haj4JrnHnCd8YIXF6QS3qy7H4OzzY6pGC+fegtj3tuHRwj2zP1/gl7j53UB8zJyXEZFOZ18GX1Y2n+mkGDNwnBFS7nEpHYCbZpprvzutzue67W1vHLctD6zBOsXg8vKtZfhrlKsM5xOXlmN/wDxzFlXVYP8cFKO29x4tOv4XTNGyedO2cCD77EB1791TecL/jGnu2BsJjg6eo6zev935Q0c5ua1jhUsHwfnokkVjwkueQGORb7c1gLuz3p+aWWHbwxJPwzXD3SWHeoWw5hZeD/iPrEo3E1dWxJcV09eu1cw5s5M+k/+LTNw/ed2sv+TpdCvq/w2WTA+rx9+Ut76s1eXPNwzOF/dTZ8B7Vf92vYt3HKbXUO+rXjqTsHTC+Cu6+62VvwI8qJRsNfMW5CP2tb6pWD7ndqxxzd31t9D9WRIYzD5b9yPXc2Me77bMwfobpZ8RY47sRvXyU/7jxP8pxfckPtUhIvt2h64b665pIrgom9wn9w4N9yLx5fD911LJgieSoArWy6FYY4Evwqrb7GiddHoAOZ3XcfiPuO9D5EHuR24h1rbF/eLNeMxfo/c9omLh25l4NjtfXO6rcEh9oGmehkVMAe45xO4rw2vgevyLwmoy8ka+QW/qtBWkG5rPmiO0s+q+3MIax5RPKJ4RPFIGxcoHnkbHSkeBbrmEcUjikdabwp+Egux0Sk1B3/fQvFI447i0Q0ZRPEoHdGW4lHwY41/R6qeDGm1oHjkcCQmQpjgFk0GKB5Fk30rnFv1eEnxKJ3/0SrhzCA+ecQnj/jkkfSGvbF5AhhXKR5RPErjCRM+eeS9D/HJI4eDTx7xySM+eRTAddYeu6qeDFE8yi2JRPHICP2J4pERomDmOqgeLykeUTyS/sHX1vjampYHfG2Nr61pecDX1jxvG/jaGl9bc70KHfCrr+nfhvK1NY0fvrZm5smK6rqrngxRPKJ4pDqH/S+f4pH/XHHPtBhQPV5SPKJ4RPGIax5xzSOueSTjANc88n4jQvGI4hHFI3/Wqhojnci1BqBzTSSf9/gUj3xSZOMdVE+GKB5RPDJO96J4ZJxYmLMmqsdLikcUjygeUTyieETxiOKRj3sEikcUjygeUTzShgnPheq55pHqKZbqyRDFI4pHqnPY//IpHvnPFfc015NHyXAFWPP2E4KtYr4U3PcWLqLZna25BFeu/mVfFRzVbB3EisE4Ttvud32CU8Fvn8Bp4MFv4Dy1fQZWmC+pGx8k645ubYtekO+LHxwp+PYluG40LgVHg4cPwekgPr/uWJIMR6F1g+ECE9MXdcjq1ckIjnHnV9cXzDsIzllzvuoi2OD8QMGXCp4RzH90vOCAGN255Oqn8vfwmImC21fC1UvbFlTIJuh0/ipcGUuc1tsDJ6qJTucpry5JKOfSGriytb8F/9s3v4q+wr7X48DNqU/R9vwre6FuLo4xaF3d0kIwpi7clyaffEcw9rbjguvqTxI8Oh8uX7WXlEd5bUoJvvEL4j7iTzgqaVtWD7c1rPZ/+DM4TUzJjXMMqwTnOJe7nqsELx/8dls7LwUcnAzXlmKjXxD8eGs/wbjbFqHOobqtVUDe3Hiu4suRmysWIF5PZ0EyJ/85RfDlucj5Ka9dFVzWAm4cAxvDRWdnLFxgMjrgVrhtaAXBpzLBwexID7iuufqdT3etP1Hu+4hX6d0TBJ2uUMUvz5O/R9ZEfRPegdtTaGseYYy48s49glvfQxwe3zFYcM1CuOxUvwn8eXPXKeFIv182vA15Fb7Fbt3XbkI7XBNJPf+077w5SDn7uWcfSF12hR1wHPt6JpwsamTxxYXs5nvzlQ/nMUa9k3el4O8b4RI2MwNcoMo9drtgg8QPBAfkQh4Kz/Fwjix3EGOQy1nMxwK7yccx9ryQD7mVdTfOObUkHG8CdVu70r0Azh/2nE7dV7RzlP4cY8aq9R0E6zhNr3T3y8El0G+mDYSb5aG2RQRTXBZd9KX+oL8OVf/5gvL9/GW4dn3RHM5iLZIwXmxa1Ejw5hFwfXN3FLv5LMbfdxsjv/It6iYYd58frlrajpfg8ti4D9whtW3qBLji5XB4cfZqihF798fIgzWVUecL/W8W7Li4tmAuvxde7ojzjlsvuPXVhwWzeTu/az02H/3Vq1ufc7FxHK9t4RtDXEWm/SEJzmTT6jcRfK/eJnDZBc6e2Zxj3peIY3wBXDNHFoMrlMMnJ/pu+nmm1oMz6bi228FtS+TRrfp5tM/n1+Ca8PnDXQVfvnuJoG+XvGCfPPpVyl/XGI5BiZ/Aba/VbT7GwORtst+iYK+Zep/Tygi236kbe/S4EcxhJf8v7j1+2YVr2q+/wRny16NwKS7REi7EMd/g2jfidtwXjn8Gd25/7ITLYttK6HNHRyK3D3TDvMrn9SOEPImEOBdC9ex16PUD0t7pdeHw/GlzuN+ufBnX45S5EZxpt49qJVj2a8yVte3gSjixFfE6kUrtthbTFQ7cl0ejrPr7cfzWybjubluBcutXh5lGr6LYj25rLsoN9UF1fw7+ySOKRxSPKB7JYOHhtkbxSB9E057EUTxyOGZf0W3LM1M8onh0wz0HxaMbFsymeETxiOKRoWYkUayM6slQWJpG8SgsNNq+EIpHtk+BUAlQPV5SPOKTR5KjfPKITx5pecAnj6K7YDafPOKTR/K/e3zyyDEiK8UjikcUj0KdRFjleNWTobDwRPEoLDTavhCKR7ZPgVAJUD1eUjyieETxiK+t8bU1g6x5RPGI4hHFo4VyTaJ4xNfWtDzga2uhTiOscbzqyVBYWKJ4FBYabV8IxSPbp0CoBKgeLykeUTyieETxiOIRxSMZB7jmUVqXbK55pLHCNY9uWOdMf72wX/axkjCbli8VHPlTRUH3NaiwomE6G9c80laGEYK45pGvZLHn76onQ2FhleJRWGi0fSEUj2yfAqESoHq8pHhE8YjiEcUjikcUjygeeb1aUzyieOS2SD7FI8e2DVjke0GFrOg5vhZC93k3TPHIJ0U23kH1ZCgs1FI8CguNti+E4pHtUyBUAlSPl77Fo5ZwWGnxBxzGWj33oGDFRLixjPsTrgCjRsC9o84dTtsZZ9N1d6j3npEvBtWAc8pSpytYWgwl7ZJv1w9tJ/j63+0FuxT8WfDwlGuCSdPgsvZ+KTiMZXBcFjz1FVybmrfBMvO3tYJ713074OtWcTYcSzrBmTLF1al3Hvm7WoeGgnG3Ynn5+ZPhdPXIHLi/DXY/30a4hL32NhwT8sUBYzZ8LrimIbia2bwYTuhwOO49t0xw6SS4LsQOgptCozlvCk6o97fg/hm9BQd2gWONY8LbAgMexo3b583hjrSlB/Z76tIhwaJ3bxCc/Lp+3PjX5O83m8PFq0F2rOa/edzrgm+ce16wc4EfBNdPBWcFZ6F+/Yrj/07/2Ia/B9RCHHdOhqPc19Xg+tWmGjgctu4OwT1TsL+2ebSxySX5fnUjrPL/aim0yenEl+LC5yoi1YfkC1/J38uXgd/PeuF1h08exWLE7Z+Bw1EJBzjJfAxuMT23wamo8/iegoNLYtHinQvh7jKm5feC3/WEm16/GLR18+DfBc+ORgxevQZHo3lxyNft/eCAE98BDgna1iD7XsE1g+Cy0fhbOA5VKwFHKUdmOPh10n+vcwdyNikxQXBCs48FN7ZEH2h0eTa+T8R6ICOHPCdY3dnvrqHu66e55w3iMDTuScFKWf4VvLQF5baohhv3013we+GcxQVf+BvHvbge9W7w7hDBhKpwTNMNEOVzyobcPbf1fcHpo+MF+94EZ76BXdoI9iy6Bb+/BCfGof+gTR0moX+23gwHugf87pdwpvrD7by9k9CGbjWQb7m3I09G54Gz2aTSOwR3zYc7Y0o94cbXzjFTcIarHe+i/o8gVg/dg3Zo2+p2zlzoI3/HXj8qWDQjztna1c/hYtY33zeCK8e6cwSXwq53waFx3kSMPa/swved+yBuQ2rBJQnejelsLrc19Ne1XToJvv3wYcELCzcKbmqD/JrXCg4b917G/uOb6ufLhetAtWTEX9taPotj49vDLfPf7hh/BxXC+Dev1U7B7f3AyRv3w+HpzBcYXxdUnSG46B08tXHXNsTFM28Qjzg9HjM98qql/N75OnK/ZdhyGg6Uf+/HuKJtzevimtNgC8b+NhnWCK4Y/wbqeBpubHPGwrXyaY/roqsofEjGGLVj8ouC1XvCTfGNrYh7pz0Ys568CpfL9UU+E/TkQO9becHtqDjUL6EtctyXW2LyWThOfjIY7ej6Xw9XRbvkQXzz5YSD0IGp6BczK6LfdIstLFjgQziGxf0OJ7ou4zCuDil2WnCHa5x15oU+brbHNTCPfj0d09Lt9w7V5PcSu9H/JveH89zMih8KxncARw0u4u/A8yd1f9fKcPb54McQPR7lckqdvDuIJsvvSYl6W1qgjR8/hDGx4Vnc+5xrOkhwQsuSgjkzwDHnyDfveeEE92VxRXSBx5H6PEPqY9xZ+ESc4NPHcP3XtsQOuL7NroPxfE/QccP1sEFOL05/ztyfhutAm+64T6rwPhxEi52HS+6dJ3Cdb6+PgZ06Npe/34otLZj3VIDXzKwYm519TvscfL9TNfa4wmH7D6onQ5EkOPkf9Kn/3Yz76uRjmwWXrYO72p7d+j3JKdyHN+yBe6KXymAcSfu+K7QWWInf0JgwwNGX1kolevh0NMO9yaW1uMYWHY5rsLatD9htDeNp4cPTBes+hHvP6iPhzJ2rAa5Fbe//zs+6GYBHG1dBdX+meETxSLoXxSOKR1oeUDyieKTlAcWjG+86KB5pbFA8CkaApnjk/M8UikfB/meMjWdANzRd9WQokixTPIok2yY8F8UjEwbNWFVWPV5SPKJ4RPGITx7xySM+eSTjAJ88Sut/dSkeUTwK9ulFikcUj0J9ktdYk5Jo1Ub1ZCiS7aJ4FEm2TXguikcmDJqxqqx6vKR4RPGI4hHFI4pHFI8oHnl9FZPiEcUjikd8bS2910X52prqqZPqyZDq+t9YPsWjSLJtwnNRPDJh0IxVZdXjJcUjikcUjygeUTyieETxiOKRg2sepaxxpnUIrnnENY+0PPC91hjFI9VTJ9WTIdX1p3gUSYZNfi6KRyYPYPSrr3q8pHhE8YjiEcUjikcUjygeUTyieHTDAvkUj7hgtv8L1VM8Uj1dUj0ZUl1/ikeRZNjk56J4ZPIARr/6qsdL3+LRC9WFhX6N9wj6cmvxpAxOGasbw13s7/lwcWlwswq/gEAD9o8ccHpBZcEHVsANaE9CY8ESgRYXkf3hDLbtPbhfdc8Ld5aRTeDOU8bp6pN8Vv7+bf1kwTnxcMbZOQhuUC573YjUmSchA4EwYMZ+GUj7orCvy20NjoEFEj8QHPBA5ihUxvynTL4Mx7jvvoJb3te/wZEz71O1BFuUvFcQ/n/R2P6Uk+4ZjjV3pjeBG+bownD38bb9+yMmwYXm1BUc8gacR7WtZQE4aGZwJAleOQrHt2/mDBV88Sa45p3pWVYw/TOlWw3+aCcG/oUT5dBCcAq9NAuOjm8/UUDwXv1WMfnyVvn7u5Vw8ZzQHi5rTf6AI2AshzJLZ43qyZAxyYMr7t8wZ3Pcequ6JLcnv8aMusPxf1Kx7aNaCZYdDde9aWvHCL5c9E5U/Arm5dM7Y8zc3BDzPG37uHE+Qe8On3DqXDsGTrExXeG2ViSj/n0POHO3csD99sDwGoJZf3G6scHhzTENznArXy7q43yuqvFDBBhQ3Z8pHlE8ikAa8xRkIBAGKB4FwpZf+1I88osmf3eieETxyN9c4X4+GKB4xBTxgwHVkyE/qhCFXSgeRYF0A5yS4pEBgmDqKqgeLykeUTwydQdh5a3IAMWjsEeV4lFYKaV4RPEorAll58IoHtk5+n63XfVkyO+KRHRHikcRpdswJ6N4ZJhQmLQiqsdLikcUj0zaNVht6zJA8SjssaV4FFZKKR5RPAprQtm5MIpHdo6+321XPRnyuyIR3ZHiUUTpNszJKB4ZJhQmrYjq8ZLiEcUjk3YNVtu6DFA8CntsKR6FlVKKRxSPwppQdi6M4pGdo+9321VPhvyuSER3pHgUUboNczKKR4YJhUkronq8pHhE8cikXYPVti4DFI/CHluKR2GllOIRxaOwJpSdC6N4ZOfo+9121ZMhvysS0R0pHkWUbsOcjOKRYUJh0oqoHi/DKB5dEIqPLnxNsNutcGBZ+NgcwUZfNhVc/EoRQXWeAYFE2oyT1IvSwP1Dlgue6Ql3nGqZ0m/3f/vGyg7DMrwq2KdYlkCI4r5kIIIMmLFfRpCeYE5F8SgY1kx7TPKZKVL3jp8/Ljj8VXiHZvPRoqCuE/+tl1KHDIMjTPc+xQRvMi17rHhEGQg4f4K7B4pom3iysDOgejIU9gqbrEDya8CAXT8tldo+G/O3bi/C+QxXXIfDkQtuqiMT4BTeoTbm19qW1Vtzrh+QX6bXhXta3Gqcw5Grl8CaA+8Jlj8E99RJFxsJvhUDx/S6D8UJrnYrP1d3uLY5Xdl0PzhvteD3ihlQ3Z8pHpnuyaPgbpyCmhQoTm4WTwbSZoDiUdgzg+JR2Ck1coEUj4wcHdYtFQMUj5gQfjCgejLkRxUsvQv5NWB4KR4ZMCjmqJLq/kzxiOKROXoCa2kjBigehT3YFI/CTqmRC6R4ZOTosG4Uj5gDgTKgejIUaH2stj/5NWBEKR4ZMCjmqJLq/kzxiOKROXoCa2kjBigehT3YFI/CTqmRC6R4ZOTosG4Uj5gDgTKgejIUaH2stj/5NWBEKR4ZMCjmqJLq/kzxiOKROXoCa2kjBigehT3YFI/CTqmRC6R4ZOTosG4Uj5gDgTKgejIUaH2stj/5NWBEKR4ZMCjmqJLq/kzxiOKROXoCa2kjBigehT3YFI/CTqmRC6R4ZOTosG4Uj5gDgTKgejIUaH2stj/5NWBEKR4ZMCjmqJLq/pyGePSHMHPkG6y4Prk/XFtmVvxQML5DM8G4Iu5rueO4vRMqCJb6rLpg7Qp1BHsMhNta9SwZDMD8danDtUPTBedM7C/4yq7Wgp37tBccUquQoC+HGgM0iFUgAxZggP0y7EG89r0UuX5ab8GBXW7GKSbAWWNo3JOClQwxLoe99SyQDJABMkAGLMCA6smQBSgKqQnkNyT6eDAZMBQDqvszxSOKR4ZKeFbGzgxQPAp79CkehZ1SFkgGyAAZIAORZUD1ZCiyrTHe2civ8WLCGpGBYBlQ3Z8pHlE8CjY3eRwZCDMDFI/CTKjDQfEo7JSyQDJABsgAGYgsA6onQ5FtjfHORn6NFxPWiAwEy4Dq/kzxiOJRsLnJ48hAmBmgeBRmQikehZ1QFkgGyAAZIAORZkD1ZCjS7THa+civ0SLC+pCB4BlQ3Z8pHlE8Cj47eSQZCCsDFI/CSqdWGJ88CjulLJAMkAEyQAYiy4DqyVBkW2O8s5Ff48WENSIDwTKguj9TPKJ4FGxu8jgyEGYGKB6FmVCKR2EnlAWSATJABshApBlQPRmKdHuMdj7ya7SIsD5kIHgGVPfnNMSj4CvLI8kAGSADZIAMkAEyQAbIABkgA+FiQPVkKFz1NGs55NeskWO9yYAnA6r7M8UjZh0ZIANkgAyQATJABsgAGSADhmRA9WTIkI2OYKXIbwTJ5qnIgGIGVPdnikeKA8jiyQAZIANkgAyQATJABsgAGQiOAdWToeBqZZ2jyK91YsmWkAHV/ZniEXOMDJABMkAGyAAZIANkgAyQAUMyoHoyZMhGR7BS5DeCZPNUZEAxA6r7M8UjxQFk8WSADJABMkAGyAAZIANkgAwEx4DqyVBwtbLOUeTXOrFkS8iA6v5M8Yg5RgbIABkgA2SADJABMkAGyIAhGVA9GTJkoyNYKfIbQbJ5KjKgmAHV/ZnikeIAsngyQAbIABkgA2SADJABMkAGgmNA9WQouFpZ5yjya51YsiVkQHV/pnjEHCMDZIAMkAEyQAbIABkgA2TAkAyongwZstERrBT5jSDZPBUZUMyA6v5M8UhxAFk8GSADZIAMkAEyQAbIABkgA8ExoHoyFFytrHMU+bVOLNkSMqC6P1M8Yo6RATJABsgAGSADZIAMkAEyYEgGVE+GDNnoCFaK/EaQbJ6KDChmQHV/pnikOIAsngyQATJABsgAGSADZIAMkIHgGFA9GQquVtY5ivxaJ5ZsCRlQ3Z8pHjHHyAAZIANkgAyQATJABsgAGTAkA6onQ4ZsdAQrRX4jSDZPRQYUM6C6P1M8UhxAFk8GyAAZIANkgAyQATJABshAcAyongwFVyvrHEV+rRNLtoQMqO7PFI+YY2SADJABMkAGyAAZIANkgAwYkgHVkyFDNjqClSK/ESSbpyIDihlQ3Z8pHikOIIsnA2SADJABMkAGyAAZIANkIDgGVE+GgquVdY4iv9aJJVtCBlT3Z4pHzDEyQAbIABkgA2SADJABMkAGDMmA6smQIRsdwUqR3wiSzVORAcUMqO7PFI8UB5DFkwEyQAbIABkgA2SADJABMhAcA6onQ8HVyjpHkV/rxJItIQOq+zPFI+YYGSADZIAMkAEyQAbIABkgA4ZkQPVkyJCNjmClyG8EyeapyIBiBlT3Z4pHigPI4skAGSADZIAMkAEyQAbIABkIjgHVk6HgamWdo8ivdWLJlpAB1f2Z4hFzjAyQATJABsgAGSADZIAMkAFDMqB6MmTIRkewUuQ3gmTzVGRAMQOq+zPFI8UBZPFkgAyQATJABsgAGSADZIAMBMeA6slQcLWyzlHk1zqxZEvIgOr+TPGIOUYGyAAZIANkgAyQATJABsiAIRlQPRkyZKMjWCnyG0GyeSoyoJgB1f2Z4pHiALJ4MkAGyAAZIANkgAyQATJAhrtekAAAIABJREFUBoJjQPVkKLhaWeco8mudWLIlZEB1f6Z4xBwjA2SADJABMkAGyAAZIANkwJAMqJ4MGbLREawU+Y0g2TwVGVDMgOr+TPFIcQBZPBkgA2SADJABMkAGyAAZIAPBMaB6MhRcraxzFPm1TizZEjKguj9TPGKOkQEyQAbIABkgA2SADJABMmBIBlRPhgzZ6AhWivxGkGyeigwoZkB1f6Z4pDiALJ4MkAEyQAbIABkgA2SADJCB4BhQPRkKrlbWOYr8WieWbAkZUN2fKR4xx8gAGSADZIAMkAEyQAbIABkwJAOqJ0OGbHQEK0V+I0g2T0UGFDOguj9TPFIcQBZPBsgAGSADZIAMkAEyQAbIQHAMqJ4MBVcr6xxFfq0TS7aEDKjuzxSPmGNkgAyQATJABsgAGSADZIAMGJIB1ZMhQzY6gpUivxEkm6ciA4oZUN2fKR4pDiCLJwNkgAyQATJgfgauSBPO7ZgjuGbDQsFhmcYKbu3ysOBN5m8oW0AGyIDBGFA9GTJYcyNeHfIbccp5QjKgjAHV/ZnikbLQsWAyQAbIABkgA1ZhgOKRVSLJdpABszGgejJkNj7CXV/yG25GWR4ZiB4DqvszxaPoxZZnJgNkgAyQATJgEgYoHpkkUKwmGbAcA6onQ5YjLMAGkd8ACePuZMDADKjuzxSPDBx8Vo0MkAEyQAbIgDEYoHhkjDiwFmTAfgyongzZj9HULSa/ds8Att9KDKjuzxSPrJQtbAsZIANkgAyQASUMUDxSQisLJQNkwCcDqidDPitg8R3Ir8UDzObZigHV/Znika3SiY0lA2SADJABMhAMAxSPgmGNx5ABMhA6A6onQ6HX0NwlkF9zx4+1JwM3MqC6P1M8inq+/Sk12Pl+KcHS3U75qNHT8nvsD/MFF1TIFvUWGK8CSVKly/uGC/bt8pdgxtgYwaKnvxD89KbuguN7VBd8+KYMxmtKgDVKPrtMjliy8hPBpb3giDS31gjBnjXR1hfblBUs5DgkuH3uVMFvlk/EfhuaCMbGNxVsVRd51yBnKF5Kv0gZa96qItim2AbB469kElzv9v2xV4rJ96GcUQrgRgbIQIAMJMv+SYkJruOm9OmGsSHhZsFML/QWnDCmg2Dr+zIHeA7uHnEGkn6WU24a0V/w4yc+FpxZ9R5B818BI84oTxghBlRPhiLUDMOehvwaNjSsGBkImAHV/ZniUcAhCfcBFI/CzajDQfGI4lH4s4olkgH7MEDxyJKxpnhkybDaoVGqJ0N24DC9NpJfu2cA228lBlT3Z4pHUc8WikfhDwHFI4pH4c8qlkgG7MMAxSNLxprikSXDaodGqZ4M2YFDikd2jzLbbxcGVI+XFI+inkkUj8IfAopHFI/Cn1UskQzYhwGKR5aMNcUjS4bVDo1SPRmyA4cUj+weZbbfLgyoHi8pHkU9kygehT8EFI8oHoU/q1giGbAPAxSPLBlrikeWDKsdGqV6MmQHDike2T3KbL9dGFA9XlI8inomUTwKfwgoHlE8Cn9WsUQyYB8GKB5ZMtYUjywZVjs0SvVkyA4cUjyye5TZfrswoHq8pHgU9Uw6IjX46rm3Bdd3hQPYY38kpqpZnnvWy9/DO1cW7Lu3pWAZ2qN4RvA6XLwSCo0V3PUNnOlGF7pF3xecr3kDrl9vPr5FcGdsXsGMUc+JMFTgX7isjSraDPnSfqvgxe5wWXMykXKmc/Jx27ASguWmIg8XHIDDUmxYjJQuSFlHZzUWbHPzDMF1zcH4zoEvCA6p9bngkir3CjLFw5APLIIMBMBA8qW5svfIOh1dR00oN1Q+v9YaToxdy90veGsA5XLXKDGQtFNO/PU7LwkOq71UcEU9XPMYwyjFhaf1mwHVkyG/K2LRHcmvRQPLZtmSAdX9meJR1NOK4lHYQ0DxyOGgeBT2tGKBZMAuDFA8slikKR5ZLKD2a47qyZD9GE3dYvJr9wxg+63EgOr+TPEo6tlC8SjsIaB4RPEo7EnFAsmAfRigeGSxWFM8slhA7dcc1ZMh+zFK8cjuMWf7rcuA6vGS4lHUc4fiUdhDQPGI4lHYk4oFkgH7MEDxyGKxpnhksYDarzmqJ0P2Y5Tikd1jzvZblwHV4yXFo6jnDsWjsIeA4hHFo7AnFQskA/ZhgOKRxWJN8chiAbVfc1RPhuzHKMUju8ec7bcuA6rHS4pHUc8dikdhDwHFI4pHYU8qFkgG7MMAxSOLxZrikcUCar/mqJ4M2Y9Rikd2jznbb10GVI+XFI+injsUj8IeAopHFI/CnlQskAzYhwGKRxaLNcUjiwXUfs1RPRmyH6MUj+wec7bfugyoHi8pHhk+d/4nNTy/qo1g64zjBJc/dZ8gbczTCOCpAfJl29xbBK/9MF9wQYVs+s6nBL8f8Khg/XvXCZ7uDJv6mwyfE35U0JBua856X5EP536CHfji5XcIZm31rGCLgvibue1HnLkLGQgrA5eltKNTGwu+lme6q/TFdfLIZ9q6h5VwxYWdk/IPTKohWO7oWME9I2oK5lN8dhZPBsLFgOrJULjqadZyyK9ZI8d6kwFPBlT3Z4pHhs86ikcBh4jikUGfPHJGkuJRwDnNA8hARBigeBQRmiN2EopHEaOaJ1LKgOrJkNLKm6Bw8muCILGKZMBPBlT3Z4pHfgYiertRPAqYe4pHFI8CThoeQAbIgMNB8chaWUDxyFrxtG9rVE+G7MssWk5+7Z4BbL+VGFDdnykeGT5bKB4FHCKKRxSPAk4aHkAGyADFI6vlAMUjq0XUru1RPRmyK6/OdpNfu2cA228lBlT3Z4pHhs8WikcBh4jiEcWjgJOGB5ABMkDxyGo5QPHIahG1a3tUT4bsyivFI7tHnu23IgOqx0uKR4bPGopHAYeI4hHFo4CThgeQATJA8chqOUDxyGoRtWt7VE+G7MorxSO7R57ttyIDqsfLNMSjP4THI1+NFFy8+AvByRfrC9a665DgHZe2C86/I15w6qjmgnWyHhP8fvBzgu2uvSnYK2apYMK4soKN1nZ3xatT7mT5fG7r+4LTR6PM3km9BLvVuCSYe/tCwdF5pggu7/Ok4H07R6Q6ru9NcNsa2OUFwTjHTMGZernuv7fTf5/h+v1d1LllI8G36xQWzOYAN4e/gmPJopnAlPLgiNazXE7BjPJviFvSailg0iNbBbNu6y3Y6rYAvaiSEbcdC/sKjn1jgeDcVmsEj4+AG0suZ3WTv5dP85tXF2x962DBgV0Ca2Py2WUuApZOQjxjB5URbDQHuTGh3t+C+2egbQO73IxjJmD/oXGIc6UsfrY5+SfZ/4v2qHvDnS0FX3qvq+CgQnMEBzfAecps6CEYd5+/Pmuor3u+9tzwunw/cT+40rZO2ZxZ8Jf8ffyTyoL5uz0i2HQ8OIiPLS1YyM8muk7g7YMit7Xk87NQ3zJLBLf0RR9pcGiMqyYjbsLYsag/HH1KXMAYEnL8HT9IOevmDhMc0T23YO5RcNHL8THqMLMiHAm7PV9P8MUMCYIp/ds5PrSW77vehfrNm9hf8JVd+L5znycEy0x6RXB0Sfze5cJ7gq/q+41sgr6lbT/1vUewyL4PBQfkOiO4Z8qLOOYkxslXbvtMcFY2tGV+Rzj/5QxX/JMTcd7ZqHvbdejfr1X5VnBeP5yv4dZ3BJudAmfOsdd9TOuR93P5fdQrPQX7XhslqG2rV70sWP36z4Kbx6EfvHHuecHOBRC39VPhEFlwFvp1v+KIWwa3cfWzKRjfZz+Cc/RzDBds7TZujH/ihHz/wxS3cWUa6vNmbNrjhnNM8paPY5rAT+zwkCaCXQeVFHz8Z1xHtG1iocOCgbfVVUT6H65h/F07baLgZ+P3CP7YoIFg9WQ4SZ6Ze1XwyIiPBL9seYvg0fl9BN9/HePvhnaLBBe8+4xgxctwoJzQ9VXB/jkmCCb0hf/WqeZfCV5/Ypegtn2dA7nb9GZcyz/6Hvz0n4Q417kjE3Z05p7PnM8vu19ejet9wPcazvMlBZp34OgPt/uNlJxH/9c272NDe/l9eC3k8O+rMebNGgwHya+fwzXgpePIzfb6WNGpIzh8qymOOzvEv/ukTrlR50C35JMY617Oh3z66ztc91OcR1Gie5/Qvms38GH57fEpuPdrcmGSYJ85Twv2Wo6xw/+6pX3d9Hes+T4BY+vJqeDU//phUL2w6SXBxwbhfu61phcE/xiPe1lt2z8K/WK+y1lQvx8ONL6xj0k5Ybueu2po3w+qJ0P2ZRYtJ792zwC230oMqO7PFI+0mxCKRxSPKB7JuLltWAnBclMh7i440E0wNjOGVYpHFI+0PKB4RPGI4hHFI20soHiUhjhI8Sjs8zDVk6GwV9hkBZJfkwWM1SUD6TCguj9TPKJ4JOnHJ4/45BHFIz55xCePHA4+ecQnj5z3ZHzyiE8eablwhE8eRX2ipnoyFPUGRrkC5DfKAeDpyUAYGVDdnykeUTyieMTX1rSX8CQP+OQRX1uTJ4tcr/7iNVW+tsbX1vja2o1jA19b42tr6byWyCePwjgNQlGqJ0Nhr7DJCiS/JgsYq0sG+OQR1zzymgNc84hrHgUzRHLNI655xDWPpOe4r5XGNY+45pGWF1zzKOXCwjWPwAXXPArmZiMyx1DcUMsz+VXLL0snA5FkQHV/5pNHfPKITx7xySM+ecQFs2Uc4GtrfG1NywMumI3bPL62xtfWtDzga2uRnPakfS7Vk6HotzC6NSC/0eWfZycD4WRAdX9OQzzSq6+7ucxvVFu+GNRyr+De2DzYIfmgwNpuVQQbZ4MDy4m+SYKLq8LpbN4QOKGsqqa7wMwoL38/fATOHdp2dDBcje53e3WmSsYv5fuL3eHQdstf0wT7Zce5Tm+HM8bUknCycr5y43Gcr3J9/u6qqv4h9Ss+nudz3z+Yv/8nB51fDaeTAhvgknZ0SFXBu4MpUjvG7YmUd87DgSx+P5yNet6HlZGvH35LsElpOFit7Ae3N1csgjj/v1uayVFZn0Q8Z1/BosyxmeGmd/xTuLjUer6UYIvEDwQHPKCv1hzgOZMvI08mvQw3oE6fwe0lQ63xgkuWvibYMFDnOlc93F716gU3qTKfr3LtsbUhHMEyXN+ANj/3lGCbfUME3RekDrCJ3nd3i3OvynAk7PkI3N8yXb6c6th774Vr05VNcAnruRUuPe71c+bFs4/eIb83OQVnwrg7NrvKS6iCOM8bAoeoVdWQrWGL/9+fSHmxreHWNHvhbYJfvgB3vX6NcV7XWOWrfyfBiWhxR+Rfk6QZgr8kPCi4qw3GuqIJcEa6e2EFwQdWwNFqTwL6qLZln/kG6vTMaMFXdsIdK98ncLX6LqGxYEkHHH4W1gdXC/vBIdDdBclVsN8fkONnV8BVq+AHcBr8YpnuiJYR7ltjs8OxaOln6wXXPQVHIvcx9Er3B+T7HX3Qh2Y2BzfP7/nPVaOiLyAOSQseF8y/EmVvn6G3NcN1+fvqlhaCMXXhRDT5JNyaYl3970+cqzcc4r56A+6a3X7FtcRz3EAVvOeVq4ppfvA8DvWptx1uW2V3vC24qjAcRBMr1HWVk+9LjMPBtzX9ujl/Tdbdul7IB2eoou5j4nm4sXWPgXvfwdVwVVtaBXmwbSiut09chQtYyrX2N/l7Q1xbtLE/XD3js2C871wE19YfJ2MM1bYtzfMKZnRcEzy1AG52Rdbg2vTDJLgbPvA1cs/vnC9/QPYP9F7jl/64jvz7abB5Byctb/cN2m+3eBkb9uj9GPYCwob8uykWToHHZoOTmsvcxwr0iRL69SDBz/uklLi5TujjA/Jl7wS4eD48Em6PU/fr4/Xtads6OvuEtq9nf0PObOwNt9TGuXFNO90ZLPjrVer+irTz/snXWFP0hSJynuw/eruPSLt+Zzojb3+bUVGw1BE4Ex7W7zvvO4J7HW17tiSua41/13m60+mWGmB8fUSHPwfOgOrJUOA1stYR5Nda8WRr7M2A6v5M8Ui7QfQ1ufTIQYpHwRgHh0088HNMoHjkcIwqihttikfpiMsUjygeiZhN8YjiUcp/kGjjJsWjG/+Th+KR3+Kgn/co3M1/BlRPhvyviTX3JL/WjCtbZU8GVPdnikcUj6Rn8cmjYAYYPnnEJ4/45BGfPArmKSv/xhs+eeT9KWc+eZReDvHJI+eTUXzyyL+xxuh7qZ4MGb39qutHflUzzPLJQOQYUN2fKR5RPKJ4xNfWHHxtja+taQMBX1vja2taHvC1Ndzk8ckjPnmETOBra5Gb9qR9JtWToWi3L9rnJ7/RjgDPTwbCx4Dq/kzxiOIRxSOKRxSPuOaRjAMUjygeUTzCWkoUj9zXJuRra3xtLXyTm0BLUj0ZCrQ+Vtuf/FotomyPnRlQ3Z8pHlE8onhE8YjiEcUjikdc84gLZt9gCkHxiOJRHBfMNsz8S/VkyDANjVJFyG+UiOdpyYACBlT3Z+/ikQPuP4u9Ohj9K79f+hoORXc3g+PJpJNwaYrzcPP4R74/vaCyoNOpSPuc4lziYyFqO7mtJcH9ZmptuCXN6b1fcN1T94SWZroLV7+GcF1K/hkuPQvj4aZ3oCXcRnYOgzvUwlNwVBkd85VgeN3WsEDts7/0ExyQsE3wyAi4Nz0crNtacqIcv+dDuDS9eKmzYJ+skwWnjoHD1Mr8AwUnzEY9Oue+VdD/Dfm6tXc7wRXJcO167xjc3OS3uc0FS+6Ao8u70zcJjpkaK5jiOOf/Wf3a081trW97X255bus3TYUTnv9ucBgvtM3bmOHN3SrQ+Cf/BieceuvgILTiRazvsSRAt7Ur3fPJcYc+QGyW/I749TkBZzpPR6W0xzDnftoxKe5LcJBa1RnjXYdyPwoefbGwYEbnIv3xcBZ8+s5vBAN3LnKyrmMyXNwWt64m+NqTiPvxV4oKevctTHvsvdIZ486gonCmKnMEbnINbr7BrSn5W/lu1rN1BPvH7nZrq1431/gNt6OtqzHGraqWQ98BTzasa/ip4B+LkIONtntzV8Jh4XNbg8tb7j61BD96XndILJ0VJ9LbGZ626k32BadwPW2b+3fBAh5j4hH5fm03ONg9nWW54OlBcEG98+f2+P5ROBLWPvW+YM/s2C/+CbgsPvU9nPBK78FY9mQpuLWVOwyHU20bXSi1TUKy7lLVqPBZ+b3g4cEoazTq4m/On+mMfrU00HuNExhbb2oOkSPwvINjoOfTdhgXtM3vsUF3p51Z77AcV2oF6pbLw5lRd1tzncH9Q/pjTMr44rUA/KDn6uyGNeXPNhkRx++WwEmwUtpma66+pO0Tcbc1f8aadPt7kE9G6X1Ma7PXfha2+PqIG3/2yoDqyZDdqSe/ds8Att9KDKjuzxSPjPrkEcUjikehjGQUjxx7Y/PoDHoRRige3ZBhFI9mX6F4RPHI4XCKyhSPIvzkEcWjUK74lj9W9WTI8gT6aCD5tXsGsP1WYkB1f6Z4RPFI+gufPOKTR1oeOP8XvhyfPOKTRw6Hg08eORyz+eSRXCP45FE6TyWG7ckUPnmU7lOOfPLISvObgNqiejIUUGUsuDP5tWBQ2STbMqC6P1M8onhE8YivrTkczteohuHFCIpHfG1NywOKRxSPnHdfFI8oHmm5sLF3GUmJxrnxWmfgr9qG8JQjxSNOhhKxLAG38DKgerIZ3tqyNDJABtJjQHV/pnhE8YjiEcUjikdc80jGAY/1X/x5lYRrHt2wlpV+Ofe5vpOfNz5c80iTC4Qsj/UVueaR9yTimkf+i1tc88jPwSi6u6meDEW3ddE/O/mNfgxYAzIQLgZU92eKRxSPKB5RPKJ4RPGI4hHXPOKC2drTdvpaaFqH4ILZN5o6BLkgtcfdMJ88CtcEwU7lqJ4M2YnLtNpKfu2eAWy/lRhQ3Z9DEI9As9PppmhFOOa0crrB3AuXnk2T4gVHbsouWPrWhYIDHZNccfLmtlZpH1ywRlSE089Nu2YLvnNhtODa+c8LVsqY+mbEeVzPRzLK7/ffekbwyqYPBd8tDbetFOewtI8fW/mU7Hd14+eCE4t8LLi8T3nBv9+Hc1KVjF+6ledqWhAf8L+sl9c3FCxbI6/gCyfg4DUg901BlHnDIfpCyq1fgqta10exSGy5r/oKblmAOE3rAYehFgXgaFUnDG10d0X6NBGuNrtev0uww3C4Xb2Tx5uzkK+mp+Yu1wdwltmwEHlSJkOyYNKZmYJjX+4o+G5puD4dHfyE4P2+TuP6HXmzpfUUwWuvHRTsU/Ev1x7FdiNu7T6YI/hfM7hu1ayHHDKf2xo4/DcR7ZkSD7e+n25JSmFtHV5n+L4XxgDnwtWhx19/AmEVcrJDdvTnuRXgcOTdGdJ9svKF7H+q6jzBLpfgtjbiYiPBmBV9BENyW9P72ch8cLEa2XyCYKc7kdspG/rhbc8gV7uVzymIkSuITT/viKwoL2H2IcGUxcO9lek+Br4pO47RXeDWN0G8F1RH70hVP3/P6Ws/fd2Y6Y2OyzkqfA5Hwoe2+Oe2lq8K3BIfnwqHqTqJyI8BC+sL9lqO60mn3HANc+aj87hnR1wGV2e7CM4YWkPwQaczlV5/7Tuf/Ppqq7cwuH/v88kjN5fE/biuunJXd4Cc1xiuqAOa7hDcXWyk4LO/Ydxf3Si34H861+7Xczn2ATevPlfd0N+vfdtTsFzzZwX9zfl3yp+U/b27JYIUj3uNY3A0u+2huoJec91rLJAvKU/bpR4XtN/8HhsuwkGw/lA4zc0bDry8oKKg013WY0xJ+ll+93Wf5DkWgROvm5thwjuPL5JdfZXj5FjbN6U/1UbbziG3JvZ7SLD6HrQ53s2Fz0fNPP6jotK+AMaaNPrt41P9rR/69+kNgwSHjMZYfG9ROM1q29oR5dA2d1fDAONbdAfG33KPfSKIXqdt6IetfsJ1c3bp233TxT2EAdWTIbvTTH7tngFsv5UYUN2fKR6l8eSRU3yieETxKP3BhOIRxaOUCZmWKy4rbYpHnoKVL0GF4pHncEPxyMUJxaMbxhdfd7kUj9IQtyge+UobI/+uejJk5LZHom7kNxIs8xxkIDIMqO7PFI8oHkkm88kjPnmk5YFvtzU+eXR6QWXpM+5PE1A88vG0E8UjP54Ac7uxoHhE8ciPJ4Y8bkcpHlE8iswcJWJnUT0ZilhDDHoi8mvQwLBaZCAIBlT3Z4pHFI8oHvG1tQDWPKJ4RPGIr63xtTXtvc8Bcu1oq7tu8bU1vrbm3z1uCK/I8rU1/yi24F6qJ0MWpCygJpHfgOjizmTA0Ayo7s8UjygeUTyieETxiGseyTjgfPIsoHVIfD1R5LzE+tqPr6153ozwySM+ecQnj1L1C/e1yrjmkaHnMGGrnOrJUNgqatKCyK9JA8dqk4E0GFDdnykeUTyieETxiOIRxSOKR1wwmwtm37CQvtYhuGC2tgC9vwtS+3sPzyePuGC2v7mSsp/qyVDgNbLWEeTXWvFka+zNgOr+HIJ4pDsffQ33iLubPS446SgccrK8XE9wYtuNgmuee0Dwgpv7iPadN7c1p4vZ5e5Fcew2uCD1ewLuWD/NBf74HFxTtg/DcrWe7mdpW8N6c1vzOP6vaThv9rGCm5YvFRz5E5xUwuq2lrxNylzUFs5fTf+/vTuPl7F+Hz8+KkUpbVQOWcuuEo59iahIWY6EqIRTPtqTPTtJhGT5CIdIiLQgKUuyRZYslaXNsRY/Ufp+lPN7zHXNzGHOmXPPPWfumbnnfs0frrPcy/v9fL/v+8x9uee+ftTKcktXJktsdLGE0F++amtaxe3t3jMk3l9aK2Odeby8xNJdX5bYadntYeuj938ME2pptaOyz+icSe6rFd9andYqKB0SQq22ZjTOXrZz8sWfK7Uq0DUP1ZM4K1WrMSX5FRUKjO19YPYUWeSXt/VYOHmPzgv3q3v5FyQmFmop8f1awyVeW6eSRPtUW/NUqtvTS8eo6v9JrLBtqMQeBXf5+hyo6ln2x1+rMn3VXI+JbdNGSnwq71aJwVZbq773cVm+afEHJb7ZQ8cibV6ixICVkVza56A+tvbvEln2rcTmEt94To+v79sWkegt4OVDC9cX5z6XLb3dQM+/fR9Wm1866Tk0fWprRcDDB3Rcbyh4RmL6OXSBfL+/mlZUeqilVoG7a6UeowNKazVGeaV9KWFGk0YS+yVt13Uf1WqUvspsvvOobvPrZXr+XlpXK3W6/pwqoWVvPY9Pf0PHI1eQ1dbyZDimPKXFe98h26l/Visc/TJCq6jl8233Tvl+zl7t466G+nGsT/pp+xa31upSeT39dH+d7b5qj41fhnce7ZNtfPGiVve6J/fHEg8NqiXxOs+cPfKBnuMKjNNz3vDrtZLoJW/p37TnrtOZce67rhLvLX1SYtm9+rfP/RrlV1UrbZ9WKWx2i86d23/SKoj5m9eVGPyc/0aWD3z8Bniv8atWW8v5kB6/5ufdv7Ke9247//OC+3fG5wbP35IvH5NttTqj56RPGl4lMdC5ouxZrVA3u1V7iUbvk4yqpHnHyBc954GpDfVvUsfrterX5nfVrGKAE9D51dbSjyf9u/jg73r8pPTsIrFbzhSJX0/Uaoblgj6p+f+dNnGuOe9ja8G3T4/33LP0GKiyrq/ElW/osVD+2AAfW8b3Hnr2+tPs+GYYEH6QXQGrL4ay2z67r4+v3UeQ9iOQLmD18UzyKJM7j0gekTwK7iRE8ojkUYBqaySPSB7JfzgESJQFd4I577lCgRLqJI9IHmUymUgenZfcInkU7Okmlpez+mIolvseibbhGwll9oFAZASsPp5JHpE8kpnMnUfceeSeB4GrrXHnkYs7j7jzyPN3nzuPXC7uPHK5yrq484g7j7K6WzUyFwpO2IvVF0NOMMyqj/g6fQbQ/3gSsPp4JnlE8ojkER9bC+KZRySPSB7xsTXvmwuSRySP3HOB5BEfW3PPg8AfdY6ny5Ho9sXqi6Ho9i76e8c3+mNACxAIl4DVxzPJxhm/AAAgAElEQVTJI5JHJI9IHpE84plHch7gmUc888g9D3jmkb6F45lH7ufy8cwjnnkUrkua0Ldj9cVQ6C2LjzXxjY9xpBcIuAWsPp5JHpE8InlE8ojkEckjkkc8MJsHZp/3IH2SR96iDiSPSB5F/4LM6ouh6Pcwui3AN7r+7B2BcApYfTyHnjxK+176+fkLWhWsXcHFEn+op9Vb6lS8QmLT1Dcl9r9Jq7tsGqZVYCp/P9rnZFRtzVcVLW2DrPNeK63m0rWuViY70lWr5GyJg2praala6efxUloBZMbjSyXuH6OVjAr71EL8wlPx6P7WxWQDcz7USnUfeRIobc5Olu/XvN9M4qUjiksMR0U5byWXEtW12lrjHfow2fHeyk2GlYWM+qwVpH55p7rE4muGSNw5Qauq3OqrBnNh9Z7r33lKfv/NdK2MFXzVGK3mtOL+iRL3z9Gxu3thFV9Di7SvIF8/+4NWZBvx+yMSM1aG+k1+vne+VmObnKBv2IdXu0Gir2KVb8sGX3iq6o0s1UoW7NP5a4npFQb917+wAk7lKd1lgbnfvSgx6ZLfJW59Xftzx/ZxEr3HbplT7/o2+Fp9rZ6X8pJWGNuZVEhitsf/D6381Ly3Vg6bMk6r9V3rMqrWdGHfEreMkPU+m95B4l25/ycxYGUkX89MVFtzHZe1vp+kc7HcuoES103RapSVLtHJmHZ8rsTBG/W82LviJxL7N9c2F35f/TvekNPXiqy/uHC/ZT7WilifzNUxuSe3Z7+/63H++OyaEid1yydxu9859PRL18vPvx6o/aixZbDEz+dpdSn3q17OvyUefE//FhRZ0lPi5ml6PJXPoc+F+WtDG4kF79XKYBN3ap/PDDgisXKHzyT2OaXnvgUNdd/eeZPxmNH9B/59sNXWvBfJWhmx0QatSNXIUxWy4i61Gl8q/Sg029dJBzyVHC8PuiSVds7onHh8vCz20s1a3e/w6tkSZ1bUal++1x96/ulXSStljWy1QuL+wTpmN3oXPLdWvprTQitoDW2zxbeJrUlaofMil1ZXOzi3jsRbP+8jcf3E+hJzTtbqdcHO+T73HJLlFz6s1bD6Nt8h0XvecAV4r7Hrea0MeuY9PQ8EO+/Sx0LPud7nvPmfF9y/Mz43/CjbWNFcq5mlvqMW7S7P+pxSaov+Hagc5Psk09XWXPqA9U3DtNJg5cndJM7crcdmu1yZz8PMq63p34KkS3Tcf5mlVRALT9S/m+YrwWZeFdXoXFMvp7Y58PGeefvWLr9J1ttYrrXEyUN/kLgzSWf96Y1aJdD9app4pcTa3vetBX6V782Or9aL5BVOAasvhsLZVjtuC187jhptRiBzAauPZ5JHMXbnEckjlytjudz0AuNZnyhIHvl8SB6lX3y6SB6RPHK56p/VUuO/jNDqS/k2aGI1PSlF8shF8siXVHbPDZJH7o+tkTwieRT9SzSrL4ai38PotgDf6PqzdwTCKWD18UzyiOSRzFfuPOLOI/c8CFxtjTuPTD0wmzuPuPPovLusuPMo8N123HlkfIc2dx6573DkzqNwXlzYbVtWXwzZzSPc7cU33KJsD4HoCVh9PJM8InlE8oiPrQXxzCOSRySP+Nia960AH1vjY2vuuVDWxcfW+Nga1dYicYlk9cVQJPoQy/vAN5ZHh7YhYE7A6uOZ5BHJI5JHJI9IHvHMIzkP8Mwjnnnkngc880jfqPGxNT625p4HfGzN3IWLFUtbfTFkRZvttE187TRatBWBrAWsPp5JHpE8InlE8ojkEckjkkeneeYRzzxKf5A+ySPvg+R55hHJo+hfqll9MRT9Hka3BfhG15+9IxBOAauPZ+PkUVutZNLmN63W0e7BWyRWTdXKR2N+f0biyBH68NGGafpQ0rEtO0sccpOuVzdNK+e0bbJa4rDOp31O//ToIV/PuGudxI9GD5PYJ+crEnvc9ofEwn9oRbfB29pLHDRJ93HPL6MkTh3lXU+rXg3o9rDEjq7pEqcH+P0Tnt9P8/y+11mtSPLiXbrfhM3zJI4qpFWaJt6hFWi2zRnjaad3f9quHpW1+pvpClnu6kupQ2Xd5BKzJH7zrlZb2/CgVqwKZZuyYtoeCVsmaWWRej20YsqzX/eT+NQOra5W5y+tHLbyVh3HjGbm+ph29EPZjvu1aKK6Jg3SajzNZj0ncVxjrda0e1oviQO6XaorjNPlh3bUqj7VPJWifBsM9MWZ5fKbWe21Gswb9bTS0MRH9M3wzft1HF97QD9y8M8SrVg0ylv1zXAH2t5jm7R9/RuslLh10nsSP6u7wLeF9nV13Iav0CouOyYHMGihc21ZM62q16XCMokZqiEZtM3rvXCJVv9Z1FPn7uwG2uce9bWi0aPt1aK4S+fF5tlqtPxjteixqoXEpGEtJba7926JdX98UmKbump3qJuOTYn8ZXwte/hv7eOjK3WdJh0aS2zxo/68lcnxf6ux54HXo7Vy2DP/viyxWyE9hxTO/5PE76Z4jvOqely+2Fr3+2iOFIne47tPTu/xqhWPnrn6I4nvjtdjodM2/XnX3p5zWAOtTHjpHj3nzQqwnPt3QxpodcK88q/L5Tq7VcLygVrBq+1OrWLVtshOiVsv1z6NfaWBxLLHtQ+vddTqXCkd9Fzjqzzl3a5R9Oz380E6fs2/9IxfWX2ovOsStXlq0AMSK373usSM51DP8V5KK11OfUyrdQ39P50H7lfyRD1/d8//ncSvxjwt8dljWt2oa9H1EldO0cqBxWboPOh9hZ63O5bS42ZFZ61IN324VqSre0rHJdB5Y2xtrYS03nNMPTGgnHxfY7Iatzih57Les+6R2PNjNX0y56dZbndYSz1mz0zSY7H2B7rd2smDJLpfC5uclLg2yL72LaMzwmSttfOqranRF930nPZCub0ST8zTv6dr2s+U+G47bWv+DDvyVDsdeJ/8ftBdes5aVPNqX5/0izT5959UrTA37N708/emZJ3DSa6FEses0LkzaKoeL/dcebFuwuScL5dT5/gCk+81Gvn2962sH+y861tGq33+9nWgOa/9cb8Cnht6qmPrX7Qy4JPdS0tMfL2yxNLH90m86lc9Z3T2nFOeelIN+zXU8+6cVsG9T/qnh74XWvCyvh+72XAi6Tie3a3vv5LK6vhfv03nyZTyWg3X+/L+3fAea7KO9zw9paEs1vSU/l2bPzK39m2m+k2vpVXLjN+beP5uBnTP+lzTua/+rSm1VM89wbYvpZZWydw0UvtRe75WGLy78nUSb66t53f3K2GwvgeZWFrfz7YpsV3ix2/dJjHY8X0+SStKFjccJ9+u+cJAwOqLIacPAL5OnwH0P54ErD6eSR65XC6SRySP3CcNkkckj9zzgOSRO3HvlxAneUTyiORR+rmB5BHJoyySgySPwn8ZZvXFUPhbbK8t4muv8aK1CGQlYPXxTPKI5JHMP+48InnkngfceUTyyD0PSB5x55F7HnDnUYC7EkkekTwieRTRqzerL4Yi2pkY3Bm+MTgoNAmBEAWsPp5JHpE8InnEx9b42BofW5PzAB9bc7n42BofW/O+X+Njay5XMz62xsfWQryACedqVl8MhbOtdtwWvnYcNdqMQOYCVh/PJI9IHpE8InlE8ojkEckjzzPYSB6RPCJ5FPwzhXjmUcZnWvGxtfBf0ll9MRT+Fttri/jaa7xoLQJZCVh9PJM8InlE8ojkEckjkkckj0ge8cBsKdjAA7PdJ4NgH0hN8ojkUSQu46y+GIpEH2J5H/jG8ujQNgTMCVh9PBsnjx7W6kx9m++QaLrqj7n+sjQCYRTQalzHvtUqMZ8t1Kpcv5TVqisNG2plnIreqj1h3DObCp/APxvbysaKz7pX4pBntcpT26JawS6H66zE0/u1QuDyWVqx8NGc0yQe6aGV5bTGUqy/fpcG7nhVKw9NbaFzd1QJe7Q+1nVt176D+uDyDgmHJRZNfVNi/wKXmOyKVv9a1lyrp/0951mJTS+NhXJQ30hbFtjpvcY/WsVyaHGtEPvHDK1q9kLtohLzeVjTTn0t369dopXJxnW+Q2KL37RiZJLZYTQ56i7Xz7LG10P1fdw9F2nVvr099G/fNaa355AVbDO+DhkPdyW8hATpbGpqqnM6HcGe4htBbHaFgMUCVh/PJI8sHkA2H00BkkfR1A/XvkkekTwK11yy3XZIHsXmkNkmuUDyKKQJZJvxDal3tlzJ6oshW6KEsdH4hhGTTSEQZQGrj2eSR1EeYHZvpQDJIyt1I7VtkkckjyI112JuPySPYm5IpEG2SS6QPAppAtlmfEPqnS1XsvpiyJYoYWw0vmHEZFMIRFnA6uOZ5FGUB5jdWylA8shK3Uhtm+QRyaNIzbWY2w/Jo5gbEpJHsTkkYW0VyaOwcoZjY1ZfDIWjjXbeBr52Hj3ajsCFAlYfzySPmHFxLEDyKB4Gl+QRyaN4mMch9YHkUUhslq9km+QCdx6FNBdsM74h9c6WK1l9MWRLlDA2Gt8wYrIpBKIsYPXxTPIoygPM7q0UIHlkpW6ktk3yiORRpOZazO2H5FHMDYk0yDbJBZJHIU0g24xvSL2z5UpWXwzZEiWMjcY3jJhsCoEoC1h9PJM8ivIAs3sEEMha4N9db8gCw3N0kdi7dG6DFVbK74cMv0Fi996lJea0AXTakcnSyic/qCHx1S5lJea1QdtpogUCppNHJ6QR++f9R+KLubTy4LyKsyQ2W9xS4oJOt0q0vNhXUCQ2rLb2r9lzzEmR2D3kY4lHemgFyboXBwWU7YXSTn0k25hUQ8+la6e/LzGl4tUSY6HmXrY7Gc4N2Gx8w9n1WN2W1RdDsdrvSLUL30hJsx8ErBew+ngmeWT9GLIHBBDIhgDJI5JH2Zg+9l6V5FFsjp/Nkgskj0xOI5uNr8ne2XJxqy+GbIkSxkbjG0ZMNoVAlAWsPp5JHkV5gNk9AghkLUDyiOSRY48RkkexOfQ2Sy6QPDI5jWw2viZ7Z8vFrb4YsiVKGBuNbxgx2RQCURaw+ngmeRTlAWb3CCBA8sgrwMfWOBouECB5FJsTwmbJBZJHJqeRzcbXZO9subjVF0O2RAljo/ENIyabQiDKAlYfzySPojzA7B4BBEgekTziKMhUgORRbE4MmyUXSB6ZnEY2G1+TvbPl4lZfDNkSJYyNxjeMmGwKgSgLWH08kzyK8gCzewQQIHlE8oijgORRPSHo23yHxJ1JhWJ3UtgsuUDyyORUstn4muydLRe3+mLIlihhbDS+YcRkUwhEWcDq4zmT5NFv0uV9ywdKnNRPq/9Mr/qWxGHJrSR2vDVPlGnYPQIIIIAAAnEocGaddGrl270kDuh2qXZyXE8JQzvWkVgtt3+dLP37vXNcosQK8zUhc3diI4kvD9Bqa/UyrBcNQ95rRFo97dQS2eWMB9+VuHn0OIljKmg9R6quRXpE2F+wAlZfDAXbjnhdDt94HVn65UQBq49nkkdOnFX0GQEEEEAgdgVIHvEfVRbMTpJHFqCyyYgIWH0xFJFOxPBO8I3hwaFpCJgUsPp4JnlkckBYHAEEEEAAAUsFSB6RPLJggpE8sgCVTUZEwOqLoYh0IoZ3gm8MDw5NQ8CkgNXHM8kjkwPC4ggggAACCFgqQPKI5JEFE4zkkQWobDIiAlZfDEWkEzG8E3xjeHBoGgImBaw+nkkemRwQFkcAAQQQQMBSAZJHJI8smGAkjyxAZZMREbD6YiginYjhneAbw4ND0xAwKWD18UzyyOSAsDgCCCCAAAKWCpA8InlkwQQjeWQBKpuMiIDVF0MR6UQM7wTfGB4cmoaASQGrj+dMkkcmW8jiCCCAAAIIIIAAAvYQSDsu7Txw5AqJBW+8zB7tppWOFbD6YsixsJ6O4+v0GUD/40nA6uOZ5FE8zRb6ggACCCCAAAIIZCVA8oj5YTMBqy+GbMYR9ubiG3ZSNohA1ASsPp5JHkVtaNkxAggggAACCCAQYQGSRxEGZ3fZFbD6Yii77bP7+vjafQRpPwLpAlYfzySPmG0IIIAAAggggIBTBEgeOWWk46afVl8MxQ1UiB3BN0Q4VkMgBgWsPp5JHsXgoNMkBBBAAAEEEEDAEgGSR5awslHrBKy+GLKu5fbYMr72GCdaiUAwAlYfzySPghkFlkEAAQQQQAABBOJBgORRPIyio/pg9cWQozAz6Sy+Tp8B9D+eBKw+nkkexdNsoS8IIIAAAggggAACCMSRgNUXQ3FEFVJX8A2JjZUQiEkBq49nkkcxOew0CgEEEEAAAQQQQAABBKy+GHK6ML5OnwH0P54ErD6eSR7F02yhLwgggAACCCCAAAIIxJGA1RdDcUQVUlfwDYmNlRCISQGrj2eSRzE57DQKAQQQQAABBBBAAAEErL4Ycrowvk6fAfQ/ngSsPp5JHsXTbKEvCCCAAAIIIIAAAgjEkYDVF0NxRBVSV/ANiY2VEIhJAauPZ5JHMTnsNAoBBBBAAAEEEEAAAQSsvhhyujC+Tp8B9D+eBKw+nkkexdNsoS8IIIAAAggggAACCMSRgNUXQ3FEFVJX8A2JjZUQiEkBq49nkkcxOew0CgEEEEAAAQQQQAABBKy+GHK6ML5OnwH0P54ErD6eSR7F02yhLwgggAACCCCAAAIIxJGA1RdDcUQVUlfwDYmNlRCISQGrj2eSRzE57DQKAQQQQAABBBBAAAEErL4Ycrowvk6fAfQ/ngSsPp5JHsXTbKEvCCCAAAIIIIAAAgjEkYDVF0NxRBVSV/ANiY2VEIhJAauPZ5JHMTnsNAoBBBBAAAEEEEAAAQSsvhhyujC+Tp8B9D+eBKw+nkkexdNsoS8IIIAAAggggAACCMSRgPdiqHr16tKrSpUqSSxZsqTEokWLSixUqJDEa6+9No56b31XrL7YtL4H7AEBBLwCVh/PJI+YawgggAACCCCAAAIIIBCTAiSPrB0Wqy82rW09W0cAgfMFrD6eSR4x3xBAAAEEEEAAAQQQQCAmBUgeWTssVl9sWtt6to4AAiSPmAMIIIAAAggggAACCCDgeAGSR9ZOAZJH1vqydQQiKWD18cydR5EcTfaFAAIIIIAAAggggAACQQuQPAqaKqQFrb7YDKlRrIQAAiEJWH08kzwKaVhYCQEEEEAAAQQQQAABBKwWIHlkrbDVF5vWtp6tI4DA+QJWH88kj5hvCCCAAAIIIIAAAgggENMCe/bskfYdO3ZM4v79+yXu2rVL4pdffnlB+2vVqiXflylTxvfzYsWKydf58uWTeMstt8R0nyPROKsvNiPRB/aBAAIqYPXxTPKImYYAAggggAACCCCAAAIxLUDyyJrhsfpi05pWs1UEEMhMwOrjmeQR8w4BBBBAAAEEEEAAAQRiWoDkkTXDY/XFpjWtZqsIIEDyiDmAAAIIIIAAAggggAACCPgJkDyyZkqQPLLGla0iEA0Bq49n7jyKxqiyTwQQQAABBBBAAAEEEAhagORR0FSmFrT6YtNUY1gYAQSyJWD18UzyKFvDw8oIIIAAAggggAACCCBgtQDJI2uErb7YtKbVbBUBBDITsPp4JnnEvEMAAQQQQAABBBBAAIG4EDh+/Lj04/fff5e4c+dOX7++//57+XrTpk0S165dK7Fp06YSixQpIrFkyZISy5YtK7FgwYISc+fOHRdG53fC6ovNuAOjQwjEsIDVxzPJoxgefJqGAAIIIIAAAggggAACwQuQPAreyr2k1Reb5lrD0gggkB0Bq49nkkfZGR3WRQABBBBAAAEEEEAAgZgRIHlkbiisvtg01xqWRgCB7AhYfTyTPMrO6LAuAggggAACCCCAAAIIxIwAySNzQ2H1xaa51rA0AghkR8Dq45nkUXZGh3URQAABBBBAAAEEEEAgZgRIHpkbCqsvNs21hqURQCA7AlYfzySPsjM6rIsAAggggAACCCCAAAIxI0DyyNxQWH2xaa41LI0AAtkRsPp4JnmUndFh3bgUSDs+U/o1qK1W6yg6pYvERxJyxWV/6RQCCCAQfYEfpAmfP19TYvvSqyT+0uliiSv9fv5Tp9Ly85zRbzgtQACBOBDYs2eP9OKnn36SeOTIEYm7du2SmJKSIrFYsWISa9WqJbFKlSoS8+fPL7Fw4cISvRdwdqCx+mLTDga0EYF4EbD6eCZ5FC8zhX6ETYDkUdgo2RACCCAQpADJoyChWAwBBCwQIHnkcqWmplogyyYRQCCSAiSPIqnNvhBwuVwkj5gGCCCAQKQFSB5FWpz9IYBAugDJI5JHHA8IxIMAyaN4GEX6YCsBkke2Gi4aiwACcSFA8iguhpFOIGBTAZJHJI9sOnVpNgIXCJA8YkIgEGEBkkcRBmd3CCCAgIvkEZMAAQSiJ0DyiORR9GYfe0YgfAIkj8JnyZYQCEqA5FFQTCyEAAIIhFGA5FEYMdkUAgiYFCB5RPLI5JRhcQRiUoDkUUwOC42Kb4E06d7Z1FESn7/r/0ks9UVviV2puhbfw0/vEEAgCgInZJ/7ZzSX2P7SaRJXPHSRxK0DHpY4pMEHEhfWzCcxRxRayi4RQMC5AsePayXeX3/9VeKPP/4ocePGjRK9Sai1a9fK902bNpVYoUIFiSVKlJBYpEgRiQULFpSYO3fuqKFafbEZtY6xYwQcKGD18Uy1NQdOKrpsJEDyyEiI3yOAAALhFSB5FF5PtoYAAlYIkDyyQpVtIoBAuARIHoVLku0gELQAyaOgqVgQAQQQCIsAyaOwMLIRBBCwVIDkkaW8bBwBBLIpQPIom4CsjoB5AZJH5s1YAwEEEMiOAMmj7OixLgIIREaA5FFknNkLAgiEJkDyKDQ31kIgGwIkj7KBx6oIIIBACAIkj0JAYxUEEIiwAMmjCIOzOwQQMCVA8sgUFwsjEA4BkkfhUGQbCCCAQPACJI+Ct2JJBBCIlgDJo2jJs18EEAhGgORRMEosg4AlAv+TrR5fdr/EwhNbS1w061GJd+Wmzo8l7GwUAQQcLHBa+n7sm9kSF3x8pcQ87ZpIbFNMv+fs6+ApQtcRsIHAmTNnpJUHDhyQ+NNPP0ncu3evRG+1tpSUFPm+evXqEm+55RaJVapUkVi0aFGJ119/vUTvhWE4Cay+2AxnW9kWAghkLWD18Uy1NWYgAgEFSB4xORBAAIHICpA8iqw3e0MAASsESB5Zoco2EUDASIDkkZEQv0fAMgGSR5bRsmEEEEAgUwGSR0wMBBCwvwDJI/uPIT1AwI4CJI/sOGq0OU4ESB7FyUDSDQQQsI0AySPbDBUNRQCBgAIkj5gcCCAQDQGSR9FQZ58IiADJIyYCAgggEFkBkkeR9WZvCCBghQDJIytU2SYCCBgJkDwyEuL3CFgmQPLIMlo2jAACCGQqQPKIiYEAAvYXIHlk/zGkBwjYUSAKyaPfxGnfp69JXLDgI4mTTmrFqQZX75F45R+bJc65cpjEKSMfktgoj1YTWDf4QYlPnHlOYs+CiySmjKkksdkX3X3j8VTCTvl6fkutpjKgfD+J3U4MlNhl2yMSX2uh+/6mj1YcKLFcq15VXNxJYtKgO3Xbs3SfY2v/KnH95J7mfv/247L8c0l1JFbLraXb//5BKyIsmjNSYjvf/h7T9l6h1WHmD9PlxuXtK/G10Q9LrP9lZ4nSxp6lJN416gmJvdpWlFjcqIRMmhpsmddH4hvPzpU4u93nEn8ZcZfEm7w7SlsnX815qJ7ER3INljigW3uJPSudlbhzslp2OaDj2Ony+RJn5B2u6z9ZTuK/87QaROkPHpD4arXl+vunL9U9jtUxbLBK58Wc+9TC/Rrzl349f+wOiRubNpVYL22DxCOz/5K4b8QEiQvb6T7zu/ZJNJ5TT8pyjbbreI8dkvU4BD0Gf70n2xtxp47VOwN1vm5NulniRZ7+ZRn8xm10262y+Oa+6juss87dQqtfkuj7fW+dM23PrZK4661lElc98b7Eua/cJ7HqqTkSxz3TRWK/a8dJTHlFK8TV2qrjcmtTncsl/ztG4kdVdX4sGK/HXCfPsda1t/Z1YMLbEl9pP17ilLofSPx5hPY91TMPve11/8ywT94+J2ubml7zncSvxjwt8dlj2uauRddLXDnlBonFZui49i2TV6LRoSILuV9ntI8rZqv1iO4JEhNG6nau/e9oidOrqsmLrZtprKLnmf/5HfcdfuggP5909yaJnz+xzbcrX9+9fct3VH63Y4r2qfk6PS+2uOP/JBbcpfv+z3d6zunqGe8hDYrL99rCzF5/yw+Pff26xKmj9Hjrk/MViT1u01l5Y64jEk+vecvz+/4Sfcd/5dzy/SHPvPvPC9fI94U7aiy4Ssf78wd0Hkx/qLTEfMc+9DVq0cTMz6+jW+SSZfYOaSHxmUHlJdZY11tii/UjJJo9H3j3nWG/ps/bXWX/vc51k1j3w+DOae5l5ySpy4wc6p/heE6uKz8vu13HY1K/yepXVcdhWHIriR1vvUziKc85q1PLP+T7K56vJvHuv/4rcdQLWmHsinFqPbSj92+TwVFwUM/3yXd8JXH707rfLtetlrjC/9i6Wudj2zJ6zj07uIRE96vobJ1j06uOkjj8ykkSn9+j546vZjeWeM3qZyWanUuB5tG4xjrXd0/rJXFAN8/fGpMWaUd1zgY7X93L+ubst3r+e/7n0N4XNTzzSeb7Nj1njd7b6JzuXVj/Li99w3te8Bz3XevLzxv9rOfCMQH+Drl/l+Fvke+8HezcziP7CPmVliqr7jB8b3K7LJffcyiknVoi389+Wvs8pXSyxI4ndey6n9Pz/LKBDSSWy/m7r4l7P31Dvp4/WY/Xmbfpe72+rlclPmLyPWa45m7IhqxoK4HUVJ3zP//8s8SjR/X9w8aNGyV++eWXEvfv3y+xQwd9L1KmTBmJN9yg75WKFCki0Vu1LRgEqy82g2kDyyCAQHgErD6eM6m2RvKomek3dCSPSB4ZHPAkjzK5wCZ5RPKI5JH7zEHyKHBSJ1wX4CSPXK4BJI9IHoXn2q0DrrsAACAASURBVIStWCBA8sgCVDaJgAMFSB5x59GF0547j7K4m407j7jzKJO/Etx5xJ1Hmd4xyp1H3HmUfqey/51y7jMJdx5l56467jwKV+LTgdc+juwyySNHDjudRiDsAiSPSB6RPOJja3xsjY+t+f1x4WNrfGzN/ZFqPrYW7Ef4uPOIO4/cJ1E+thb26xQ2GCYBkkdhgmQzCDhcgOQRySOSRySPSB6RPCJ55HkGGs884plHcjDwzKNMnufIM4945pHDr5ps3H2SRzYePJqOQAwJkDwieUTyiOQRySOSRySPSB7xwGwemC3ngcDFQEgekTyKoSsYmmJKgOSRKS4WRgCBAAJRSB55WuKpgDWn2d3yg0FttcLUzqRCukDa9xK+eLGmxOZ5tZrar320eteCWlph7N0h30pcWleryuyfVkViuX0TfV0+OFgr+yxvr9sslaIVia6blyixwCdanWdHilZ8u2a6VnOZed9YiS/8qPvKU0cruc08rZXcki7RXfyzQSvMhPp7X0M9XwTenvb9j/VauezBWtrn23dpxY5n1mjVD/erfwWt5jH1zqslBl05yruBf+bJVyNLad9eOv6MxGG7dV89btDOn9v7vMQWd2gVnSV9v5Z4svttEv9cpg8tLvyOVulam9JcYnmXVtObd79uf15frfbw5o9aWWdiLa1Y0i+HVvPpkHBYYtHUNyX2T9OKPO3XtZXofqVU0d89XPiExFLeZQt4Buq4VrTpXlArvX2/TCuKLaqucyglyDm1f3ANWf7y9VpRLtA4BD8GWvlide87JNZZPVTi0pU6no0u9nXR+AvPuI3Io+OxaZVWT5ub6Hk+RMDfaxWmTUP1+Kn9l1b22z+4tsQbXdrGVR21+sbSfrrdYYU9lYlOrZHvZ2/X6lrXDdFKgFumLZDYYZWaeY+1PdO1ytLORK2otHOqPhS+iEt//nA5z7z1a6+0Meg+KdzB97QPRZZoJanN0zxzMMc5+f6vDW0kFrxXKxJOOqAV6ZIuN3nU/P2OrveIViKZOe9yiYsf1kqEfZtrFUDfOU6+S3/9840eIw1+1gpaK+/XClbesXR/7d/3c9/pxVzD8rqvxoe1+tFz1/0r8dBcrV6Yfo7Tvpf123fgb4/JrzYN1zVqXrRY4snuei68zJX17y89oBWJHiumVdmK7Ndzav+COXWXnkqDrxbUY3PzEq2+OTcxvQ5cxvOhjk/jzVols9KWFyQuLaGVOFMTtcpi1RNaMdL0+aDmtbKe0XldO5D+yri8tqvOfK3yF+w5zb2s97w248G1sm7G4/kK+fnZnwZI7FpaqzV9NeMHib45dk6rZP63WpLE6a/skrjmvhsl5jio45Ph/Oo9Z/p30v/74zPlJy8u0eN7cNtiEnO59Nj6c6We/699XSvifTNBzzOvrtLvU9pqAQ33a6H/cdJSKwHN6qAVguoP/UZijxDnUuDx1Db98t49Ehu0riCxjf/fD19Ls/4i2Pnq3or/nK2WRyssmn1f9EM/Pc6vNXgv4t9yozke+PcG5wWjv0PuhgRcJsi5HeR4ZFzsf/Kj48v0/Z7xexOdd3Or/CJxaVetopZ8+wqJuztrJapLt+j5qFT1ghKfS9X3Lk9de/4fcK28tqWXVvD99Fl9n/ViyO8xwzt3QyZlxbgSOHPmjPTnwIEDEnfu1OuzQ4cOSdy+fbvEDz/UCpPVq+v5x/2qVEnfG5QsWVJi0aJFJd53n1bu9Saw4gqMziDgMAGSRySPMp/yJI8CJiRJHpE8yvSgIXmUIblE8ojkkftYIXmUMdnpdiF5lI3EaMhv1kkehUzHio4QIHnkiGGmkwiELEDyiOQRySPuPHLNTeTOI+48yuxUwJ1Hge4o9dfiziPuPHLPCe48crku484j7jwK+bKEFaMtQPIo2iPA/hGIbQGSRySPSB6RPCJ5xMfWAvylInlE8iiLNzF8bC0DDskjkkfuScHH1mL74ofWBRYgecTsQACBrARIHpE8InlE8ojkEckjkkfeZ6DxzCNXf555xDOPsnzuF8884plHXFzFqwDJo3gdWfqFQHgESB6RPCJ5RPKI5BHJI5JHJI/SCxKQPCJ5RPJIzonz+vLA7PBcbrAVuwiQPLLLSNFOBKIjEL3kkUv/IC8IWInoH/n9H59pBZTrWmk1l4me6j0dr/CvhPR/8nv/6kLun+3wVPhKrzCU+bIZl9NBCb0iSXDr+w+90f5caVpVaN0ANblrayOJdRprdR/3671O2tv0mkUmJ5jnmQV9H9BqCmnfaoWyecO06sJ3ba+UuHW4Voiad3CVxFEFP5V4urtW91reVaswJFfWamr7H9VqWhd5qzQN08o291y1XOKhrtpuTy0ml8tMNSDDZffJtr94Uatq3ZP7Y93noFoSr5N/z38ZzBODcQh+DE6rzbTKEos/fqfE5/a+LXFUca2qF9TL6FkTRhVuvu2sNrdr9a67D74uscc1ajWs9l8SG67TCmV3ZihIpsftyU+1mlLDM1o1b+H/9PsET2XDAyO0KtQzdbW6Ys9dWjUvw/ayU22tyhbZ5owmenz0S9IKIelzUL51uf5U577XTJD49TKtJLe0rlbdCvaV5qmS1niFVkP85FGt+pehipS3oqRvw57KVF9oxbnOebTy2KyKSyRmWW3t2ydkmWqVtKJJt5O9JLbLpQ+FjVa1tVPdS8n+f/XO6UXarrULtSJRNd+8ubDSYIOLtKqm95h0f503QwUprVSU0FurHk1oreeemXd4Kgp6XbN5Psi43wurbPqGz/OF4Xk76Hadt+VAx2sFrcQ3oetUiUeP6lyZ28Gvaum/+vPxN3STuOwDrXK5qKbnL4OhkX8vA3x/Vs+tq9bqGCTWuUFiLt/2tcpbnt0ztD2lcnk2pO8D3K/A7wX8zo8hzqWM46lV+5r8oJUh+6dopbN9I7RaYrmwVVvLfL6695FhzmbzfVGHHQ+pc4DKsP6jZzRno1JtLdi5HeTUzLjYd/KjpSbfmxx+UCujdSqkx9jlu7TSYPpcDqZBer5b8cB7En97X88pzTabrdhrzdwNpgcsg4C/wJ49e3w/OnZM70rcv3+/xF279NyfkpICHAIIxJmAVdUTc6SlpaVlbkXyKMlTQd7fx+gNHckjV+YfqzC8ECJ5ZFgemeQRyaMLTkihPfOI5JHLNfN0gGST4XnqvAEgeeT+rwi9GMlmIpLkUcZ3YkbvNUgepf/HFsmjOLvqoTthEyB5FDZKNoSArQRIHmV6h5KOYehvsIJbn+QRdx5dcHHEnUfphwR3HnHnEXce+ebAplV6V9zcYO/O4M4j311sJI9IHqkAdx7Z6uqExsa8AMmjmB8iGoiAJQIkj0geXTix+Niay+XiY2t8bC348y0fW3O5al60WMC484g7j9zzgI+tuecBH1vzJT0Tz/toaXbvqgv+1Oy3JMmjkOlYEYFMBEgeMS0QcKYAySOSRySPMhz7JI9IHgX/B4HkEckj92wxfN4MH1vjmUee0wrPPEp/ppvpu+qCPzWTPArZihURMBYgeWRsxBIIxKMAySOSRySPSB65zvLMI555dMFxwDOPDJNBHi+jjzf7WEkekTwieeQK+Py9YD+SGfI7ce48CpmOFRHgziPmAAIIeARiMHmkLfO+IS9VVSsftfNWQMm3W75fM3GYxNfWXCPxjlxaEWOAa6JvcMNVba1wTa0QU2NKQ4llftwrsdRFus9HJmmVpdk/ayUM7wOxvX1IX7++/L5R6lsS+8+7X2LPj3W9zge0IpHhRcuR4bJccoEPJO748H1fn1c3TpCvL/L9xOQXnlvKH3lMq6o9c7veel/50z4SN8xV77df1tvQ2xTVvjfyfGzl9PM/yvejC2tVrtceGifxqasO+zVEt3/5fdrnF6vkv7DdZi60DJe98EK48m6dI775cfZb+d5oTmWYTwHGIfgx8LvD6aGrpB1J6z+SOPf8W/399DJ86/sogM6llF4DdVvntPJFiaJa+WLZE4ck/r3GU6XJu4+0dfLzd5trlcP+LbVi2fbSr0ls8rOO/7JmOr8yFFvzNujsl7qdB7XCxk8l9ONMvba3lvhcLt3/P6/qGIypoNWfMhZv02NrRB7tj/sVdJ/u9FYr07mVMlMrguz0r3bmMzNYztcC/y88lSGX6jGQfI0e17MT9fwQuIqUdztn5ItfJiVLnHq/Vn/rn3+hp++jfTvM8PGPs1vld8v76b5fzqXj81TNKyQmrO8q8d4fRkoMVFEyYNe8VRGHaxVE78fSTnavJN9fFuD3p7sXlt9v9ayX4Vjz7TDrY9K9WEnPM4+8588mI07J2juPagWxaUPvkniL/+TJ5vnAf781poTpvG3YrvNGI8NHe96VXz4/9Q2JWwY+KfGGZ7VSY9/mO9TGN8fV6uCnj0usN0krOXZ4oprE+v9qZb9BTfXva6UQK4y5TmlVzknPaxXFg8X1mCh9hVbfnPS09ilfhnNaMNXWDM7bummXy28u+s8573h6/66+l6pzdNvTV0tMflXPfS8V0r9RRUO08P97H2i+uveRYc4aVlvTngZ6X9TnV/17G673GpF9YLbZue0beHNfeI6p10y+N3ku7T86p/3fixYIUPkks1albZCfTm32i8TED5Ik+s9N/4ft+4+DVXPXHCRLI4AAAgggEH6BbFRby/pNUn+SRy4XyaMLZ6zhRRnJI5JHJI/cB42mgoJ5hXbnEckjq555ZPYCm+SRN2FK8sj8f1SRPEr/jy2SR8H8vWAZBBBAAAEEsidA8ui8/yUM1/8G+oaE5BHJI//jkzuP0u+m4s4j7jxy32WTEOhOkqyTydx5ZOKPP3ce+bC488jluizQw7CzfGC22cSoifl5/qLceRQiHKshgAACCCBgvQDJI5JHMsv42FpWBxsfW+Nja3xszX2E+H/UyP0zPrZ2/kOFzV5gc+cRdx6F/hF57jziziPrLxPYAwIIIIAAAukCJI9IHpE8MjwjkDwieUTyiORRJs9O4ZlHhs8ySv8IZnB3kvHMo+Cfr0jyiOSR4dsXFkAAAQQQQCCMAiSPSB6RPDI8oEgekTwieUTyiOSRew5kfOg3D8z2f8g/D8w2/KMaeAE+tpYNPFZFAAEEEEDAWoFsJI88FYw+06pP17WqIXHifq1OkfvxxhLHd1gt8fMHC0g8MbeqxAKf9Pb1LFzV1gJVPzMq0Rz49z9LG1f3vkNi/bPzJR5uoRWoEupoRSP/yhsu11H5+bcjnpO4MrdW7nj55dq+Po/8VatsPXXdxb6fmfrCV23tZlnt7d4zJN5fWqvcnXm8vMTSXV+W2GnZ7RK91ZhOv6Bv+CcnNpf4xnO63vdti0gMWKXLv5GGD8E+bwXDZffJwl+8WFHiPbk/lnii3zmJi1q1l2g0p9LnU9bjEPwYeKptzUqU/RduV0riU7vVfHwprfIX1MvoWRNGv3dpIuvIB/UkFhjXROLw6w9KvOQtrfL03HUBKsx4q38NbCXLtf1Tq7R9dEd/iYnLX5S4oc17Eh94VOd+n009JXZN8OurX3vdy2SoOBaoT1W0UtyMJo0k9kvaLnH/oyUk+ioR/qnVzfpeM0Hi18uWSVxaVytQGb8OyCJfNR8lcds0rWz2VF6thGZcbU3PAytazpH426zuEpMu1vPBiDxZVFtzpcky/xz4r8RRLbSq4adP6fcjL9JqXBWX95UYqWprp7rrHP51mlYBK76ol8S1C7WiXTXfCeDCc2CDixbJ7w8NqiXR/crrqbaWp45WCpuzVysy7mqoc+qTfjpei1uX1OW9K4Z4PvDuO32//ufhUM/bnoYZtsvX9fPKmWsVvXcf0b9/VTo+L3Fi1Z8kLnxYj9eMiRfPts5uky9WjnxCYpeDz0qc1UHn6LjK+vE28xXG/pT1Dh/QeXhDQa2+6R3ec9/q/mrfllNig1/HSuyfoN+7PNXF3F8FPk5Oy5L7szmXvOOZUOsy2V7ZZ/Q9RXJfrSTa6vQgiYGfkeVpskFI/3uf9Xx1bybDnDWsthbgfdEBPRY67HhIYsb3KqHN2cjceZTNuR3csKQv9a9W4XzL5HuTc995KleW1vc2JQL9fT6rz1g7cCafxIJXnfce7M+p8rOWvfV+uelv6N/8XL5zXObv+bzjYPXcNUvJ8ggggAACCIRbgOTReXcehesNHckjl6t/ZuVxDS/KSB65SB6RPIpAtTWSR+GutpbNC2ySR74kpNUX4CSPzD4wO5tz2+y7VpJHZsVYHgEEEEAAgYgJkDwieSSTjTuPsjrmuPOIO4+488h9hHDnkd95wpfszeYFNskjkkch3OXMnUfpxyN3HkXsuoEdIYAAAgg4WIDkEckjkkeGHx0keUTyiOQRyaOsnnlE8oiPrbmPED625v/8J9Pvr7nzyDQZKyCAAAIIIBApAZJHJI9IHpE84plHWT2PxsUzj7zPfePOI+48yvjcJp55lJ4wIXlE8si653VF6sKA/SCAAAIIIBBIgOQRySOSRySPSB6RPJLzAA/Mdrlchs9mO+/PKR9bc7lcJI9IHmXxMHiz77+588isGMsjgAACCCAQMYHQk0dp30sjP39BK4i1K7hY4g/1tNpTnYpXSGya+qbE/jdpNahNw7RKT+Xv0ysUxU+1tbPSt1PrtYJSsz1aoWpJu5MSlz7RwDewj9y0UL7ePqiOxJuDLm/m2YSnAtX9rYvJD+Z8qFWwPnpIq/q0OTtZ4pr3m0m8dERxib5qa911vX2Tqksst06rv62botWCKl2iDUo7Plfi4I06bn3uuUmir7lmLrSMlj0+Xrb90s1abeXw6tkSp+fQKiqVg5xTO1IekOVvXt9FYqBxCH4MdO6uH1BBYrWFPSTO3fCCxKTLTAye0QOxjX4ve3S5XH9MkdCvkvZxZKsVEvcP1uPxRu9yvqgfvTv0wd0Siz2sVbZe2TtEYoevdHy9VRB3TK8i3x/voxWJ6uwcJvHzeY9JrJfT0+fsVFtL1Co3B9/TNhdZosfL5mlaAbB8Dq2y99eGNhIL3qtV+CYdeEli0uVBuv+h1dqa99YKY1PGaRWnawNVTmqpdd62/1fPUZ9X12PqRL9LJT65QA1vCqbvZ3VcZjykc/LlKp9J3PKyuqbN02o+PvcU7bvW+gnmdWGZdO/xfbK7VgW6zJX17y/1VIF6rNgRWb7Ifk+1rYKealt/adW9Vwvqsbl5yUcS5yb6aqa5Mj53RY+LRhu0slQjT/Wsirv0nDS+lP5tMEzSBDgfzKx4lawe/iqZHm+j89T5w+KbA3rOnzJmpcSvu5STmNewOtcJWW7fNP07UGqmHl+zPnhaYnYrjP27RavnXeOphPfOCa3i1vTi3yXuGqfHeaVfdWx2j6gvsbCvj9/4vjKqSpiWzbnkHc8S1bXaWuMdWl1xfGmtEGc4X3wtzfqLYOereysZ5qzReAZ4X7TreT3erwxYtSuWq62ZndtaxezoF/q3qflKndPTBtSVeIvhafu4LPe92fcm9b+V9abe30LiwMZrJG7vdpvEvK7/STy+WCuKDr1a3+uUn6HHgvtVuYOen/ucGiBxQcPrJQZbsdfquetrKF8ggAACCCAQJQGSR2G9CCF5lGUpaaOLMpJH55X+1sRFhrL33hMFySOSRzIXSB6Fr0qm5+AyOk+d/8ea5JFPg+SROxuc+X+qkTwieeQ+UDokHJbjJcv3SVG6GGC3CCCAAAIIBCNA8ojkkcwT7jzK6u4v7jziziPuPHKfJ7jzyO/PKskjkkcul8v3sTWSR66dSdx5ZNVdc8G8qWcZBBBAAAEErBQgeUTyiOSR4UcHSR6RPCJ5RPIoq2prZj/aU8jzd52PrXk/AsnH1lwu74Pp65+dL/PjcIuJEhPq6MdQZ57uLjHJMxUDf5zK4I7EYD4eHXJilOQRySMrL1vYNgIIIIBANAVIHpE8InlE8ohnHp3/wGyeeeTqzzOPgvuIScgX2CSP/O9iI3lE8kjfDPPMo2heFLBvBBBAAAEEshIgeUTyiOQRySOSRySP5DzAA7NNPpiZ5JHv/QXPPOKZR+7JwMfWrHvYO5czCCCAAAIIRFvAOHnUVisTtfmtm8R2D94isWqqVjAa8/szEkeOaCWxYZrebj22ZWeJQ27S9eqmadWKtk1WSxzWWcv7ul//9HhF4oKXtfJXvr267Vnj+0nstE0rxnTt7dlmA60cdtXRDyUumqhVmpIGaUWTZrOekzi29q8S108O7vdPDNAKOTUm3y+xxQm9Zbz3LK2u9OTgWyUW3zxYYjvf/rSayNN5tALWhBb6UMSDr/WVOP5e/WjCzmkvS3S/ugzRW7uLDu8v8c2ntRJbtdwGpUjS9shyWyY9KrFeD63W9OzXavXUDq2uVucvbfvKW3U8po/Sall9cur+BnRrL7Hn7fqRrM8HamWktju1722L7JS49fLnJY59RdtXzltl68w63f7bvTzb00pUrnFqPbSjVg+6oD++B9FqBacvuj0l8YVyeyWemKdzY037mRLfbafjke+ULm80p0b2Wqbr7/tTYvHLtHJQoZF9JPqPQ9BjcFYrCU5o0FLiq203SdzduYzE3PKvwcs7bvO0LaPbbpW4ue9wicM669wttForiWX4fXIT+XnT/J4qWC5P9cKB98nPB92lVZ4W1bzaryGH5Pst47XtL/XW1uacO1Xie0XVbG6AY21E+c/l9yNbarunX63Hc/IEnfN3r9XKWt72ur823adrvpNtfDVGK0w9e6y1xK5F10tcOeUGicVm6NzqW0YrfRkV7Uk7+r4s985grTD1zL96/HUrpOeewvl/kvjdlOkSp1cdI/HFpBISi76lVXs6Hk7W9caowZDSHlO/sXT/ztv36fW1StX8ftMkTinymn7/pp4nqx7Qnxud49Jrmsni573+lq+Pff26xKkZju+Hte0uT98CHf+VdT4c8sy7/7xwjXxfuKPGgqs+kPj5A3pOnv5QaYn5jum51/0KdP4d1lLvrjkzqZHE2h/o8Vw7eZDEhYk6Bx9NMHk+8Ozbu9/Qz9v6d2JY0h0Si/8d3DnNvWy1XHrO2hLoeE7WylJlt+vftkn9tJrZ9Kpv6T491diu9pzHR6fo8jXXjJA4vIhWjjJ1fpU1/F5nlssPZjbWCpGzk/Tvdes/UiSO3dtR4tBROi8bXakVEF2u3+Tffcu1Cqf7laEPybpOx1s91dBcp+T7gyHOpUDzaFxjneu7p5n4W+Pv4M7rGLxf8J+v7k1kmLPN1GWh2fdFZz6R9cI1ZwO+t5nSUPZT5/R2iafX6Hzrk1PnYY/btJJkyes3SFz2xDaJ/uds988C/y0ymNvJ+h7k/iN6Pu/aUM8xZfdpW/oXyOTjn5mMl+us/o1cHvR7E93I2VTPMdZG+/zfkvqR0geO6jF1rKWefybX1PdGz5TW84/7taKzzvfpw7USW91TWl0y1PeY4Zq7mfHwMwQQQAABBKIhQPLovORS6BchJI8GdCN5lOUBTPIocEKM5FHABDnJo0ySySSPMk/OZ3YCInnkUyF5RPKI5FE0LjPYJwIIIIBAPAmQPCJ5JPOZO4+yuPuLO4+484g7j/R/5LnzSBy488jlGsadR8Hfkc2dR9x5JHd8B/GfbPF0hUFfEEAAAQTiToDkEckjkkdGHx0keUTyiOQRySPPR3FJHnk+FkTyiORRph9n5GNr3kcn8LG1uLtmokMIIICA4wVIHpE8InlE8ohnHvHMIzkP8Mwj4+cMkTwiecQzj7J4nhfPPPI9d5PkkeOvsQBAAAEE4k6A5BHJI5JHJI9IHpE8InnEA7N5YPZ5D3h3HxA8MDuz4g08MDvYoiwkj+LumokOIYAAAo4XME4ePVxPkPo23yFxZ5JW0OGFgGkBX7U1rUZXNPVNiUFXXzG9w+yucE428NeGNhILJVeWOGGVVu9qdZW3MlF29xPK+vtkpWXNterV33O0TU0vNapBFsq+7LnOPxvbSsOLz7pX4pBnH5DYtuiVEnO4zko8vV+r7iyfNVTiozm1EtqRHpUkXmbP7sd+q213Poh9UlpotYBWUVzA+yJjaM/HvUfXOirLJq7VCrHVteAbLwQQQAABBBCwoQDJIxsOmm2bbLuLRZJHtp1rLpeL5FGMj57tzgcx7knzIiBA8ihoZJJHQVOxIAIIIIAAAnYRIHlkl5GKh3ba7mKR5JGdpx3JoxgfPdudD2Lck+ZFQIDkUdDIJI+CpmJBBBBAAAEE7CJA8sguIxUP7bTdxSLJIztPO5JHMT56tjsfxLgnzYuAAMmjoJFJHgVNxYIIIIAAAgjYRYDkkV1GKh7aabuLRZJHdp52JI9ifPRsdz6IcU+aFwEBkkdBI5M8CpqKBRFAAAEEELCLAMkju4xUPLTTdheLJI/sPO1IHsX46NnufBDjnjQvAgIkj4JGJnkUNBULIoAAAgggYBcBkkd2Gal4aKfNLhbTTmkVrtcrLZD407y3JI6rcLXEyNQ1OyH72j/vPxJfzKUVweZVnCWx2eKWEhd0ulXiJfEwT8LUh393vSFbGp6ji8TepXNnveV/V8rvhwy/QWL33qUl5gxTe9iMn4DNzgeMHwIuF8kj41nwtyxy5JM+EscV6y9xcOk8xquyBAIIIIAAAgjEtADJo5genjhrnM0uFkke2Xv+kTyK8fGz2fkgxjVpXkQESB4ZM5M8MjZiCQQQQAABBOwpQPLInuNmz1bb7GKR5JE9p5m31SSPYnz8bHY+iHFNmhcRAZJHxswkj4yNWAIBBBBAAAF7CpA8sue42bPVNrtYJHlkz2lG8sgm42az84FNVGmmpQIkj4x5SR4ZG7EEAggggAAC9hQgeWTPcbNnq212sUjyyJ7TjOSRTcbNZucDm6jSTEsFSB4Z85I8MjZiCQQQQAABBOwpQPLInuNmz1bb7GKR5JE9pxnJI5uMm83OBzZRpZmWCpA8MuYleWRsxBIIIIAAAgjYUyCT5NFv0pN9ywdKnNRvssTpVbXS1LDkVhI73krlDHsOHMKyTwAAGsdJREFUeYRbfWadb4cr3+4lXw/odqn+bFxPCUM71pFYLXdk6pcZCaSd+kgWmfDgFxKPjtNqMa+UySsxsq3U43HnuESJFebXk3h3YiOJLw/Qamv1YsTOyJbfI+DynBPscj5gxBBwuXhfxCxAAAEEEEAAAQRIHjEHrBUgeZRNX5JH2QRk9VgTIHkUayNCewwFSB4ZErEAAggggAACCMS9AMmjuB/iKHeQ5FE2B4DkUTYBWT3WBEgexdqI0B5DAZJHhkQsgAACCCCAAAJxL0DyKO6HOModJHmUzQEgeZRNQFaPNQGSR7E2IrTHUIDkkSERCyCAAAIIIIBA3AuQPIr7IY5yB0keZXMASB5lE5DVY02A5FGsjQjtMRQgeWRIxAIIIIAAAgggEPcCJI/ifoij3EGSR9kcAJJH2QRk9VgTIHkUayNCewwFSB4ZErEAAggggAACCMS9QCbJo7jvMx1EIGuBs4fl9wfO5JNY8KqLEUMAAQQQQAABBBBAAAEEEEDAsQIkjxw79HQ8oADJIyYHAggggAACCCCAAAIIIIAAAj4BkkdMBgT8BUgeMScQQAABBBBAAAEEEEAAAQQQIHnEHEAgoADJIyYHAggggAACCCCAAAIIIIAAAiSPmAMIkDxiDiCAAAIIIIAAAggggAACCCBgLMDH1oyNWMJpAtx55LQRp78IIIAAAggggAACCCCAAAJZCJA8YnoggAACCCCAAAIIIIAAAggggAACCAQUIHnE5EAAAQQQQAABBBBAAAEEEEAAAQQQIHnEHEAAAQQQQAABBBBAAAEEEEAAAQQQMC/AnUfmzVgDAQQQQAABBBBAAAEEEEAAAQQQcIwAySPHDDUdRQABBBBAAAEEEEAAAQQQQAABBMwLkDwyb8YaCCCAAAIIIIAAAggggAACCCCAgGMESB45ZqjpKAIIIIAAAggggAACCCCAAAIIIGBegOSReTPWQAABBBBAAAEEEEAAAQQQQAABBBwjQPLIMUNNRxFAAAEEEEAAAQQQQAABBBBAAAHzAiSPzJuxBgIIIIAAAggggAACCCCAAAIIIOAYAZJHjhlqOooAAggggAACCCCAAAIIIIAAAgiYFyB5ZN6MNRBAAAEEEEAAAQQQQAABBBBAAAHHCJA8csxQ01EEEEAAAQQQQAABBBBAAAEEEEDAvADJI/NmrIEAAggggAACCCCAAAIIIIAAAgg4RoDkkWOGmo4igAACCCCAAAIIIIAAAggggAAC5gVIHpk3Yw0EEEAAAQQQQAABBBBAAAEEEEDAMQIkjxwz1HQUAQQQQAABBBBAAAEEEEAAAQQQMC9A8si8GWsggAACCCCAAAIIIIAAAggggAACjhEgeeSYoaajCCCAAAIIIIAAAggggAACCCCAgHkBkkfmzVgDAQQQQAABBBBAAAEEEEAAAQQQcIwAySPHDDUdRQABBBBAAAEEEEAAAQQQQAABBMwLkDwyb8YaCCCAAAIIIIAAAggggAACCCCAgGMESB45ZqjpKAIIIIAAAggggAACCCCAAAIIIGBegOSReTPWQAABBBBAAAEEEEAAAQQQQAABBBwjQPLIMUNNRxFAAAEEEEAAAQQQQAABBBBAAAHzAiSPzJuxBgIIIIAAAggggAACCCCAAAIIIOAYAZJHjhlqOooAAggggAACCCCAAAIIIIAAAgiYFyB5ZN6MNRBAAAEEEEAAAQQQQAABBBBAAAHHCJA8csxQ01EEEEAAAQQQQAABBBBAAAEEEEDAvADJI/NmrIEAAggggAACCCCAAAIIIIAAAgg4RoDkkWOGmo4igAACCCCAAAIIIIAAAggggAAC5gVIHpk3Yw0EEEAAAQQQQAABBBBAAAEEEEDAMQIkjxwz1HQUAQQQQAABBBBAAAEEEEAAAQQQMC9A8si8GWsggAACCCCAAAIIIIAAAggggAACjhEgeeSYoaajCCCAAAIIIIAAAggggAACCCCAgHkBkkfmzVgDAQQQQAABBBBAAAEEEEAAAQQQcIwAySPHDDUdRQABBBBAAAEEEEAAAQQQQAABBMwLkDwyb8YaCCCAAAIIIIAAAggggAACCCCAgGMESB45ZqjpKAIIIIAAAggggAACCCCAAAIIIGBegOSReTPWQAABBBBAAAEEEEAAAQQQQAABBBwjQPLIMUNNRxFAAAEEEEAAAQQQQAABBBBAAAHzAiSPzJuxBgIIIIAAAggggAACCCCAAAIIIOAYAZJHjhlqOooAAggggAACCCCAAAIIIIAAAgiYFyB5ZN6MNRBAAAEEEEAAAQQQQAABBBBAAAHHCJA8csxQ01EEEEAAAQQQQAABBBBAAAEEEEDAvADJI/NmrIEAAggggAACCCCAAAIIIIAAAgg4RoDkkWOGmo4igAACCCCAAAIIIIAAAggggAAC5gVIHpk3Yw0EEEAAAQQQQAABBBBAAAEEEEDAMQIkjxwz1HQUAQQQQAABBBBAAAEEEEAAAQQQMC+QRfLorGzt1PYBEp9/7KjEc51KSCzw38kSNw1bIXHR7VskLp7YU2LSoDslNpv1nMTRLXJJ3DukhcRnBpX3tbbGt2/L14N/6yKx4iDdx39anpD429jNEnePnCNxTqMbJZ6YW0Ni6Q8ekPhqteX6+6cv1W2PbSKhwaph+vOkDyTOyPG6xNFtt0rc3Le/xOdb3y+x4615dP0z6ySsmDda4rSO2zzLD5c4LFm33zR/Tl0+wCvt6Ifym0UeG/fXwfrUWNdb1m2xfoTE+WN3SNzYtKnEemkbJB6Z/ZfEfSMmSFzYrpzEfMcu3Ldvv28/Lr9/LqmOxGq50yT+/UOKtnXOSInt/MZxbO1f5efrJ/uPc1f5ee/COgZL31DzPjnV1v0a0LW+xEY/q98Yn79+P+4+nXN/LNY55280rvHf8vPd03rp9rp5xnmctmVoR29fcvj2eeEX5+TbM3umSpz17iyJE2YUkJhw77US78ixRuLk1bq9R2doH4ZWuFzi/1vzmESjeepeZk6jQrLsZX5z4IkBOj41Juuca3FiosTes+6R2PPjlyQ+mfNTid65428SeDz0uAv4+xDHf1jSHbLd4oGI5be8EEAAAQQQQAABBBBAAAEE4kmA5BHJI5nPJI9IHrnngVHykORRPJ3+6QsCCCCAAAIIIIAAAgggEJwAySOSRySPuPMo6OQhyaPgTqwshQACCCCAAAIIIIAAAgjEkwDJI5JHJI9IHpE8iqezOn1BAAEEEEAAAQQQQAABBMIsQPKI5BHJI5JHJI/CfGJlcwgggAACCCCAAAIIIIBAPAmQPCJ5RPKI5BHJo3g6q9MXBBBAAAEEEEAAAQQQQCDMAgGTR2lHtCLZs8U3Svxnk1aoGl9KK15tG3WbxKqHtDrX969pJa0CG1pJzFOnksSZp7VqVOPNj0istOUFiUtL/OTrSmpiQ/n6hvlVJFbYpxXD9g6urT/f97zEJuWvlNj8sFYgu3+xVpSaWGuMxH45BkvskHBYYtHUNyX2Txslsf26thJnPLhW4og8WkVt06plEucmeqqsyXfnvf6ZZ255//U93//jsXF/G6xPaqJWVat6oo/EhwtrBbpS3r4VuES3fny8hO4F50v8ftn7EhfV1Api3n2n77e7/DzJs3qGLmcYxwuXD7y9Y7KpTcPLSqx50WLfpk921zlxmYFn4G3/Iev/8p5WJGvQuoLENv4W/p3J8P0Z3c6sRImFl2k1tR0pzSWWdf1P4vFlWgmt4DNadW3yxmclVp9fWaLRPHUv0/zwK7Jsx6sukhi4bz/L71f30iqFzRNWSTzUVR1zhDwe2vlwj79ulRcCCCCAAAIIIIAAAggggIATBEgekTzKdJ4bJRtIHpE8csIJkj4igAACCCCAAAIIIIAAAgi4XCSPSB6RPOLOowxzwCh5yMkTAQQQQAABBBBAAAEEEEDAOQIkj0gekTwieUTyyDnnfHqKAAIIIIAAAggggAACCJgWIHlE8ojkEckjkkemT52sgAACCCCAAAIIIIAAAgg4R4DkEckjkkckj0geOeecT08RQAABBBBAAAEEEEAAAdMCmSSPtJrawbk1JRZ8+0mJXyzpKLGuFo0K+Mr4rJROsmxC7wYSJ7TWKlIz7whQ2SyzLR/UalgZqqh5K4151wl2ObPV08wuH0An82prQfoY9m2fjtOLFSXek/tjiYcG1ZKY16Bal3+TjZ55E9kHZmvFviY/9JXYP2WTxH0jikgsZ7ra2v+pzdzqEgt8otX70quteTROviVfdL9+msTtn30qcWldrWCX4eU3Ru7f+yr+eeYq1dYyp+OnCCCAAAIIIIAAAggggAACsStA8ijqdx6RPNq0apkcIXMTNaGYMcFC8iiHQfIv9GRf5icno+3F7imNliGAAAIIIIAAAggggAACCIRbgOQRyaNM55RR8oA7jzJh486jcJ+f2B4CCCCAAAIIIIAAAggggEAMCJA8InlE8oiPrWWYA0bJwxg4d9EEBBBAAAEEEEAAAQQQQACBCAmQPCJ5RPKI5BHJowidcNkNAggggAACCCCAAAIIIGBHAZJHJI9IHpE8Inlkx7M3bUYAAQQQQAABBBBAAAEEIiSQSfLomOx60/CyEivvnigxQyWqAA30ftylcM1cskSTEack7jzaTeK0oXdJvCVHZhvQZQ+tGiRxyKjDEvOV2inxixGVJdYLVF3LsCKZZ5++6mn6IOaUXgMlvnzNYomfjTgh8dSUKRLn1V8vcXSe0RL9H/CcWU8y+9n51dZM+xj2LetxK+l54LJ3vzWm1JcmNkrVimL9590vsefHatL5wCMS89SpJHHm6e4Sky7RnkXymUfvpRaWfW57+mqJya+uk/hSIZ0f/hXNjMcjyGprvnmiFikz90jcmaTtMJqn7mX856r/8VFjyt2yrfuP6XE2vm9JifV2TJA4rPhlF3inj19D+XmZH/dKLHXRPImPTHpU4uyfdRz9xytc429szBIIIIAAAggggAACCCCAAALxIkDyiOSRzGWSR5kkSEkeBUwexssJkH4ggAACCCCAAAIIIIAAAggYC5A8InlE8ijQx9ZIHpE8Mj6HsgQCCCCAAAIIIIAAAgggEPcCJI9IHpE8Inlk+s6zuD8z0kEEEEAAAQQQQAABBBBAAAGfAMkjkkckj0gekTzijwICCCCAAAIIIIAAAggggEBAAZJHJI9IHpE8InnEHwkEEEAAAQQQQAABBBBAAAEzyaM/ZOEfJlWUWHJBL4krljwuse5F3m2lyRdnUw9KPFkgQeLVG1tJzFPnTolz9uaXuKthf4mf9FsmcXFrrSrlfuV1aXWzfe80klhlXV+JK99oIrH8sQESOyQYVNcyrEjm2aHvWTb+1dMulwX+XKn7LXj3bRKHHNbKZKcT+kkMR7W1YH3yepEM+7ZPlvziRR23e3J/LPHQoFpq7Km2lrF62s/y+9W975BY/+x8iYdbaPWvhChWW0uopZXGyj5TQ2Jy304SW53WanyG88FrlyEGWW3tpFai6379NInbP1sgcfyBFhKN5ql7Gf9KcBmr1GlVtAd/V/eUnl0kdsuZIvHriVoFr5TvuDJb/U47H7g6XmjjH5CWXyCAAAIIIIAAAggggAACCMSdQCZ3HpE8InlE8kiOdJJHAZOHcXcmpEMIIIAAAggggAACCCCAAAIBBUgeXXAnEXceceeRy1XWe7iQPCJ5xB8PBBBAAAEEEEAAAQQQQAABF8kjkkdyGPCxNZdrR0pzsSB5ZHznGedOBBBAAAEEEEAAAQQQQAAB5wiQPCJ5RPIo0AOzufOIO4+c87eAniKAAAIIIIAAAggggAACAQVIHpE8InlE8sj0nWecUxFAAAEEEEAAAQQQQAABBJwjkEnyyFNFbXc3UWhR7pjE/FunSJxS/krVSftewtLH10q8bPKjEmt985DE9KpeL8j3jTbozxt5KmhV3DXZpzz+luXy9ZhSrSVOHvqDxJ1JN0o8vVG33TRR91079U2J/Qtc4tuGfGFYkcyzeExUW/NWzcraZ3ypK7TRRn07Pl4We+nmJRIPr54tcWbFqySGu9pW4O3pfNk0XD/8VfOixb4xOtld+3xZQP88F7S1RHWtttZ4xwSJ40vr7w0tLpwVmXxnVG3tf7LO8WVa6ezmQY0lvv9JIYnf3dlGotE8dS/jP1cDu52Rbf4yK1Fi4YlPSVy6Mlli/U3eKobRrrb2m7Rn7/zhapCg1eKGV7vB5+wryGg4DiyAAAIIIIAAAggggAACCCBgBwGSR1G784jk0Yg8o+UY2bRqmcS5iSSPSB7Z4bRJGxFAAAEEEEAAAQQQQAABZwmQPCJ5JDM+Fh+YzZ1H3HnkrNMxvUUAAQQQQAABBBBAAAEEYlOA5BHJI5JHGZ55xMfWDreYKPMioY7/x+T42FpsnsppFQIIIIAAAggggAACCCBgnQDJI5JHJI9IHpm484zkkXWnY7aMAAIIIIAAAggggAACCMSmAMkjkkckj0gekTyKzfMzrUIAAQQQQAABBBBAAAEEYkIgk+SRt12n5IuDnz4msUOrPyT++YR+jKXQXl2u9KDuEvvduFrihxN7SkwadKfEZrOekzispVaqOjOpkcTaH5TzAdROflq+7rVPq1jVmV9b4t2Vr5N4c+1iEhMG95I4sfwrEgeP1YpUj+TeKHHl2/r7Ad0u1W2P07YM7VhHYrVc2ugt8/pIHN12ncS1PQZI7FtwpcSvBh+WeHSUVkLrckYrzb3bcZvEzX210tSw5CYSm+bPqfsL8Eo7+qH8ZpHHxv11sD61kwfJugsTp0p8NOE9iV90076/UE77dGKe+q9pP1Pb2k598x27cN9PDNCf15islcRanNCPJ/WedbfEJwffKrH45sES2/mN49jav8rP10/2G+cpDeXndU5vl3h6zVsS++TUsXK/etymdbhKXr9B4rInLvQcd99Z+fkfi3U8/I3GNf5bfr57msE4587h22fmX/hVW+ulc7Nu8gMSO+b6ROKcSTdLvG1WP4lDKpyU+PVI7Wttg3nqXsY7Vwe+rNXn8i7UKoa+vnncmp5aID+fPzK3xKtmvi5xekmd24GOq4Dj4Tnu/H+f3fEf10LPA8ua6XHcpYI+7Hz/YD1m3S+tkcgLAQQQQAABBBBAAAEEEEAgXgRIHpE8krlM8ojkkXseGCUPSR7Fy6mffiCAAAIIIIAAAggggAACwQuQPCJ5RPKIO4+CTh6SPAr+5MqSCCCAAAIIIIAAAggggEC8CJA8InlE8ojkEcmjeDmj0w8EEEAAAQQQQAABBBBAwAIBkkckj0gekTwieWTByZVNIoAAAggggAACCCCAAALxIkDyiOQRySOSRySP4uWMTj8QQAABBBBAAAEEEEAAAQsEskgeWbA3Nhm6wMH+sm6HBK0EVzT1TYn9C1wS+jYdu6ZftbVPeovEjpTmErUuGi8EEEAAAQQQQAABBBBAAAEEEHALkDyyyzwgeRTGkSJ5FEZMNoUAAggggAACCCCAAAIIIBDnAiSP7DLAJI/COFIkj8KIyaYQQAABBBBAAAEEEEAAAQTiXIDkkV0GmORRGEeK5FEYMdkUAggggAACCCCAAAIIIIBAnAuQPLLLAJM8CuNIkTwKIyabQgABBBBAAAEEEEAAAQQQiHMBkkd2GWCSR2EcKZJHYcRkUwgggAACCCCAAAIIIIAAAnEuQPLILgNM8iiMI0XyKIyYbAoBBBBAAAEEEEAAAQQQQCDOBUge2WWASR6FcaRIHoURk00hgAACCCCAAAIIIIAAAgjEuQDJI7sMMMmjMI4UyaMwYrIpBBBAAAEEEEAAAQQQQACBOBcgeWSXASZ5FMaRInkURkw2hQACCCCAAAIIIIAAAgggEOcCJI/sMsAkj8I4UiSPwojJphBAAAEEEEAAAQQQQAABBOJcgOSRXQaY5FEYR4rkURgx2RQCCCCAAAIIIIAAAggggECcC5A8ivUBPrNOWrjy7V4SB3S7VFs8rqeEoR3rSKyWO0es9yQG2ndO2nBmz1SJs8b3k9hp2yMSu/buLHFIg+IS88ZAi2kCAggggAACCCCAAAIIIIAAAtEWIHkU7REw2j/JIyMhE78neWQCi0URQAABBBBAAAEEEEAAAQQQEAGSR7E+EUgehXGESB6FEZNNIYAAAggggAACCCCAAAIIOESA5FGsDzTJozCOEMmjMGKyKQQQQAABBBBAAAEEEEAAAYcIkDyK9YEmeRTGESJ5FEZMNoUAAggggAACCCCAAAIIIOAQAZJHsT7QJI/COEIkj8KIyaYQQAABBBBAAAEEEEAAAQQcIkDyyCEDTTcRQAABBBBAAAEEEEAAAQQQQACBUARIHoWixjoIIIAAAggggAACCCCAAAIIIICAQwRIHjlkoOkmAggggAACCCCAAAIIIIAAAgggEIoAyaNQ1FgHAQQQQAABBBBAAAEEEEAAAQQQcIgAySOHDDTdRAABBBBAAAEEEEAAAQQQQAABBEIRIHkUihrrIIAAAggggAACCCCAAAIIIIAAAg4RIHnkkIGmmwgggAACCCCAAAIIIIAAAggggEAoAiSPQlFjHQQQQAABBBBAAAEEEEAAAQQQQMAhAiSPHDLQdBMBBBBAAAEEEEAAAQQQQAABBBAIRYDkUShqrIMAAggggAACCCCAAAIIIIAAAgg4RIDkkUMGmm4igAACCCCAAAIIIIAAAggggAACoQiQPApFjXUQQAABBBBAAAEEEEAAAQQQQAABhwiQPHLIQNNNBBBAAAEEEEAAAQQQQAABBBBAIBQBkkehqLEOAggggAACCCCAAAIIIIAAAggg4BABkkcOGWi6iQACCCCAAAIIIIAAAggggAACCIQiQPIoFDXWQQABBBBAAAEEEEAAAQQQQAABBBwiQPLIIQNNNxFAAAEEEEAAAQQQQAABBBBAAIFQBEgehaLGOggggAACCCCAAAIIIIAAAggggIBDBEgeOWSg6SYCCCCAAAIIIIAAAggggAACCCAQigDJo1DUWAcBBBBAAAEEEEAAAQQQQAABBBBwiADJI4cMNN1EAAEEEEAAAQQQQAABBBBAAAEEQhEgeRSKGusggAACCCCAAAIIIIAAAggggAACDhEgeeSQgaabCCCAAAIIIIAAAggggAACCCCAQCgCJI9CUWMdBBBAAAEEEEAAAQQQQAABBBBAwCEC/x+/peRG6fNYVQAAAABJRU5ErkJggg=="/>
          <p:cNvSpPr>
            <a:spLocks noChangeAspect="1" noChangeArrowheads="1"/>
          </p:cNvSpPr>
          <p:nvPr/>
        </p:nvSpPr>
        <p:spPr bwMode="auto">
          <a:xfrm>
            <a:off x="155575" y="-419100"/>
            <a:ext cx="1362075" cy="1362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0938" t="53750" r="26015" b="32222"/>
          <a:stretch/>
        </p:blipFill>
        <p:spPr bwMode="auto">
          <a:xfrm>
            <a:off x="4572000" y="4293096"/>
            <a:ext cx="4048129"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155575" y="1628800"/>
            <a:ext cx="3696345" cy="2862322"/>
          </a:xfrm>
          <a:prstGeom prst="rect">
            <a:avLst/>
          </a:prstGeom>
        </p:spPr>
        <p:txBody>
          <a:bodyPr wrap="square">
            <a:spAutoFit/>
          </a:bodyPr>
          <a:lstStyle/>
          <a:p>
            <a:pPr algn="just"/>
            <a:r>
              <a:rPr lang="ru-RU" i="1" dirty="0">
                <a:latin typeface="Times New Roman" panose="02020603050405020304" pitchFamily="18" charset="0"/>
                <a:cs typeface="Times New Roman" panose="02020603050405020304" pitchFamily="18" charset="0"/>
              </a:rPr>
              <a:t>Сопоставление информации в тексте с информацией на рисунке.</a:t>
            </a:r>
            <a:endParaRPr lang="ru-RU" i="1" dirty="0">
              <a:latin typeface="Times New Roman" panose="02020603050405020304" pitchFamily="18" charset="0"/>
              <a:cs typeface="Times New Roman" panose="02020603050405020304" pitchFamily="18" charset="0"/>
            </a:endParaRPr>
          </a:p>
          <a:p>
            <a:pPr algn="just"/>
            <a:r>
              <a:rPr lang="ru-RU" i="1" dirty="0">
                <a:latin typeface="Times New Roman" panose="02020603050405020304" pitchFamily="18" charset="0"/>
                <a:cs typeface="Times New Roman" panose="02020603050405020304" pitchFamily="18" charset="0"/>
              </a:rPr>
              <a:t>Установление искомой величины и связи между ней и данными величинами. </a:t>
            </a:r>
            <a:endParaRPr lang="ru-RU" i="1" dirty="0">
              <a:latin typeface="Times New Roman" panose="02020603050405020304" pitchFamily="18" charset="0"/>
              <a:cs typeface="Times New Roman" panose="02020603050405020304" pitchFamily="18" charset="0"/>
            </a:endParaRPr>
          </a:p>
          <a:p>
            <a:pPr algn="just"/>
            <a:r>
              <a:rPr lang="ru-RU" i="1" dirty="0">
                <a:latin typeface="Times New Roman" panose="02020603050405020304" pitchFamily="18" charset="0"/>
                <a:cs typeface="Times New Roman" panose="02020603050405020304" pitchFamily="18" charset="0"/>
              </a:rPr>
              <a:t>Построение логической цепочки рассуждений в решении задачи. Ответ на вопрос задачи.</a:t>
            </a:r>
            <a:endParaRPr lang="ru-RU" i="1" dirty="0">
              <a:latin typeface="Times New Roman" panose="02020603050405020304" pitchFamily="18" charset="0"/>
              <a:cs typeface="Times New Roman" panose="02020603050405020304" pitchFamily="18" charset="0"/>
            </a:endParaRPr>
          </a:p>
          <a:p>
            <a:r>
              <a:rPr lang="ru-RU" dirty="0"/>
              <a:t/>
            </a:r>
            <a:br>
              <a:rPr lang="ru-RU" dirty="0"/>
            </a:br>
            <a:endParaRPr lang="ru-RU" dirty="0"/>
          </a:p>
        </p:txBody>
      </p:sp>
      <p:graphicFrame>
        <p:nvGraphicFramePr>
          <p:cNvPr id="7" name="Таблица 6"/>
          <p:cNvGraphicFramePr>
            <a:graphicFrameLocks noGrp="1"/>
          </p:cNvGraphicFramePr>
          <p:nvPr>
            <p:extLst>
              <p:ext uri="{D42A27DB-BD31-4B8C-83A1-F6EECF244321}">
                <p14:modId xmlns:p14="http://schemas.microsoft.com/office/powerpoint/2010/main" val="2263654699"/>
              </p:ext>
            </p:extLst>
          </p:nvPr>
        </p:nvGraphicFramePr>
        <p:xfrm>
          <a:off x="539552" y="235496"/>
          <a:ext cx="2736303" cy="914400"/>
        </p:xfrm>
        <a:graphic>
          <a:graphicData uri="http://schemas.openxmlformats.org/drawingml/2006/table">
            <a:tbl>
              <a:tblPr/>
              <a:tblGrid>
                <a:gridCol w="2736303"/>
              </a:tblGrid>
              <a:tr h="0">
                <a:tc>
                  <a:txBody>
                    <a:bodyPr/>
                    <a:lstStyle/>
                    <a:p>
                      <a:pPr algn="ctr" rtl="0" fontAlgn="t">
                        <a:spcBef>
                          <a:spcPts val="0"/>
                        </a:spcBef>
                        <a:spcAft>
                          <a:spcPts val="0"/>
                        </a:spcAft>
                      </a:pPr>
                      <a:r>
                        <a:rPr lang="ru-RU" sz="1800" b="1" i="0" u="none" strike="noStrike" dirty="0">
                          <a:solidFill>
                            <a:srgbClr val="000000"/>
                          </a:solidFill>
                          <a:effectLst/>
                          <a:latin typeface="Times New Roman"/>
                        </a:rPr>
                        <a:t>Виды деятельности обучающихся (познавательные УУД)</a:t>
                      </a:r>
                      <a:endParaRPr lang="ru-RU" sz="18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Rectangle 4"/>
          <p:cNvSpPr>
            <a:spLocks noChangeArrowheads="1"/>
          </p:cNvSpPr>
          <p:nvPr/>
        </p:nvSpPr>
        <p:spPr bwMode="auto">
          <a:xfrm>
            <a:off x="4354513" y="22621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255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xmlns="" id="{0287FDE6-95B7-4368-B454-EDD09FD9E4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611" y="268530"/>
            <a:ext cx="776685" cy="858587"/>
          </a:xfrm>
          <a:prstGeom prst="rect">
            <a:avLst/>
          </a:prstGeom>
        </p:spPr>
      </p:pic>
      <p:pic>
        <p:nvPicPr>
          <p:cNvPr id="7" name="Picture 2" descr="C:\Users\Chernicyna-NA\Desktop\САЙТ ЦЕНТР\лого больш.png"/>
          <p:cNvPicPr>
            <a:picLocks noChangeAspect="1" noChangeArrowheads="1"/>
          </p:cNvPicPr>
          <p:nvPr/>
        </p:nvPicPr>
        <p:blipFill>
          <a:blip r:embed="rId3" cstate="print"/>
          <a:srcRect/>
          <a:stretch>
            <a:fillRect/>
          </a:stretch>
        </p:blipFill>
        <p:spPr bwMode="auto">
          <a:xfrm>
            <a:off x="7520139" y="314855"/>
            <a:ext cx="846184" cy="943251"/>
          </a:xfrm>
          <a:prstGeom prst="rect">
            <a:avLst/>
          </a:prstGeom>
          <a:noFill/>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0255" y="268530"/>
            <a:ext cx="414477" cy="976071"/>
          </a:xfrm>
          <a:prstGeom prst="rect">
            <a:avLst/>
          </a:prstGeom>
          <a:ln>
            <a:noFill/>
          </a:ln>
          <a:effectLst/>
        </p:spPr>
      </p:pic>
      <p:pic>
        <p:nvPicPr>
          <p:cNvPr id="9" name="Picture 2" descr="C:\Users\Chernicyna-NA\Desktop\САЙТ ЦЕНТР\подвал\logo2.png"/>
          <p:cNvPicPr>
            <a:picLocks noChangeAspect="1" noChangeArrowheads="1"/>
          </p:cNvPicPr>
          <p:nvPr/>
        </p:nvPicPr>
        <p:blipFill>
          <a:blip r:embed="rId5" cstate="print"/>
          <a:srcRect/>
          <a:stretch>
            <a:fillRect/>
          </a:stretch>
        </p:blipFill>
        <p:spPr bwMode="auto">
          <a:xfrm>
            <a:off x="4453280" y="319826"/>
            <a:ext cx="914689" cy="810000"/>
          </a:xfrm>
          <a:prstGeom prst="rect">
            <a:avLst/>
          </a:prstGeom>
          <a:noFill/>
        </p:spPr>
      </p:pic>
      <p:pic>
        <p:nvPicPr>
          <p:cNvPr id="614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4219" t="31993" r="26328" b="40707"/>
          <a:stretch/>
        </p:blipFill>
        <p:spPr bwMode="auto">
          <a:xfrm>
            <a:off x="642072" y="4077072"/>
            <a:ext cx="8348325" cy="2592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878931" y="1238562"/>
            <a:ext cx="1846980" cy="446276"/>
          </a:xfrm>
          <a:prstGeom prst="rect">
            <a:avLst/>
          </a:prstGeom>
          <a:noFill/>
        </p:spPr>
        <p:txBody>
          <a:bodyPr wrap="none" rtlCol="0">
            <a:spAutoFit/>
          </a:bodyPr>
          <a:lstStyle/>
          <a:p>
            <a:r>
              <a:rPr lang="ru-RU" sz="2300" b="1" dirty="0" smtClean="0">
                <a:latin typeface="Times New Roman" panose="02020603050405020304" pitchFamily="18" charset="0"/>
                <a:cs typeface="Times New Roman" panose="02020603050405020304" pitchFamily="18" charset="0"/>
              </a:rPr>
              <a:t>ЗАДАНИЕ 2</a:t>
            </a:r>
            <a:endParaRPr lang="ru-RU" sz="2300"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927804" y="1641574"/>
            <a:ext cx="7776863" cy="923330"/>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СОЗДАНИЕ КОМПЛЕКТА ЗАДАНИЙ  НА ФОРМИРОВАНИЕ МЕТАПРЕДМЕТНЫХ  РЕЗУЛЬТАТОВ ПО ТЕМЕ, ВЫБРАННОЙ КОМАНДОЙ ШКОЛЫ ДЛЯ МЕТАПРЕДМЕТНОГО </a:t>
            </a:r>
            <a:r>
              <a:rPr lang="ru-RU" dirty="0" smtClean="0">
                <a:latin typeface="Times New Roman" panose="02020603050405020304" pitchFamily="18" charset="0"/>
                <a:cs typeface="Times New Roman" panose="02020603050405020304" pitchFamily="18" charset="0"/>
              </a:rPr>
              <a:t>СОБЫТИЯ</a:t>
            </a:r>
            <a:endParaRPr lang="ru-RU"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19747" y="2636912"/>
            <a:ext cx="7848872" cy="1754326"/>
          </a:xfrm>
          <a:prstGeom prst="rect">
            <a:avLst/>
          </a:prstGeom>
        </p:spPr>
        <p:txBody>
          <a:bodyPr wrap="square">
            <a:spAutoFit/>
          </a:bodyPr>
          <a:lstStyle/>
          <a:p>
            <a:pPr algn="just"/>
            <a:r>
              <a:rPr lang="ru-RU" i="1" dirty="0">
                <a:latin typeface="Times New Roman" panose="02020603050405020304" pitchFamily="18" charset="0"/>
                <a:cs typeface="Times New Roman" panose="02020603050405020304" pitchFamily="18" charset="0"/>
              </a:rPr>
              <a:t>Требования к </a:t>
            </a:r>
            <a:r>
              <a:rPr lang="ru-RU" i="1" dirty="0" smtClean="0">
                <a:latin typeface="Times New Roman" panose="02020603050405020304" pitchFamily="18" charset="0"/>
                <a:cs typeface="Times New Roman" panose="02020603050405020304" pitchFamily="18" charset="0"/>
              </a:rPr>
              <a:t>выполнению</a:t>
            </a:r>
            <a:endParaRPr lang="ru-RU" i="1"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Разработать пакет заданий по выбранной теме (не менее 4-х заданий на формирование разных видов запланированных </a:t>
            </a:r>
            <a:r>
              <a:rPr lang="ru-RU" dirty="0" err="1">
                <a:latin typeface="Times New Roman" panose="02020603050405020304" pitchFamily="18" charset="0"/>
                <a:cs typeface="Times New Roman" panose="02020603050405020304" pitchFamily="18" charset="0"/>
              </a:rPr>
              <a:t>метапредметных</a:t>
            </a:r>
            <a:r>
              <a:rPr lang="ru-RU" dirty="0">
                <a:latin typeface="Times New Roman" panose="02020603050405020304" pitchFamily="18" charset="0"/>
                <a:cs typeface="Times New Roman" panose="02020603050405020304" pitchFamily="18" charset="0"/>
              </a:rPr>
              <a:t> результатов обучения</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соответствующих заданному формату.  </a:t>
            </a:r>
            <a:endParaRPr lang="ru-RU" dirty="0">
              <a:latin typeface="Times New Roman" panose="02020603050405020304" pitchFamily="18" charset="0"/>
              <a:cs typeface="Times New Roman" panose="02020603050405020304" pitchFamily="18" charset="0"/>
            </a:endParaRPr>
          </a:p>
          <a:p>
            <a:pPr algn="just"/>
            <a:r>
              <a:rPr lang="ru-RU" dirty="0"/>
              <a:t/>
            </a:r>
            <a:br>
              <a:rPr lang="ru-RU" dirty="0"/>
            </a:br>
            <a:endParaRPr lang="ru-RU" dirty="0"/>
          </a:p>
        </p:txBody>
      </p:sp>
    </p:spTree>
    <p:extLst>
      <p:ext uri="{BB962C8B-B14F-4D97-AF65-F5344CB8AC3E}">
        <p14:creationId xmlns:p14="http://schemas.microsoft.com/office/powerpoint/2010/main" val="2033215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46836" y="1124743"/>
            <a:ext cx="6060698" cy="492443"/>
          </a:xfrm>
          <a:prstGeom prst="rect">
            <a:avLst/>
          </a:prstGeom>
          <a:noFill/>
        </p:spPr>
        <p:txBody>
          <a:bodyPr wrap="none" rtlCol="0">
            <a:spAutoFit/>
          </a:bodyPr>
          <a:lstStyle/>
          <a:p>
            <a:pPr algn="ctr"/>
            <a:r>
              <a:rPr lang="ru-RU" sz="2600" dirty="0" smtClean="0">
                <a:latin typeface="Times New Roman" panose="02020603050405020304" pitchFamily="18" charset="0"/>
                <a:cs typeface="Times New Roman" panose="02020603050405020304" pitchFamily="18" charset="0"/>
              </a:rPr>
              <a:t>Ссылка на запись </a:t>
            </a:r>
            <a:r>
              <a:rPr lang="ru-RU" sz="2600" dirty="0" err="1" smtClean="0">
                <a:latin typeface="Times New Roman" panose="02020603050405020304" pitchFamily="18" charset="0"/>
                <a:cs typeface="Times New Roman" panose="02020603050405020304" pitchFamily="18" charset="0"/>
              </a:rPr>
              <a:t>вебинара</a:t>
            </a:r>
            <a:r>
              <a:rPr lang="ru-RU" sz="2600" dirty="0" smtClean="0">
                <a:latin typeface="Times New Roman" panose="02020603050405020304" pitchFamily="18" charset="0"/>
                <a:cs typeface="Times New Roman" panose="02020603050405020304" pitchFamily="18" charset="0"/>
              </a:rPr>
              <a:t> от 06.06.2023</a:t>
            </a:r>
            <a:endParaRPr lang="ru-RU"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4830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anose="02020603050405020304" pitchFamily="18" charset="0"/>
                <a:cs typeface="Times New Roman" panose="02020603050405020304" pitchFamily="18" charset="0"/>
              </a:rPr>
              <a:t>Анализ задания 1</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marL="0" indent="0" algn="ctr">
              <a:buNone/>
            </a:pPr>
            <a:r>
              <a:rPr lang="ru-RU" dirty="0">
                <a:latin typeface="Times New Roman" panose="02020603050405020304" pitchFamily="18" charset="0"/>
                <a:cs typeface="Times New Roman" panose="02020603050405020304" pitchFamily="18" charset="0"/>
              </a:rPr>
              <a:t>С</a:t>
            </a:r>
            <a:r>
              <a:rPr lang="ru-RU" dirty="0" smtClean="0">
                <a:latin typeface="Times New Roman" panose="02020603050405020304" pitchFamily="18" charset="0"/>
                <a:cs typeface="Times New Roman" panose="02020603050405020304" pitchFamily="18" charset="0"/>
              </a:rPr>
              <a:t>оздание комплекта заданий  на формирование </a:t>
            </a:r>
            <a:r>
              <a:rPr lang="ru-RU" dirty="0" err="1" smtClean="0">
                <a:latin typeface="Times New Roman" panose="02020603050405020304" pitchFamily="18" charset="0"/>
                <a:cs typeface="Times New Roman" panose="02020603050405020304" pitchFamily="18" charset="0"/>
              </a:rPr>
              <a:t>метапредметных</a:t>
            </a:r>
            <a:r>
              <a:rPr lang="ru-RU" dirty="0" smtClean="0">
                <a:latin typeface="Times New Roman" panose="02020603050405020304" pitchFamily="18" charset="0"/>
                <a:cs typeface="Times New Roman" panose="02020603050405020304" pitchFamily="18" charset="0"/>
              </a:rPr>
              <a:t>  результатов</a:t>
            </a:r>
          </a:p>
          <a:p>
            <a:pPr marL="0" indent="0" algn="ctr">
              <a:buNone/>
            </a:pPr>
            <a:endParaRPr lang="ru-RU" dirty="0" smtClean="0">
              <a:latin typeface="Times New Roman" panose="02020603050405020304" pitchFamily="18" charset="0"/>
              <a:cs typeface="Times New Roman" panose="02020603050405020304" pitchFamily="18" charset="0"/>
            </a:endParaRPr>
          </a:p>
          <a:p>
            <a:pPr algn="just"/>
            <a:r>
              <a:rPr lang="ru-RU" sz="2200" dirty="0">
                <a:latin typeface="Times New Roman" panose="02020603050405020304" pitchFamily="18" charset="0"/>
                <a:cs typeface="Times New Roman" panose="02020603050405020304" pitchFamily="18" charset="0"/>
              </a:rPr>
              <a:t> Разработать пакет заданий к учебному занятию по выбранной теме учебного занятия (не менее 5 заданий на формирование разных видов запланированных </a:t>
            </a:r>
            <a:r>
              <a:rPr lang="ru-RU" sz="2200" dirty="0" err="1">
                <a:latin typeface="Times New Roman" panose="02020603050405020304" pitchFamily="18" charset="0"/>
                <a:cs typeface="Times New Roman" panose="02020603050405020304" pitchFamily="18" charset="0"/>
              </a:rPr>
              <a:t>метапредметных</a:t>
            </a:r>
            <a:r>
              <a:rPr lang="ru-RU" sz="2200" dirty="0">
                <a:latin typeface="Times New Roman" panose="02020603050405020304" pitchFamily="18" charset="0"/>
                <a:cs typeface="Times New Roman" panose="02020603050405020304" pitchFamily="18" charset="0"/>
              </a:rPr>
              <a:t> результатов обучения - </a:t>
            </a:r>
            <a:r>
              <a:rPr lang="ru-RU" sz="2200" i="1" dirty="0">
                <a:latin typeface="Times New Roman" panose="02020603050405020304" pitchFamily="18" charset="0"/>
                <a:cs typeface="Times New Roman" panose="02020603050405020304" pitchFamily="18" charset="0"/>
              </a:rPr>
              <a:t>познавательных УУД</a:t>
            </a:r>
            <a:r>
              <a:rPr lang="ru-RU" sz="2200" b="1" dirty="0" smtClean="0">
                <a:latin typeface="Times New Roman" panose="02020603050405020304" pitchFamily="18" charset="0"/>
                <a:cs typeface="Times New Roman" panose="02020603050405020304" pitchFamily="18" charset="0"/>
              </a:rPr>
              <a:t>)</a:t>
            </a:r>
            <a:endParaRPr lang="ru-RU" sz="2200" dirty="0">
              <a:latin typeface="Times New Roman" panose="02020603050405020304" pitchFamily="18" charset="0"/>
              <a:cs typeface="Times New Roman" panose="02020603050405020304" pitchFamily="18" charset="0"/>
            </a:endParaRPr>
          </a:p>
          <a:p>
            <a:pPr marL="0" indent="0">
              <a:buNone/>
            </a:pPr>
            <a:r>
              <a:rPr lang="ru-RU" dirty="0"/>
              <a:t/>
            </a:r>
            <a:br>
              <a:rPr lang="ru-RU" dirty="0"/>
            </a:b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371776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795476"/>
            <a:ext cx="4248472" cy="5847755"/>
          </a:xfrm>
          <a:prstGeom prst="rect">
            <a:avLst/>
          </a:prstGeom>
          <a:solidFill>
            <a:schemeClr val="accent6">
              <a:lumMod val="20000"/>
              <a:lumOff val="80000"/>
            </a:schemeClr>
          </a:solidFill>
        </p:spPr>
        <p:txBody>
          <a:bodyPr wrap="square" rtlCol="0">
            <a:spAutoFit/>
          </a:bodyPr>
          <a:lstStyle/>
          <a:p>
            <a:pPr algn="ctr"/>
            <a:r>
              <a:rPr lang="ru-RU" sz="2200" b="1" dirty="0" smtClean="0">
                <a:latin typeface="Times New Roman" panose="02020603050405020304" pitchFamily="18" charset="0"/>
                <a:cs typeface="Times New Roman" panose="02020603050405020304" pitchFamily="18" charset="0"/>
              </a:rPr>
              <a:t>Практическая </a:t>
            </a:r>
            <a:r>
              <a:rPr lang="ru-RU" sz="2200" b="1" dirty="0">
                <a:latin typeface="Times New Roman" panose="02020603050405020304" pitchFamily="18" charset="0"/>
                <a:cs typeface="Times New Roman" panose="02020603050405020304" pitchFamily="18" charset="0"/>
              </a:rPr>
              <a:t>задача </a:t>
            </a:r>
            <a:endParaRPr lang="ru-RU" sz="2200" b="1" dirty="0" smtClean="0">
              <a:latin typeface="Times New Roman" panose="02020603050405020304" pitchFamily="18" charset="0"/>
              <a:cs typeface="Times New Roman" panose="02020603050405020304" pitchFamily="18" charset="0"/>
            </a:endParaRPr>
          </a:p>
          <a:p>
            <a:endParaRPr lang="ru-RU" sz="22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ru-RU" sz="2200" dirty="0">
                <a:latin typeface="Times New Roman" panose="02020603050405020304" pitchFamily="18" charset="0"/>
                <a:cs typeface="Times New Roman" panose="02020603050405020304" pitchFamily="18" charset="0"/>
              </a:rPr>
              <a:t>«Закрытые»</a:t>
            </a:r>
          </a:p>
          <a:p>
            <a:pPr marL="285750" indent="-285750" algn="just">
              <a:buFont typeface="Wingdings" panose="05000000000000000000" pitchFamily="2" charset="2"/>
              <a:buChar char="§"/>
            </a:pPr>
            <a:r>
              <a:rPr lang="ru-RU" sz="2200" dirty="0" smtClean="0">
                <a:latin typeface="Times New Roman" panose="02020603050405020304" pitchFamily="18" charset="0"/>
                <a:cs typeface="Times New Roman" panose="02020603050405020304" pitchFamily="18" charset="0"/>
              </a:rPr>
              <a:t>Нацелена </a:t>
            </a:r>
            <a:r>
              <a:rPr lang="ru-RU" sz="2200" dirty="0">
                <a:latin typeface="Times New Roman" panose="02020603050405020304" pitchFamily="18" charset="0"/>
                <a:cs typeface="Times New Roman" panose="02020603050405020304" pitchFamily="18" charset="0"/>
              </a:rPr>
              <a:t>на получение результата, содержащегося в условии самой задачи (например, определить то-то, доказать то-то, собрать то-то, проанализировать то-то и др</a:t>
            </a:r>
            <a:r>
              <a:rPr lang="ru-RU" sz="2200" dirty="0" smtClean="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
            </a:pPr>
            <a:endParaRPr lang="ru-RU" sz="2200"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ru-RU" sz="2200" dirty="0" smtClean="0">
                <a:latin typeface="Times New Roman" panose="02020603050405020304" pitchFamily="18" charset="0"/>
                <a:cs typeface="Times New Roman" panose="02020603050405020304" pitchFamily="18" charset="0"/>
              </a:rPr>
              <a:t>Практическая </a:t>
            </a:r>
            <a:r>
              <a:rPr lang="ru-RU" sz="2200" dirty="0">
                <a:latin typeface="Times New Roman" panose="02020603050405020304" pitchFamily="18" charset="0"/>
                <a:cs typeface="Times New Roman" panose="02020603050405020304" pitchFamily="18" charset="0"/>
              </a:rPr>
              <a:t>задача отвечает на вопрос </a:t>
            </a:r>
            <a:r>
              <a:rPr lang="ru-RU" sz="2200" b="1" i="1" dirty="0">
                <a:solidFill>
                  <a:srgbClr val="FF0000"/>
                </a:solidFill>
                <a:latin typeface="Times New Roman" panose="02020603050405020304" pitchFamily="18" charset="0"/>
                <a:cs typeface="Times New Roman" panose="02020603050405020304" pitchFamily="18" charset="0"/>
              </a:rPr>
              <a:t>«что нужно делать</a:t>
            </a:r>
            <a:r>
              <a:rPr lang="ru-RU" sz="2200" b="1" i="1" dirty="0" smtClean="0">
                <a:solidFill>
                  <a:srgbClr val="FF0000"/>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
            </a:pPr>
            <a:r>
              <a:rPr lang="ru-RU" sz="2200" dirty="0" smtClean="0">
                <a:latin typeface="Times New Roman" panose="02020603050405020304" pitchFamily="18" charset="0"/>
                <a:cs typeface="Times New Roman" panose="02020603050405020304" pitchFamily="18" charset="0"/>
              </a:rPr>
              <a:t>«Эффект </a:t>
            </a:r>
            <a:r>
              <a:rPr lang="ru-RU" sz="2200" dirty="0">
                <a:latin typeface="Times New Roman" panose="02020603050405020304" pitchFamily="18" charset="0"/>
                <a:cs typeface="Times New Roman" panose="02020603050405020304" pitchFamily="18" charset="0"/>
              </a:rPr>
              <a:t>ленивого мозга»</a:t>
            </a:r>
            <a:endParaRPr lang="ru-RU" sz="2200" b="1" i="1" dirty="0" smtClean="0">
              <a:solidFill>
                <a:srgbClr val="FF000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ru-RU" sz="2200" dirty="0" smtClean="0">
                <a:latin typeface="Times New Roman" panose="02020603050405020304" pitchFamily="18" charset="0"/>
                <a:cs typeface="Times New Roman" panose="02020603050405020304" pitchFamily="18" charset="0"/>
              </a:rPr>
              <a:t>Неспособность </a:t>
            </a:r>
            <a:r>
              <a:rPr lang="ru-RU" sz="2200" dirty="0">
                <a:latin typeface="Times New Roman" panose="02020603050405020304" pitchFamily="18" charset="0"/>
                <a:cs typeface="Times New Roman" panose="02020603050405020304" pitchFamily="18" charset="0"/>
              </a:rPr>
              <a:t>обучающегося мыслить, рассуждать, строить гипотезы</a:t>
            </a:r>
            <a:endParaRPr lang="ru-RU" sz="2200" b="1" i="1" dirty="0">
              <a:solidFill>
                <a:srgbClr val="FF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716016" y="846579"/>
            <a:ext cx="4320480" cy="5847755"/>
          </a:xfrm>
          <a:prstGeom prst="rect">
            <a:avLst/>
          </a:prstGeom>
          <a:solidFill>
            <a:schemeClr val="accent1">
              <a:lumMod val="20000"/>
              <a:lumOff val="80000"/>
            </a:schemeClr>
          </a:solidFill>
        </p:spPr>
        <p:txBody>
          <a:bodyPr wrap="square">
            <a:spAutoFit/>
          </a:bodyPr>
          <a:lstStyle/>
          <a:p>
            <a:pPr algn="ctr"/>
            <a:r>
              <a:rPr lang="ru-RU" sz="2200" b="1" dirty="0">
                <a:latin typeface="Times New Roman" panose="02020603050405020304" pitchFamily="18" charset="0"/>
                <a:cs typeface="Times New Roman" panose="02020603050405020304" pitchFamily="18" charset="0"/>
              </a:rPr>
              <a:t>Учебная задача </a:t>
            </a:r>
            <a:endParaRPr lang="ru-RU" sz="2200" b="1" dirty="0" smtClean="0">
              <a:latin typeface="Times New Roman" panose="02020603050405020304" pitchFamily="18" charset="0"/>
              <a:cs typeface="Times New Roman" panose="02020603050405020304" pitchFamily="18" charset="0"/>
            </a:endParaRPr>
          </a:p>
          <a:p>
            <a:endParaRPr lang="ru-RU" sz="2200"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ru-RU" sz="2200" dirty="0">
                <a:latin typeface="Times New Roman" panose="02020603050405020304" pitchFamily="18" charset="0"/>
                <a:cs typeface="Times New Roman" panose="02020603050405020304" pitchFamily="18" charset="0"/>
              </a:rPr>
              <a:t>«Открытые»</a:t>
            </a:r>
          </a:p>
          <a:p>
            <a:pPr marL="285750" indent="-285750" algn="just">
              <a:buFont typeface="Wingdings" panose="05000000000000000000" pitchFamily="2" charset="2"/>
              <a:buChar char="§"/>
            </a:pPr>
            <a:r>
              <a:rPr lang="ru-RU" sz="2200" dirty="0" smtClean="0">
                <a:latin typeface="Times New Roman" panose="02020603050405020304" pitchFamily="18" charset="0"/>
                <a:cs typeface="Times New Roman" panose="02020603050405020304" pitchFamily="18" charset="0"/>
              </a:rPr>
              <a:t>Решение </a:t>
            </a:r>
            <a:r>
              <a:rPr lang="ru-RU" sz="2200" dirty="0">
                <a:latin typeface="Times New Roman" panose="02020603050405020304" pitchFamily="18" charset="0"/>
                <a:cs typeface="Times New Roman" panose="02020603050405020304" pitchFamily="18" charset="0"/>
              </a:rPr>
              <a:t>учебной задачи - это не продукт, а средство достижения целей учебной деятельности</a:t>
            </a:r>
            <a:r>
              <a:rPr lang="ru-RU" sz="2200" dirty="0" smtClean="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
            </a:pPr>
            <a:endParaRPr lang="ru-RU" sz="22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endParaRPr lang="ru-RU" sz="2200"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endParaRPr lang="ru-RU" sz="2200"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ru-RU" sz="2200" dirty="0" smtClean="0">
                <a:latin typeface="Times New Roman" panose="02020603050405020304" pitchFamily="18" charset="0"/>
                <a:cs typeface="Times New Roman" panose="02020603050405020304" pitchFamily="18" charset="0"/>
              </a:rPr>
              <a:t>Отвечает </a:t>
            </a:r>
            <a:r>
              <a:rPr lang="ru-RU" sz="2200" dirty="0">
                <a:latin typeface="Times New Roman" panose="02020603050405020304" pitchFamily="18" charset="0"/>
                <a:cs typeface="Times New Roman" panose="02020603050405020304" pitchFamily="18" charset="0"/>
              </a:rPr>
              <a:t>на вопрос </a:t>
            </a:r>
            <a:r>
              <a:rPr lang="ru-RU" sz="2200" b="1" i="1" dirty="0">
                <a:solidFill>
                  <a:srgbClr val="FF0000"/>
                </a:solidFill>
                <a:latin typeface="Times New Roman" panose="02020603050405020304" pitchFamily="18" charset="0"/>
                <a:cs typeface="Times New Roman" panose="02020603050405020304" pitchFamily="18" charset="0"/>
              </a:rPr>
              <a:t>«как нужно делать»</a:t>
            </a:r>
            <a:r>
              <a:rPr lang="ru-RU" sz="2200" dirty="0">
                <a:latin typeface="Times New Roman" panose="02020603050405020304" pitchFamily="18" charset="0"/>
                <a:cs typeface="Times New Roman" panose="02020603050405020304" pitchFamily="18" charset="0"/>
              </a:rPr>
              <a:t>, то есть происходит освоение способа решения сходных задач. </a:t>
            </a:r>
            <a:endParaRPr lang="ru-RU" sz="2200"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ru-RU" sz="2200" dirty="0" smtClean="0">
                <a:latin typeface="Times New Roman" panose="02020603050405020304" pitchFamily="18" charset="0"/>
                <a:cs typeface="Times New Roman" panose="02020603050405020304" pitchFamily="18" charset="0"/>
              </a:rPr>
              <a:t>Познание </a:t>
            </a:r>
            <a:r>
              <a:rPr lang="ru-RU" sz="2200" dirty="0">
                <a:latin typeface="Times New Roman" panose="02020603050405020304" pitchFamily="18" charset="0"/>
                <a:cs typeface="Times New Roman" panose="02020603050405020304" pitchFamily="18" charset="0"/>
              </a:rPr>
              <a:t>как открытие </a:t>
            </a:r>
            <a:r>
              <a:rPr lang="ru-RU" sz="2200" dirty="0" smtClean="0">
                <a:latin typeface="Times New Roman" panose="02020603050405020304" pitchFamily="18" charset="0"/>
                <a:cs typeface="Times New Roman" panose="02020603050405020304" pitchFamily="18" charset="0"/>
              </a:rPr>
              <a:t>истины</a:t>
            </a:r>
          </a:p>
          <a:p>
            <a:pPr marL="285750" indent="-285750" algn="just">
              <a:buFont typeface="Wingdings" panose="05000000000000000000" pitchFamily="2" charset="2"/>
              <a:buChar char="§"/>
            </a:pPr>
            <a:r>
              <a:rPr lang="ru-RU" sz="2200" dirty="0" smtClean="0">
                <a:latin typeface="Times New Roman" panose="02020603050405020304" pitchFamily="18" charset="0"/>
                <a:cs typeface="Times New Roman" panose="02020603050405020304" pitchFamily="18" charset="0"/>
              </a:rPr>
              <a:t>Интеллектуальное развитие</a:t>
            </a:r>
          </a:p>
          <a:p>
            <a:pPr marL="285750" indent="-285750" algn="just">
              <a:buFont typeface="Wingdings" panose="05000000000000000000" pitchFamily="2" charset="2"/>
              <a:buChar char="§"/>
            </a:pPr>
            <a:endParaRPr lang="ru-RU" sz="22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818556" y="116632"/>
            <a:ext cx="1506887" cy="492443"/>
          </a:xfrm>
          <a:prstGeom prst="rect">
            <a:avLst/>
          </a:prstGeom>
        </p:spPr>
        <p:txBody>
          <a:bodyPr wrap="none">
            <a:spAutoFit/>
          </a:bodyPr>
          <a:lstStyle/>
          <a:p>
            <a:r>
              <a:rPr lang="ru-RU" sz="2600" b="1" dirty="0" smtClean="0">
                <a:latin typeface="Times New Roman" panose="02020603050405020304" pitchFamily="18" charset="0"/>
                <a:cs typeface="Times New Roman" panose="02020603050405020304" pitchFamily="18" charset="0"/>
              </a:rPr>
              <a:t>Отличие</a:t>
            </a:r>
            <a:endParaRPr lang="ru-RU" sz="2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1626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203" t="38750" r="27188" b="6944"/>
          <a:stretch/>
        </p:blipFill>
        <p:spPr bwMode="auto">
          <a:xfrm>
            <a:off x="4142" y="692696"/>
            <a:ext cx="9139858"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data:image/png;base64,iVBORw0KGgoAAAANSUhEUgAAALEAAAC3CAYAAABdcL/YAAAAAXNSR0IArs4c6QAAIABJREFUeF7tnQd8ldX5+L/ve1c2GawEAmFD2EP2EMIUBMQBTnC1dbS2dtn2V0drbW1rRVHbqjhwVJEhKLJH2JAwwt4EskhC9rr3vuv/P2/AiZLFvbnJPZ8Pn46845znfN9zn/OcZ0iGYRj4m18CPiwByQ+xD8+ev+umBPwQ+0HweQn4Ifb5KfQPwA+xnwGfl4AfYp+fQv8A/BD7GfB5Cfgh9vkp9A/AD7GfAZ+XgMchdrlcFBcVUV5RUWnjQ6Jps6YU5Oejapr5/4WGhhIWFobVavV5AfsHcO0l4HGIc7Kz2bljJ/v37wMDWkZHM2HSRFavWsXF3IuEhITQf0B/evbqZYLsb34JXE0CHoe4vLycDevX88I//oHD4eCJ3//eBPb9Be9x6OBBRo4axeiEMURHR2OxWK7Wf//f/RLw/ImdcNXYuH4Dzz37LDNvn8XsOXN49513KSws4LaZM2nTpg2SLPunxi+BKkvA4yux2+1m5YovePWVeTz86KOmGjFx4iSGDBtKVFSUf/Wt8tT5L7wsAY9DXFBQwNLFi5n7rxdp27YtWVlZ/PuN1+nduzd2u90/M34JVFsCHof41KlTvL9gAUm7dvPjhx7i5ZdeYsbNN3PnXXfSJDy82gPw3+CXgMchXrduHe+89Rbd4rvz0MMPmSvy/r17eXHey7Rr1w65EejDYl8gNrgXsrK47M4tWyymOiWsM/4NbfU+TI9BrGka+fn5fPS//7Hqiy+4Z84cpk2fzo7t2/n5zx7j/gcfYPKUKcTGxjZ4tULXdfLy8ti2dSvbt26jW3w87dq3IzMjQ1gdGTpsGHFxcUiSVL3ZbKRXewzi3NxcDh44wMYNG0hLS2Pc+PFMmTKFpN1JvPbqqzRv0ZzRo8dw/ZjRtGjRokFPh1h98y5eZMWKFbzy8ss8+dTTdOjUkcRNm9iwbh1z7ruP8RMmYLPZGrQc6mpwHoM4PS2N48ePmyuQaOHh4fTv35/t27bjdFaYK5DDEcDAgdcRHRNTV+Ort8/JyMjgk48XsmP7Nj786CNz/JsTE/n3q68y6447mHLjjaYd3d+uLgGPQfztrojVSPys6pqG1WZrdD+dyUlJ/PXZv9C6TSxz5syhrLycpKQk8nJzmXHrrfTt27fRyeTquF75Cq9ALPTj4uJiUwd0VjhpGRNtqhCNxVfC0HW2bN7Cb371K8IjIswVV9jPhS485cYpdO3WjcDAwJrOaaO7zysQ52TnsHTJEl584QVzdz5s+HD+8re/mkfNjaEpisL6det49eV5vPKff9O6dWuEY9TMm28xrTO/+d0Tpkz8rWoS8DjEAtpNGzby+M9/TklJidlLYVJ678MP6NO3b4O3TIjxZmdns/iTT1i1chWLli75cszC3Lhs6VJ+8atfmjpxYzA3Vg3TH77K4xCL7hw9coSX5s5l3Zq1pt7XrHkz3vvww0ZhJ3Y6naxauZL/vvZv2rVvz1///jwVFRVsSUxkwTvv0qtPH+6ZPZsuXbvUxfw2imd4BeKK8nLT3PbxxwtN3+Ibp01lTEKCaehvyE2oDHuSk00vPnHcHhIcQmzbNggduUmTcCKjIk2bcatWrQgICGjIoqjTsXkFYgyDCqeTtPNpuN0u2rRtawLc0H8+xYZW2Msv5uZ+cxIlibDQMCIiwgkKDvaf2FUTce9AXM1ONuTLxR7BfzJXuxn2Q1w7+dX4buHNd2D/fs6fT6N9h/YMHDTIf0JXQ2n6Ia6h4L5zm66D4sYQ/9wucFaAoiBUp283NxJ7T57m1flvcerkKeK7dzcjXATM/qPm6k+IH+LqykxVMcpKMcpKKmF1OTEEsBXlGOY/8bcyjNIiUJUrPN2g0K3z+YlUnl++2rSTy5LEHx7+MVOvH0FYVFMkuwMpKAiCQsz/TiPw7KvuNHz9ej/EPyQ9sYqqCoZTgFoOpSXoJUXoGefQM1IxSoowigsw8nMwnGXC4A0WuRI6mxU5PAy+7YkmnH+Ky/jiVBbzDmfgcqsEOmw80r0tU+NiCI+OQQoNR2raAktMG6SoFkhhYUiBweAIQHIEfPeZtSGgAdzrh/jbkyjA1TUMlwtKi9Fzs9FST6GfPY56eA9GaTFSUABSRBOk8FDksBCk5lHI0c2QIsKQQoKRHD/sfabpOgcPpzL39WWcT8+lY1w0z0wdTER+AVK5E6O4FD2vCKO0DMkRiBzXGWuXnsix7ZFj2yGFhlbCbLH6V2l/atdvEWzolSpBdhbKjk0oW9ag52YhBQYgNQ3HEt8Ra994LNFNoQ5yYggHKKdTISjou95qwnZs5BWiHTmNeuAYRtZF9KISUDVs46dhG5aApW0HpJCwyl+ARux77F+JBceGgVFeivLZQpRt69ELLoLNgrVrHNbh/ZEFtJIMVguS1VKnq98Pmth0AzQNQ9VAbBxdbpSkg6iJyRhOFWw2bANHYBs3DUuHLnXaL1/SMho1xIbLiXZ4H+5Vn6LnZprqg6VXByxd4pCFuhAaZKoHQr+tF8382JwYhSXopWXoZ9PRDpzGKFeQW7TCOmAotlETkEKb1IvueqoTjRJiozAf9WAy6p4daOdOIQVbsHRpa+q1pm4bGowkoirkehoeJGDWdCgrR79YgJ6Vg3Y6EyOnGCmiBZb43tiHjzU3h41BzWhUEBsF+WjHUlD37UTLTEUOsSK1aY4lNhq5RRRSSFClfulLTQBd4US/WIiedgE9NRMjvxxCmmLt1Q/bwFFIEVG+N65qzEGjgNgoL0M/dRQ1JQnt7FGQXcjtYrC0jUFu3cLcuDWI5nKj5+Sjnc9EO52GUeRGbhmHrd8Q5G69kJtENki9uWFDLEKgci+g7dmOun8XekU+cnQE1q7tkDvGIdnria5bx1+Q2Aga2RdRj55BO3AcKagplo7dsfYfhqVdR9Pe3JBaw4VY01D37kA9dhDt+B6kAAlL765Y44VZKqghzeH3j8Uw0A6drIT5TAaWtvFYrxuOpXMP5GYNJ6K84UEsTFJF+WjnzuB8/Z9g1bFe1x3bgB5IUY0zw5Aw46lbklH3HhUx5Vj7DMM2PAE5ujXIPrYHuMIn27AgVhT07EyUHRtRVi9GCrRjv20CcrvWSPXFTOat3wChWmXmomxJQjuSiqVLb+y3zEZuHoMU4NtBqQ0HYlU1zWXuTz9EPbAL2+Be2CYMQwoKbBRmpqp+G8KSoSYfQt2wG4IjcNx6H5Y+AysdjXy0NQyIhf67bxeu/72BUZaHbfJIU33we399D5Ui30dqBu7VW9HO5WCffheOG24xTwB9sfk8xMLXQdm4EvfKRUhNHNjHD6lUH+y+OSEeg0jV0LNzURKTUQ+exT40Afst9yA1ifC5Xy6fhlj49bo/X4h74wosrSKxTRyOpWVT8ANctW9BgJxXgLrnCOr2g1i69cZx+4PILVv7FMg+C7FYgd2ffYSSuBK5VQT2ccOQW7Wo9Of1t6pLQHjLFZagphxD2ZCEpWMP7DfPxtK+s8+A7JMQixM4Zc2nKNvWIrcINj3NLHGtai307buP4XBY6RAXTXiT4KqD4OtXGmCUlaPs3I+6dT+WbgOw33BLpWecD7h4+hzEIhRIWbccZesa5Jah2Ib2Rm4TU2thZ17IZ+5/lxMWEsiMKUOI79LG19Gsdv+NsgqUxCS0Q2eQu/TDPm4qlrhOtZZttTtSzRt8C2LDQNn4Be6VC5FjIrAN72v6PtTWCuF0KSxdsYNtu46Qm1fEA3dPYNyoPtUUZcO43CgqRdmajHYyE2v8QGwJU5Bj6vcH7TsQu12oRw/gfPMFE2D72CHIrZrXWgdWVY2k/SfZvvsoMS0j+WT5NmbdNIJbpw5vtPkgjIJilC3JaOfysPYein3sjUgRTevtV+obECsK2tmTVLz8J6QgsM8YjxwbXRllUYumaToXcgp45c3PuXWayEJp8M9XlzJ53EBumz4cWy2fX4uuef1WPTMHZXMyek4ZthGTsCdMAVv9rG5V/yEWhvmsdFxL30Pdu4WAR2/H0lKswLUDWFBSXFzGZ6uTuJBbyNSJgygtq+D5eYsYf31fZk4fQXBQw/L2qu6XoZ3LRN24E71EIuCeR7F07l7dR3jk+noPsZF/EfemVbg/fRfHT2ZijWtdaxVCSFaswqlpOTz3r4/59aMzkC0yZeVOnn9pMSOGdueOGaOICG/YCQ6rQph28hzuNduRjGCCnvxXvVyN6zXEwhKh7tqM68PXzPAhx+031HoTJyZOeHUdPHKOV+d/ziMPTKF7l1hT/xU5IH76xH+Jbh7OPbMS6NS+4dcOuSrIbgX1wHFcSzdgadOZoD/8o05+Ba/63mpcUK8hVg8k4178LujFOO6ZhhRW+5WxtMxJ0r4TfLpyJ7kXi+nbqz1zZiUQGOBgw+YUPlubRIXTxXV9OjLu+r7Ed67fO/NqzHXNLhU25NIy1OTDuFftIOCeR7CNHAfW+nOsX28h1s+fxbV6KfrpvdgnDsPSrUPNJuFbdwk1orC4jNyLReaKHBhgJyY6Cossk5dfbP5N1XRCghxERoQSEuzbbop1IjTdQM+5aKoVemoeQb/5C3KrtnWSe6Mu+lcvIRZJ+YRTj7J5BZZOLbCNHoTkqNnOWNcNsnMLTH1XnMJFNAnF4j+arj47ioqWmoHz7aXYBiXguHUOUnhkvTgIqZcQq8nbcH+xCGwV2CePRG5Rcxvlmo172bb7KPmFpbRt3ZyEkb3o27NuVvXqk+DjdzjdKLtSUDbswXHHT7D2H4IUHOr1QdU/iF1OnB++jnZkJ9bhfbEN6lXjr12kiXr8yfkkbjtkrsRNo8K49/axPHj3BK8L3ic7INIDON1UzHsPObINAXc/jNym/fcORWTGT09PN2sVXm7BwcFmIfq6LDRZvyDWdTMnhHvVIuRIC7aEIUhNar6ZE/rvjx5/hd17T+ByK4SGBDLn9gR++sCNPslQvei0bqBs34eyZgf2m+ZgGzoaKey7sYtivyEgPnTwoFkpVdTli23ThrCwMFRVJTw8gu7d47HUQU67egWxUVxExX//DsUZ2MYMrNzM1cKLSiS4fGPBKhJ3HDLVibg2zbl5yjDGjuxdL3jw1U4YbhXXW4sx9CACbrvfzDh0pXkSIIuM+Pfecw+9evc2y5oJU+bqVasoLipmzr330r1nj1qLof5ALCJyk7eZJ3PW+GisowYg2Wu2mfu6VBRFI+XwWXNz16Z1Mzq2izEtEv5WOwloB07g+mILjom3Yx0xDinoyq6rF7IucN+c2Tz6s8cYkzDGrAq1/NNPmf/mfOLj480inLUtOFR/IK4oo/yfT2I4L2IfNwRLt+/XtWonfv/ddSEBQ1FxvrMUSQ/GMfUOM9j0202sxPPfeJPlyz7lyWeeYcCAAeYlB1IO8Pb8+Vy8eJE33ppf63Jn9QZidc92nO+9hm18f2z94mulRtTFJPmfcXUJqEdOo6zahm3kdOyTbvpODguhE4+9fjQTb7iBu+6526zPJ1pyUjJvvP465WVlvPn2W7Xe5NUPiEVdu5f+hJZ6BMe0UWYya3+r/xIQ4f8usRqHx2GfentlSNOlJlbhsrIyJo4dx2+e+C2jExIIDQ01C0+++/Y7zJs3j1GjRvHC3Bdr7fLqfYgNET5+mop//h/W0X2x9uuG5D8lq/8Eix6a+5hDKDsPYe0zCvtNdyGJEgymg5VGRno6N0+/ySzC3vdS3e7jx4/z1ptvkp+Xx29/9zs6dupU67F6H2JNw7X4XdSda7HfOg5Lu9rHytVaKv4HVFkCel4h7k/XITVph2PW/chRzVEUhfS0dN6a/yZLFi3m5ddeJbplNAdS9nPkyFHCwkIZOXIk/QcMaAAmNmEDczkp/+MjSNGh2McPRWoWUWUB+i+sBxJQVdyfbUJLK8Y+YQaW4WPJy8tj+9ZtpKSkkJ+fbxaabN68OW63G6vVQps2bYlrF1frDd3l0Xt1JRY+EvrxQ5T//fc4bp9oZqwkwHfTKdUDpLzSBVEcR9m6D7lFZ+x3P0yponL2zJlv9CUkJJSwJmHmYUddntaJl3gX4tJiXB+/hXZoB477b0Ju6nvZZ7xCTT17qSEK4qzZhp6jmj4VljjP+qZ4F+L8XMr//EssXVpiGze08eQNrmcQ1kV3ctbt5NTWY1T0HUGHhAlmiV9PNe9BLGLn0lMp++0DOOZMxxLfvk5O6DwlOP97vpKA262yYfkW3lqwkgzdzo1Tp/Lwo48SHuGZfNBeg1hU5lR3bKTi7bkEPfUosnD0qYWfhB8q70kgMyuP199bw/+WJJqBBrGxsfzfU0+RMDbBI53yGsT6+TNUzHsWAnUCHrilxk7vHpGS/yU/KIFTZ7OY/8FaMwGNgDg6JoZHf/pTbps10yOS8w7Ewk3v1DEqXvw/bGP6YxvS16zW6W++KQEB7oq1Sfz77ZVkXyhk1NDB/HnuS4SE1NyNtjqS8A7Euo52/CDlL/yegHtvwtJe1I5oXNksFVVD/AyLqJPcvGKcThfNo8IYM7IPrWOisNRBXo3qgFDba8srXOQdPEXZtgOEt2hP9M//r9bHyVXtk1cgFmlZRTVP5/x/EPTEA0hNQhuVPiyiTLbtPsanK7Zz48RB9OzWFk032JNyip1Jx5g+eQiD+3dBrq8VTb+HLi03D2XLXozzJQT/5TWPLUxegVjPzUZZuxxl3WKC/vxYo1IlhH9z4vaDvPvRBlo2D+e3P7vFDJsS7cSZTJ762wfcOGEg0ycNJijItw5+jApXpS/F5kMEPz0XKbJZVRfTWl3nFYi1owdwvf8qOFQCfuwZ5b9WUqrDm7OyC/hwcSJbdh7mVw/fxPDB8V8+PSe3kJ/9/nVGDunObdNH0DSyEm6faUJNPHQS1/KtBMx5DGv/oR7puuchFp5Pu7fgfPPv2CYMxTai0lG6sbTk/ad4+3/rcLsVXnz2QUKCv8r3duJ0Br9/dgEJI3tz27ThRPkaxMJ77eQ5XMsSsfW/HsesBzwyrZ6HWFNRd2zC+f7LOGZPw9I+1iMDrS8v2bDlAG99uIbwJiHM/cuPsF7KgSF8oT5ctIkFCzcwe1YC028YTFCgb6kTQsba+SyU1duRgqMJ/MXTHhG75yF2u1C2rce1+A0CHppV6S/RiJrYvL23cIO5kZv7lwfNzEOiiUz1T/z5XQzd4Cf3TmLwgC5f/s2XxKNfyDVrfxhOB0G/e94jXfc4xGa9jc2rcX/xPoE/uxsptBHVxgAu5hez5PPtpBw6y//9ciZhIUEUFJeyYk0SW3cd5a5bRzNsYLdvqBkeIaGOXqJfLEDZvBcjo5SgZ1+to6f+8GM8D3FxIcqmlbg3LCbwsbsrK342oqYbhpmV/rPVu+nZLY74LrGmtWL/obM8ev8UesbHEeCoP8n6qjs1Rn4RyvYU1MNphPzr3ereXqPrPQ9xUUFl3Y3Nywj8xexGWzRRnHIJc1t5uZPQ0CDTJixyMvh6M0RCxj1HUHafaLgQmzbidctR96wj8PE59S7XrachEjA3BHgvy81wusx8xu5PtxA6f5lHxOnxlVjPycK9dhna/k0E/kJA3LCPmxcv3862pCNous6wgfGMGtKdFs0b7mZWOMhrh0/hWrie0Lc/80PsEQlcw5e4XAoP/fo1Dhw5a1ojesXHcc9tY0w7cENtfogb2MwKffe2B57n1JksxIauQ7toHrx7PDMme+Ykyxvi/AridYS8vhRJJAy8xrq+X524hjOtON089tA/2XMmE5ckm6azu2eOMZ17Gmr7xkr8xlKPZJP3Q3ytaBLH6weOs/b1Tzkb3QKtaSTd4+Po07O9WUahoTa/OtFQZlYkoy4qwfnWEtPyYJk6GkvbGCSLpUFZIq40XY0D4twLuNctR9uzvtI60dAiOgTAFU7UnSkoq7fhuPtG5E5xjSb8SpjYtIMncS3dROj85R5ZljyvTuRfRNnwOcqOL0yIJVtl7q4G09wK2pl0nG8vMZOEO24aW6ts974mF6O0AnXfEZT1ewj59yKPdN/jEBvmid1K3Js/bXgndoaBnp2H8tlGtIxsAn59P7I4VvfwQZzwiLuSQUAcrAgrCZf+fqXk1sKeLf4umiRLyNW0LJgndsmHUZJOEfKvdxooxKUllQ5Aqz8i8LG7kIKDPDJQT7xETKCSfBBlZSKOWydh7d/d4yeSok6JyAMREGD7jv5dVFJOQWEpbpdCSEgALZtHfCNLu1koJjMPYd8WLTIytNqO+UZeIcq2fWin8wj+2+ueELvn01gZznKUzWtwL3+XgJ/eiRzuY9EL3zctuoF27CyuZWuxtGqJY9YNYPesI8+Zcxf435LNrN+8n26dY3n+j3MIDg74EmZRt0T4LC9ZsYN+vTqYXnThYV95EW7ecZhX3/yc7IuF3JAwgJunDqVDXHS1QDR/iYQXW75K0JMvVuveml7scXUCRUHZvgHXx6/huH8GltbVE1JNB3qt79NPp+Fet920Sjhm34TcIupav/Ibz3e53axev4+/zF1IYVEZISGBTJs4kMd+NJUml0BVFNV0up///ho6tIvhyV/NMutXCzXjYn4Jf31xIZt3HOL2GaOYNmkQsa2a4aimR52emYN77S4kQgn8zXMekYHnIRZlvnYl4nzrH9hvnYi1d1ePDPRavsQoKzfLYql7j2Ab0gfb8AHg4UhlUY/60y928tTzH5pDtdmsXD+8J88+cRcR4ZX5HwoKS0jcfpglK7ZTWuZi9swxJqwC7g8WJyLq/n20ONEs2j4xYQAOe/U33aLqqPL5FuTW3Qj48a+vpdi/fLbnIRYhLCm7cb4zF0u3WOzTPJPq6FpJ09B0tL1HUJIOIDWLxCESI3pBRVI1jaS9J5n35uccOnaOuNjmPPLAZEYN6UHApZLCR06cJy+/hNOpF9i09SCtY5ryx1/O5OCRVPYdPmtCu+yLnTxy/xTzA6jupk7IWDt2BvfiTdgnz8I2Yfq1Evs3nusViPVzp3F9+h56+jECH7/X46tWnUlWZDISMWVCjahwYZ80EksH78UMipVWRIycPJtFdItIRg/vacbpXXb13LrzMHa7zYwa+WT5Vk6ezuIfz9zHspU7GTqwG+98tA671co9sxKI71z9cRiqhpZyDGXFLgJ/+Sfkr9XwqDOZX+FBXoHYKBI72HW4F71J0FOP+GxibaOkDGXTbrRzmaZaZB3c2+t2b6Hfin/fNp8Jq9nKdck0CQ2me9c2LP1ih5k64IG7xpuQjx3Vh3sefoH77hjP2FG9CQutvtXIKC5F2ZmClpJG0J9fQQqs/jNqArtXIBabO/XQPirmPUXgz+6qLEDuYR2yJsL6xj1CtxcRDFuSkdvHYhdqRD0tmCOgLimrYMXaZFo2C2fYoHhWrtvD3+ctZkJCP3509wQyskSg6jv87Y+z6durQ41UCT0ty7RM4Aog0ENBomJOvAOxSLJx4ggVL/wB+y0JWHt29jnneP1iPu6FqxFFCW1jBlWOoZ62nLwijp9MZ9+BM6Y76IjB8STtO8GChRt5+N4baNY0nNUb9rA2cT8/nj2Jodd1NetgV7dpR8+gbE5BjutJwD0PV/f2Gl/vHYjFBuDsCZxzn0buGYdj4nDwpeNnlxv3qi2oJ89hGz0QW7/u19xntsYzDKzeuNfc7JWXu2jTujmDB3TG0CE55SSTx13H4s+2k3khD10zCAy0M23iYDp3jKleuVoD1P3il+kQ9lFTsI33zKbOeysxIMKUXB/NRz24k6A//Agp8KtMOLWZME/cq+05jGv5RiwDe2Eb1hc5vOG6VlZZnoqKsnUPako6gQ8/gRzbrsq31vZCr63EuF2oxw5Q/qfHCXziQSwxzTx+RFsj4bkVyl9aYKYasN8wEkucv+6eaVo7m4GycSdoYQQ98RxYPXda6T2IhTNKTiZlT/wI+/jBWIf0rv+rsSjK/clKhO7nuHkC1m4doJonWjX6cHzgJmXHfrTkE1j6jcIx426P9th7EIuqqoX5lL/wJJK1Asftk5Ca1GM/ClVDT79AxWsfYht5HbZh/SoPNTzsoeZROqr6MsPAvW4H+ql87DfdjbX3dVW9s06u8y7EFeVmDgr30ncJeGgmcquW9dNKIX41cvNxffAZ6AaOmZOQo31E/akTTH74IUZ+Ie7V20AJwXH/L5Ajm3rgrV+9wqsQo2no2RmUP/1zbKN6Yx3YEynMM3UeqiNlo7AEJXE3ytrtOO67GWuPTh73UKtOfz16rchktG0v6v7TWHsNxzHjLrhUpNxT/fAuxGKUipuKl/6EUZKJffoY5Jjmnhp71d7jdKMePY17xUYs7dtgnzGuMtSoms7iVXuZD17ldONashqj3GHqwpZuns+p4X2IdQ1lyzrcn7yBberIys2Sh/1wvxcdUTAy7QLujbsxLubhuP+WSv9nP8Bfikw7nYayeiuWtn2wz7wPKdjz5kbvQ2xGBhdQ/rcnkFuFYhvZH7mlZ3Wq74PYKCiuDPjcc9jsl9jQ+dtXEhCnlcqKRPS0AmzXT8WWMNkrH7j3Ib4kE9fS91ETv8A+cRAW4WPsbV8KRUXdfwxlSxJSi6Y4bp+M1MjKlF3tg9WycnF/sgpL58HYp9yGHOWZQjPf7le9gVg7dwbnvGex9IjBNrSf1yOE9XOZKBt2oRcWY5+egKVd66vNaeP6u27g3pKEtucEtvEzsY+5wSursBB6vYFYdMY5908ouxOx3zgK2+hBXhOKoeumb4R+8CTWYf2wDe9nAioChb8MBf4OsiK/cOPhWC8oxvmfj7B07Geuwpa4jl4bfL2CWEtLxfXGC8gxAdgShnjF3JZzsZCPF21CTz7EpCHd6XT7RPOIWVTMTNx2EFHH2Ax7/1br0bUtY0b0avAZfi4P271mK9q+kzhu/THWgSO86jJQryAWfsbO9/+DdmA71kHx2EZd57GqlGJyRDj78/MWmaE7IovPmKE9mX3/ZLp2ikXVdNIzc/nNM++YvrYzpgylfdsWHD2eztbdR+gV39YM62nwTRz85Bfei9aiAAAUuklEQVThen0hlh5DsU+6GblVW68Ou35BLBxJMs7hXvg2OLOxjR+C3LqlxwQkUrA++fz7iFpzovXu0c6MfJgwup+pSpSWVTDzwb9z/dCe3DR5MFarheLicvYdOkNIcCC33NhwU7Z+OQlC1VqyFu1sLo47HsLSox+S3bulyuodxIIW98olKNtWYWnfDNvYIUgBHhCSYZC5IYk/vr2S7aeyTOuIqOz50JwbzEyWoomazBNve5pHH5hMcKCDwEAHHdtFm5HFosW0jPTYB+eVF4kYurQsnPMXYx8z3fQZ9pZF4uvjrzOIVVXF6XSa8V3fbg67w5zoqpqodLEar1iElnYI2/UDKo95r3HTL1yk7JPVbNVlDmoyssNG354duK5vJzPeTFU1zp7PZtYDf2fc6L5cyClg2sRBjB7ei/AmjaCMmbDnl5TjWrQKyq04Zj+KpW1HkRvgGs/M1R9fZxALgE+fPs22LVtxuVx07tzZ/M/MzEyuGziQ+PhuBAZVPXBQ3bcLZfUiDLkU+w2jkJtdw1VO03CJn8gTqdgnX09hdHMTYpF05HKxxKLiMt79eAOJWw8yekQvs5j4nbeMok/39sgWCavF2qCtEyIoVhz8uFdsJuCh32IdOBIpoPohTFdHsvpX1BnEbrebpN27efqPTxIWFsZtt8/CWVHB+wveY/a9c7hx2jSaNGlS5R4aJUUoW9aibFqOpUdb7GOHXRsPNxHvd/IczgXLsPbthn3UQKRm3ywMI35b0jNyue/n87hp0mDuuvV6zqReMPM2CGuG1WKhY3sRztNAbWyKinYyFdeHXyC37UrgY08ihYR6zQT6bYjqDGKhRhxISeHPzzzD3ffcw/CRI80YrX/+/R+MHZvA0GHDcARULwRJT0/FvXop2pFd2G8ei6VDmyp/BFW6UPhG5BXi+uBzs56efcZ45BaR35gcMa6yChd7U07x09/9l7/9cQ7X9emEoqqUlFawaPk22rZuxu03j6peTFqVOlgPLhKehhfyULbvR0/NJ/DxZ5CjW9cbgIWE6gziiooKEjdt4vnn/soLc1/kzOnTRMfEYBGrVMeOREZFVX+SNQ31xGHc//svRlkuAT+6DalJ3a0ARmk5SmISyoadOO6dgcVMhv1NHc/tVjh19gJLPt/Ghq0HmTl9BN27tCH3YpFplThzPpsbxw3gtukjGp6NWJjTCopQdqSg7T2NY+od2MbdWK8ArlOIz5w5wwcL3mPdunX0G9CfrYmbWbR0CW3atq3V5BouJ9qBPTj/81csnVqb+dvM/A61PR4TkRrns6h48xPTj9k+YfgVw6OERSL1fA5Z2XlXXBZtVivt2rakTWvv+A1c07Xa5ULZfQhlawrWHoMIeOAX1/R1NX14na3EO3fs4L///g8DBw1k6rRpPPTjn/D6m2/QMrr2WS9FUXM1aSsVL/8J+8xJ2K7rhRRUPdXk2wISLpauT1ZilFWYlU3NGtPf82FUZtX5fhGL2xpSVVBzpLqBuucwSmIyckwXAn7ya49l9KkuzHUG8cYNG0yIH3r4YYYMG8r2bdsYNHgwgYF1sIM13TXzcX7wX9SkzdhvSsDaq0uNQRbgiuw97tVbcNwxudKH2e+h9g12RIZPdVMSUmQs9lvmYGnfpfa/ftWls4rX1wnEpaWlLF+2jKWLl/DKq6/SvGULKsrLCQgMrL4e/H0d1zVEXeiKec9h5GdgHz8EiwC5uqmjhItlyjHc63di6RJnJgE0IzX87UsJqAdPoGzcheSIxD7hZqz9BoOt/sqo1hCnnk1l165d7EnaTW5OLuMmTGDo8GG0raUufEWmRBbKE4dxLXkfirOwjuqLpXtHJHsVBSzuP3kOZc129LJyHHOmYxF54PztSwmYkRprt4E9CttIkT96YKU5rR63WkOcl5dH2vk0igoLzBO5kJAQ2sbFERkZeW30RAHi0QO4l32IoRRgHdQdS7eO37EqXEnmwnFF3ZKMduo81qF9sQ3q5VcjviYo/Wwa7vW7QA3ANnIS1gFDkUKrbtv3Fue1htgrHRfVOvdsR9m4AsOVj6VXR6zxHZBCv//413ArqMmHzM2KCEYV2Xt8KXXWNZWzSBR+Jg1lczKUUQnwwBFIEZ4t2VDTMdYYYkVRSE9P5/TJU1jtNuLj42nWrNm1WX2vMDpDVdAOJONe/xlGURbW3p2w9u5SaUe+QtNOn0fZuBt0HVvC4Lo/OKnpDHj7PrPuXppphTBcVmwjJmATAHs4d0RtxFBjiFPPnjU3c198vsLcwN1x5x1MnT6dgGqeytWm88LupabsRlmzHD3vPNa+AuRuSBHfjEgWyZ/da7ahZ2SbNmHr4D4e+9hqNb5rebOw+JS7zONkZeteUB3YJ83A2m9ovdeBvy2WGkMsAJ7/xhscPnTYfObIUaN47m9/rRO7cLXmTujIxw+hrF6Gdu4Ilvg4rNf1+EbEtLIrBXXbPnP1tY66zp/FUgBcWoZ66BTqht0Q0pSA2+5Dju/tdd/gas39pYtrBfFbb87n8KFDphltxMiRPPXM08S2qWP/hiqOSr8gAjs/N/VkKToC+fbJFOugaxq2/31OQEgQjjGDsbRv5AGfqlYJ8P6juFdsRY5uQ+Cvn0WOal5v7cBXQ6DGEF/IyuK1V15h5RcrCQ0NZcYtN/PQI4+YvhLeaubJ3v7dlLzyHEdUlXlFKiUlFcyMCGD8vVNoMbS3V2PBvCWXL98rPPbOppv+ItqJdKx9BhNw3898wgLxQ7KrMcSi5ll5eTkFBQVmzFnTZqJwnwciMH5oNOJn0uUk79hh5tx5J2ecKqphEB0Rwu8en8W4hP6NVhc2nC7UHfvNentSUBT2CTdhHXx9pU9wbf1QvPx11hhi0W+z4LUoaI1Y4Ly3An9dhoahk3shm8njx1NYWmb2Mdhq4cmHpnLj1OFY62HCwmvNgLCLi9XXuFCA3KU39hETkTt1q7e+ENWVR60gru7LPHW9+IV45+23+eiDDxEuosOaNeGOViH06N4W24DuZrWjBn/UrBsYeQXm8bqWmokc2hTb0LFYeg1AimqO5KidA5Wn5rIq72mQEItfh+zsbI4fO4aqqMQE2YnOSsVxdA9GaS5yu9ZY+3fHIiKpLXJV5OQ71wh4i0pQkw6gHk/FuJCPbcxUrN37IMd1QmoSLtzIfWc8Vehpg4T4SuM2CvLQTh5BO7wX7dwJMMqR28Zg6dkJS2y0z+uFwmauXyxEO3zSLA5ppOdg6TkEOToW66CRlVHJcv1Q+arAZbUuaTAQi4DUlP37zeBUCQmrzcbYcWO/udk0w5Gy0Q7tRz24ByMvCwJUs3iMHBWB3CG2bhzuqzUFtbtYbNhEZXs9PRs9Mxf9QiFy09bIMW2xJdxQaTrzcNLr2o2o+nc3GIhPnzrFok8+YdfOnWZYVJ8+fbnz7rsIulKEtaqi5+eiHUkxfTCMwlwwXMidW5tlDKSIJsgRYfUXaEVFv1iASD2r5+Shn8/BKHJCcITp92sdPBK5VRyStTIfRkNvDQZioQcLR/znnn2WO++6izvuuuvq5jTz5KoE7dAeRIoA7fxZsGpIkUFYWreoBLpJqOl8bzoLWb30c6zpGC4XlLswysvRcwvQT6ej5xRhqCC3iDV1XkvX3pVBnI0E3ssfZ4OBWKgR69auZd7cl3jj7beIja1mlXihapw9gbJ/N9rR/eg5F5ACLEjRUViimyLHNDO95KTgIDOTvSSAFpvCytikulvsdMN0UjI0DdyKmRNO5HzQs/MxsvPQMnIw8sqQI5th6dAFa/9hyB26IgU3ggQu3yPlBgNx2vnzfLJwIXuSk/ngo49qB5Xwx0g7i7ojEXX/LsSm0CgvNldiW79uyLHRSE3DTXXDTLFls5irnyRs5SL3RFXB/hJYHVGEB3Ek7BSrrRPhtCRKjmnHU9Gz8sDmMPVbuUU0tgk3Yekc75N+DrWbmCvf3WAgTtyUyFvz5zNgwAB++tjP6khWRmU6YkVBS09F+XwhSvJ2DFc5qKq5YoomyjOIcH+5XSvkllHmai2Ffq0KlBm/J5516Xnif4lVtqDokk57wXSHFFXqUYR+YKlc6e0OLB26Yhs3tdK/93KIUF2u/HUkKW8+psFAvG7tOt5fsICbb7mFG6dNNWUqfJ4/+fhjhg0fbkab1KppKobTiSjna7hd4KzAKCxAy0hFP3cK9cwxjIw0kcnjuyvxZV1a0y9n6q7syqWPgKBQrB3jkdt1MlUEOaJZ5XGwOMa3OyoPJswQrDpUW2oljPp1c4OAWBwtf7ZsOQs//phn/vwnOnSszFq+fu068vPzzGxE0XWQOuDLqRMl6oUqIMAWULuclVA7K8wV2hCrtOKqvFxRzDJn5iosVlKRgE+spMJm6whAEnq1zWEeAZuwBgRWWhWka6Bv1y/26qw3Pg9xZkYGIl3Ask+XUVhQwMxZswgKDkbE/q1ft45Hfvoog4cMMWP/rnkz1YVL/3TNfJ1h6r2V/91MCyDLlevpZZCrqj9f88777gt8HuKLFy+ax8vnz53HarUSHRNt+jcL/4nsCxcYPWYMLVq2rDcOSr6LSv3tuc9DLPIii3/f1+x2e93lvqi/89ioe+bzEDfq2fMP3pSAH2I/CD4vAT/EPj+F/gH4IfYz4PMS8EPs81PoH0CjgfhKVZ0a+/Q3lJzKjQLiywGtYtKEDbkxt8qE4ZX/6ktwb23no9FALGzJAuCGMnE1nXgBr6ZpJsS2elCDrqbj+Pp9jQJi4TAvSpQJgBvKxNV08oUsFLfbdM7zaN68mna4Cvc1CojFKuxyOs24u6smeClWWJ+rcbhceKNBsFWifYiFns1tNK1iLu8qyP3KlxS4WZqrk+a6VCDEItEhwsroaCtmGUvhh5HvYn6OQdkld4zKB0l0bGplULSVqyVjFauwCCAwdJ1gT/iT1FgYVb+x0UBcVlaGOIK+ag2RrAp+d1JheaFBEwlCLBLhwRYGxTp4tL2Va5njSEstY/YpjTzVIMasUirRp5WdO7o4MFNdawakl/Gb0zpFlyAuVwzOaBLXtXfweHcHV8uEJyAWfiViRa5OccyqI+X5KxsFxMKvuLi42FyFr+rNllHBgyfcJLosXB8u09zQSM7TyQix8tkQB65Cg8AgKy0CdApKdQpUicgQiQgJLhRpnBUemDaJbpFWmjlE3HXVW+nxUqakG/QOkxkTLGG3ykRHWOnW7NLHIzzkitwk5hm4hD++SyMpRyVZtzCog4OftLMhskr8UBO/SiUlJWaixaimDaPUQ6OAWPx8FhUWmjpg2NVK816C+KzVzi862OmFmw9S3LwmyXx0nczWAxrRsSGMDnGzJk0hWZEZ29JCV1lnzXmVM27QZIlO7QN4sI2NIOEWXEWOMw+WclsuDGkqMypUxmG30KaJhU4hMt+1qejkpTt5/bQG4XZu6mina/DV3yQ+6KKiIjRVNb37GkJrFBCL4un5eXlmgfSIiG/Wbf7OJF6CeK9mYWa0hVhdY1WqRkqwhQXd4LndKp3bhTCivILn8jQ2Wa08Hgpxis4iVeL+aAvOXJVXJSufDw2klVW6AoBXRuf0wVJ+l62RIcs0UQ3KDIkBrez8Md5B+LcpdrtYutfN506ZhE4OZrayUpVYbLHBFbIQK3Kr1q2vHhHuA5Q3CohFPjaR1io4ONgsyfCD7RLEC4TaIEs4ZGgeKHNbtJ1fRSrcv1ulTSsb+kWVVRUGx4Is3OWAporBwUg7C3rZceS7OFgqEd8ugCbCD76KIJRmOzlZDi2a2mhSovDiCTcb7Db+2iuQQd/y6VfOlfHICY2IFgHc095O9yr6/ItfpdycHNNa0659ez/EVZwbr18mJkyU7Q0NCTFXn6pAvE+VmRlpYXikTKsoG22CJSpyyk2Ii2SJ/GCZLuU6+20S3a0QqcCpZnbe6+sgwqlS6IaIJpV1ooWtwQyC/sEX6zhLNSqQCHRYcBS6+ecJF8sNK8/0CGJ0ExBqcOVzdFKSy/hJLszoEcCPYm2VG78qNPGrJHJLC5l06tzZD3EVZFYvLhE78iNHjhASHGwGjP7gqd2XOrGDX3R0MKG5iCiSkHX9S4hXahIP97ASkamx0CXTJ9CgmVtnR6iNF7vayDlUzuwyK2tHWziwS2G9bOXernaGRf7QD77OoT1l/DwfbuhkZ6Km8W6qwt4QO3/uYMOeVsELBRJzeocwKsLF6m0u/uCS+XmPAO5taa2y3i02dRnp6eaBR/cePerF/NS2E41CnRCnUwJisSMXEIeFhX2/3C5BnGpz8KtOAUxocelS7SuID4fYeKWvRPpxlbnFMmNjJK43dF5O0zlqlXCoMLSVg3/21Phoo8JLkpVnewYwo/kPa63OtDJ+e0xlgwJOoJld5pa4AO5vJrH/aBm3X5T418AwpkVW8N5mN8tlGw/FO5h8led+fbAZGRnkZGcTGRVlFsxsCK1RQCwmSlR7EjF3Ykce167d98+dS+douU6FJNM2SCbq8gGHyDrp1jlSbFBulYgPhfIyg3OqRFQARBk6p4s1zisiQZCFzk0stA8yyCwwOCcOI0JkWtivYj1wa5wuUjlboVOKTGSghY4hFlraoKhMI0WBrmFWmtt0Mgt08iWJVsGij1e3SogBC334xPHjpioR37371W3mPkJ4o4G4tKTEXI3FRHbt1u3qG7xqT6CBrhmouoi2l7BZqgbWd14jypppBjoSFotETR/z7ecK9UEkXTx//jwtW7Y0VQm/F1u1J9m7NwiVQqS6OnnyJJqu07FjR+Kuph97t8t19nZhFxYb26zMTCIiI+ncuTNRUVc7oK6z11/zBzWalfjyz6lYicSKJPTjy8VyGqpnm/hwxeFGYWEhwiohbOQisYwnK79ec4IbY6CoMPKLXBUCZGEvFZYKs3hOQ8xvJvyGERmw7OYvj6gxKHxHGooacfkDaVQr8ddXhcuOMMIxqKy01BMLhuffIUmmJUY4+ggX1IYGb6OH2PNE+d94rSTQaFfiayVQ/3O/XwJCtbnkKX3Fiy7bc4Sznmg/dK04uRRNuFj7IfZTd80kICC8DKZwhRbVXb8OqAn1VymbzQAEcb1TM1BE3vGv9ezydZc/hDCrhE2Giv//4P8HlMUKMh0LxVUAAAAASUVORK5CYII="/>
          <p:cNvSpPr>
            <a:spLocks noChangeAspect="1" noChangeArrowheads="1"/>
          </p:cNvSpPr>
          <p:nvPr/>
        </p:nvSpPr>
        <p:spPr bwMode="auto">
          <a:xfrm>
            <a:off x="130175" y="-601663"/>
            <a:ext cx="168592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6" descr="data:image/png;base64,iVBORw0KGgoAAAANSUhEUgAAALEAAAC3CAYAAABdcL/YAAAAAXNSR0IArs4c6QAAIABJREFUeF7tnQd8ldX5+L/ve1c2GawEAmFD2EP2EMIUBMQBTnC1dbS2dtn2V0drbW1rRVHbqjhwVJEhKLJH2JAwwt4EskhC9rr3vuv/P2/AiZLFvbnJPZ8Pn46845znfN9zn/OcZ0iGYRj4m18CPiwByQ+xD8+ev+umBPwQ+0HweQn4Ifb5KfQPwA+xnwGfl4AfYp+fQv8A/BD7GfB5Cfgh9vkp9A/AD7GfAZ+XgMchdrlcFBcVUV5RUWnjQ6Jps6YU5Oejapr5/4WGhhIWFobVavV5AfsHcO0l4HGIc7Kz2bljJ/v37wMDWkZHM2HSRFavWsXF3IuEhITQf0B/evbqZYLsb34JXE0CHoe4vLycDevX88I//oHD4eCJ3//eBPb9Be9x6OBBRo4axeiEMURHR2OxWK7Wf//f/RLw/ImdcNXYuH4Dzz37LDNvn8XsOXN49513KSws4LaZM2nTpg2SLPunxi+BKkvA4yux2+1m5YovePWVeTz86KOmGjFx4iSGDBtKVFSUf/Wt8tT5L7wsAY9DXFBQwNLFi5n7rxdp27YtWVlZ/PuN1+nduzd2u90/M34JVFsCHof41KlTvL9gAUm7dvPjhx7i5ZdeYsbNN3PnXXfSJDy82gPw3+CXgMchXrduHe+89Rbd4rvz0MMPmSvy/r17eXHey7Rr1w65EejDYl8gNrgXsrK47M4tWyymOiWsM/4NbfU+TI9BrGka+fn5fPS//7Hqiy+4Z84cpk2fzo7t2/n5zx7j/gcfYPKUKcTGxjZ4tULXdfLy8ti2dSvbt26jW3w87dq3IzMjQ1gdGTpsGHFxcUiSVL3ZbKRXewzi3NxcDh44wMYNG0hLS2Pc+PFMmTKFpN1JvPbqqzRv0ZzRo8dw/ZjRtGjRokFPh1h98y5eZMWKFbzy8ss8+dTTdOjUkcRNm9iwbh1z7ruP8RMmYLPZGrQc6mpwHoM4PS2N48ePmyuQaOHh4fTv35/t27bjdFaYK5DDEcDAgdcRHRNTV+Ort8/JyMjgk48XsmP7Nj786CNz/JsTE/n3q68y6447mHLjjaYd3d+uLgGPQfztrojVSPys6pqG1WZrdD+dyUlJ/PXZv9C6TSxz5syhrLycpKQk8nJzmXHrrfTt27fRyeTquF75Cq9ALPTj4uJiUwd0VjhpGRNtqhCNxVfC0HW2bN7Cb371K8IjIswVV9jPhS485cYpdO3WjcDAwJrOaaO7zysQ52TnsHTJEl584QVzdz5s+HD+8re/mkfNjaEpisL6det49eV5vPKff9O6dWuEY9TMm28xrTO/+d0Tpkz8rWoS8DjEAtpNGzby+M9/TklJidlLYVJ678MP6NO3b4O3TIjxZmdns/iTT1i1chWLli75cszC3Lhs6VJ+8atfmjpxYzA3Vg3TH77K4xCL7hw9coSX5s5l3Zq1pt7XrHkz3vvww0ZhJ3Y6naxauZL/vvZv2rVvz1///jwVFRVsSUxkwTvv0qtPH+6ZPZsuXbvUxfw2imd4BeKK8nLT3PbxxwtN3+Ibp01lTEKCaehvyE2oDHuSk00vPnHcHhIcQmzbNggduUmTcCKjIk2bcatWrQgICGjIoqjTsXkFYgyDCqeTtPNpuN0u2rRtawLc0H8+xYZW2Msv5uZ+cxIlibDQMCIiwgkKDvaf2FUTce9AXM1ONuTLxR7BfzJXuxn2Q1w7+dX4buHNd2D/fs6fT6N9h/YMHDTIf0JXQ2n6Ia6h4L5zm66D4sYQ/9wucFaAoiBUp283NxJ7T57m1flvcerkKeK7dzcjXATM/qPm6k+IH+LqykxVMcpKMcpKKmF1OTEEsBXlGOY/8bcyjNIiUJUrPN2g0K3z+YlUnl++2rSTy5LEHx7+MVOvH0FYVFMkuwMpKAiCQsz/TiPw7KvuNHz9ej/EPyQ9sYqqCoZTgFoOpSXoJUXoGefQM1IxSoowigsw8nMwnGXC4A0WuRI6mxU5PAy+7YkmnH+Ky/jiVBbzDmfgcqsEOmw80r0tU+NiCI+OQQoNR2raAktMG6SoFkhhYUiBweAIQHIEfPeZtSGgAdzrh/jbkyjA1TUMlwtKi9Fzs9FST6GfPY56eA9GaTFSUABSRBOk8FDksBCk5lHI0c2QIsKQQoKRHD/sfabpOgcPpzL39WWcT8+lY1w0z0wdTER+AVK5E6O4FD2vCKO0DMkRiBzXGWuXnsix7ZFj2yGFhlbCbLH6V2l/atdvEWzolSpBdhbKjk0oW9ag52YhBQYgNQ3HEt8Ra994LNFNoQ5yYggHKKdTISjou95qwnZs5BWiHTmNeuAYRtZF9KISUDVs46dhG5aApW0HpJCwyl+ARux77F+JBceGgVFeivLZQpRt69ELLoLNgrVrHNbh/ZEFtJIMVguS1VKnq98Pmth0AzQNQ9VAbBxdbpSkg6iJyRhOFWw2bANHYBs3DUuHLnXaL1/SMho1xIbLiXZ4H+5Vn6LnZprqg6VXByxd4pCFuhAaZKoHQr+tF8382JwYhSXopWXoZ9PRDpzGKFeQW7TCOmAotlETkEKb1IvueqoTjRJiozAf9WAy6p4daOdOIQVbsHRpa+q1pm4bGowkoirkehoeJGDWdCgrR79YgJ6Vg3Y6EyOnGCmiBZb43tiHjzU3h41BzWhUEBsF+WjHUlD37UTLTEUOsSK1aY4lNhq5RRRSSFClfulLTQBd4US/WIiedgE9NRMjvxxCmmLt1Q/bwFFIEVG+N65qzEGjgNgoL0M/dRQ1JQnt7FGQXcjtYrC0jUFu3cLcuDWI5nKj5+Sjnc9EO52GUeRGbhmHrd8Q5G69kJtENki9uWFDLEKgci+g7dmOun8XekU+cnQE1q7tkDvGIdnria5bx1+Q2Aga2RdRj55BO3AcKagplo7dsfYfhqVdR9Pe3JBaw4VY01D37kA9dhDt+B6kAAlL765Y44VZKqghzeH3j8Uw0A6drIT5TAaWtvFYrxuOpXMP5GYNJ6K84UEsTFJF+WjnzuB8/Z9g1bFe1x3bgB5IUY0zw5Aw46lbklH3HhUx5Vj7DMM2PAE5ujXIPrYHuMIn27AgVhT07EyUHRtRVi9GCrRjv20CcrvWSPXFTOat3wChWmXmomxJQjuSiqVLb+y3zEZuHoMU4NtBqQ0HYlU1zWXuTz9EPbAL2+Be2CYMQwoKbBRmpqp+G8KSoSYfQt2wG4IjcNx6H5Y+AysdjXy0NQyIhf67bxeu/72BUZaHbfJIU33we399D5Ui30dqBu7VW9HO5WCffheOG24xTwB9sfk8xMLXQdm4EvfKRUhNHNjHD6lUH+y+OSEeg0jV0LNzURKTUQ+exT40Afst9yA1ifC5Xy6fhlj49bo/X4h74wosrSKxTRyOpWVT8ANctW9BgJxXgLrnCOr2g1i69cZx+4PILVv7FMg+C7FYgd2ffYSSuBK5VQT2ccOQW7Wo9Of1t6pLQHjLFZagphxD2ZCEpWMP7DfPxtK+s8+A7JMQixM4Zc2nKNvWIrcINj3NLHGtai307buP4XBY6RAXTXiT4KqD4OtXGmCUlaPs3I+6dT+WbgOw33BLpWecD7h4+hzEIhRIWbccZesa5Jah2Ib2Rm4TU2thZ17IZ+5/lxMWEsiMKUOI79LG19Gsdv+NsgqUxCS0Q2eQu/TDPm4qlrhOtZZttTtSzRt8C2LDQNn4Be6VC5FjIrAN72v6PtTWCuF0KSxdsYNtu46Qm1fEA3dPYNyoPtUUZcO43CgqRdmajHYyE2v8QGwJU5Bj6vcH7TsQu12oRw/gfPMFE2D72CHIrZrXWgdWVY2k/SfZvvsoMS0j+WT5NmbdNIJbpw5vtPkgjIJilC3JaOfysPYein3sjUgRTevtV+obECsK2tmTVLz8J6QgsM8YjxwbXRllUYumaToXcgp45c3PuXWayEJp8M9XlzJ53EBumz4cWy2fX4uuef1WPTMHZXMyek4ZthGTsCdMAVv9rG5V/yEWhvmsdFxL30Pdu4WAR2/H0lKswLUDWFBSXFzGZ6uTuJBbyNSJgygtq+D5eYsYf31fZk4fQXBQw/L2qu6XoZ3LRN24E71EIuCeR7F07l7dR3jk+noPsZF/EfemVbg/fRfHT2ZijWtdaxVCSFaswqlpOTz3r4/59aMzkC0yZeVOnn9pMSOGdueOGaOICG/YCQ6rQph28hzuNduRjGCCnvxXvVyN6zXEwhKh7tqM68PXzPAhx+031HoTJyZOeHUdPHKOV+d/ziMPTKF7l1hT/xU5IH76xH+Jbh7OPbMS6NS+4dcOuSrIbgX1wHFcSzdgadOZoD/8o05+Ba/63mpcUK8hVg8k4178LujFOO6ZhhRW+5WxtMxJ0r4TfLpyJ7kXi+nbqz1zZiUQGOBgw+YUPlubRIXTxXV9OjLu+r7Ed67fO/NqzHXNLhU25NIy1OTDuFftIOCeR7CNHAfW+nOsX28h1s+fxbV6KfrpvdgnDsPSrUPNJuFbdwk1orC4jNyLReaKHBhgJyY6Cossk5dfbP5N1XRCghxERoQSEuzbbop1IjTdQM+5aKoVemoeQb/5C3KrtnWSe6Mu+lcvIRZJ+YRTj7J5BZZOLbCNHoTkqNnOWNcNsnMLTH1XnMJFNAnF4j+arj47ioqWmoHz7aXYBiXguHUOUnhkvTgIqZcQq8nbcH+xCGwV2CePRG5Rcxvlmo172bb7KPmFpbRt3ZyEkb3o27NuVvXqk+DjdzjdKLtSUDbswXHHT7D2H4IUHOr1QdU/iF1OnB++jnZkJ9bhfbEN6lXjr12kiXr8yfkkbjtkrsRNo8K49/axPHj3BK8L3ic7INIDON1UzHsPObINAXc/jNym/fcORWTGT09PN2sVXm7BwcFmIfq6LDRZvyDWdTMnhHvVIuRIC7aEIUhNar6ZE/rvjx5/hd17T+ByK4SGBDLn9gR++sCNPslQvei0bqBs34eyZgf2m+ZgGzoaKey7sYtivyEgPnTwoFkpVdTli23ThrCwMFRVJTw8gu7d47HUQU67egWxUVxExX//DsUZ2MYMrNzM1cKLSiS4fGPBKhJ3HDLVibg2zbl5yjDGjuxdL3jw1U4YbhXXW4sx9CACbrvfzDh0pXkSIIuM+Pfecw+9evc2y5oJU+bqVasoLipmzr330r1nj1qLof5ALCJyk7eZJ3PW+GisowYg2Wu2mfu6VBRFI+XwWXNz16Z1Mzq2izEtEv5WOwloB07g+mILjom3Yx0xDinoyq6rF7IucN+c2Tz6s8cYkzDGrAq1/NNPmf/mfOLj480inLUtOFR/IK4oo/yfT2I4L2IfNwRLt+/XtWonfv/ddSEBQ1FxvrMUSQ/GMfUOM9j0202sxPPfeJPlyz7lyWeeYcCAAeYlB1IO8Pb8+Vy8eJE33ppf63Jn9QZidc92nO+9hm18f2z94mulRtTFJPmfcXUJqEdOo6zahm3kdOyTbvpODguhE4+9fjQTb7iBu+6526zPJ1pyUjJvvP465WVlvPn2W7Xe5NUPiEVdu5f+hJZ6BMe0UWYya3+r/xIQ4f8usRqHx2GfentlSNOlJlbhsrIyJo4dx2+e+C2jExIIDQ01C0+++/Y7zJs3j1GjRvHC3Bdr7fLqfYgNET5+mop//h/W0X2x9uuG5D8lq/8Eix6a+5hDKDsPYe0zCvtNdyGJEgymg5VGRno6N0+/ySzC3vdS3e7jx4/z1ptvkp+Xx29/9zs6dupU67F6H2JNw7X4XdSda7HfOg5Lu9rHytVaKv4HVFkCel4h7k/XITVph2PW/chRzVEUhfS0dN6a/yZLFi3m5ddeJbplNAdS9nPkyFHCwkIZOXIk/QcMaAAmNmEDczkp/+MjSNGh2McPRWoWUWUB+i+sBxJQVdyfbUJLK8Y+YQaW4WPJy8tj+9ZtpKSkkJ+fbxaabN68OW63G6vVQps2bYlrF1frDd3l0Xt1JRY+EvrxQ5T//fc4bp9oZqwkwHfTKdUDpLzSBVEcR9m6D7lFZ+x3P0yponL2zJlv9CUkJJSwJmHmYUddntaJl3gX4tJiXB+/hXZoB477b0Ju6nvZZ7xCTT17qSEK4qzZhp6jmj4VljjP+qZ4F+L8XMr//EssXVpiGze08eQNrmcQ1kV3ctbt5NTWY1T0HUGHhAlmiV9PNe9BLGLn0lMp++0DOOZMxxLfvk5O6DwlOP97vpKA262yYfkW3lqwkgzdzo1Tp/Lwo48SHuGZfNBeg1hU5lR3bKTi7bkEPfUosnD0qYWfhB8q70kgMyuP199bw/+WJJqBBrGxsfzfU0+RMDbBI53yGsT6+TNUzHsWAnUCHrilxk7vHpGS/yU/KIFTZ7OY/8FaMwGNgDg6JoZHf/pTbps10yOS8w7Ewk3v1DEqXvw/bGP6YxvS16zW6W++KQEB7oq1Sfz77ZVkXyhk1NDB/HnuS4SE1NyNtjqS8A7Euo52/CDlL/yegHtvwtJe1I5oXNksFVVD/AyLqJPcvGKcThfNo8IYM7IPrWOisNRBXo3qgFDba8srXOQdPEXZtgOEt2hP9M//r9bHyVXtk1cgFmlZRTVP5/x/EPTEA0hNQhuVPiyiTLbtPsanK7Zz48RB9OzWFk032JNyip1Jx5g+eQiD+3dBrq8VTb+HLi03D2XLXozzJQT/5TWPLUxegVjPzUZZuxxl3WKC/vxYo1IlhH9z4vaDvPvRBlo2D+e3P7vFDJsS7cSZTJ762wfcOGEg0ycNJijItw5+jApXpS/F5kMEPz0XKbJZVRfTWl3nFYi1owdwvf8qOFQCfuwZ5b9WUqrDm7OyC/hwcSJbdh7mVw/fxPDB8V8+PSe3kJ/9/nVGDunObdNH0DSyEm6faUJNPHQS1/KtBMx5DGv/oR7puuchFp5Pu7fgfPPv2CYMxTai0lG6sbTk/ad4+3/rcLsVXnz2QUKCv8r3duJ0Br9/dgEJI3tz27ThRPkaxMJ77eQ5XMsSsfW/HsesBzwyrZ6HWFNRd2zC+f7LOGZPw9I+1iMDrS8v2bDlAG99uIbwJiHM/cuPsF7KgSF8oT5ctIkFCzcwe1YC028YTFCgb6kTQsba+SyU1duRgqMJ/MXTHhG75yF2u1C2rce1+A0CHppV6S/RiJrYvL23cIO5kZv7lwfNzEOiiUz1T/z5XQzd4Cf3TmLwgC5f/s2XxKNfyDVrfxhOB0G/e94jXfc4xGa9jc2rcX/xPoE/uxsptBHVxgAu5hez5PPtpBw6y//9ciZhIUEUFJeyYk0SW3cd5a5bRzNsYLdvqBkeIaGOXqJfLEDZvBcjo5SgZ1+to6f+8GM8D3FxIcqmlbg3LCbwsbsrK342oqYbhpmV/rPVu+nZLY74LrGmtWL/obM8ev8UesbHEeCoP8n6qjs1Rn4RyvYU1MNphPzr3ereXqPrPQ9xUUFl3Y3Nywj8xexGWzRRnHIJc1t5uZPQ0CDTJixyMvh6M0RCxj1HUHafaLgQmzbidctR96wj8PE59S7XrachEjA3BHgvy81wusx8xu5PtxA6f5lHxOnxlVjPycK9dhna/k0E/kJA3LCPmxcv3862pCNous6wgfGMGtKdFs0b7mZWOMhrh0/hWrie0Lc/80PsEQlcw5e4XAoP/fo1Dhw5a1ojesXHcc9tY0w7cENtfogb2MwKffe2B57n1JksxIauQ7toHrx7PDMme+Ykyxvi/AridYS8vhRJJAy8xrq+X524hjOtON089tA/2XMmE5ckm6azu2eOMZ17Gmr7xkr8xlKPZJP3Q3ytaBLH6weOs/b1Tzkb3QKtaSTd4+Po07O9WUahoTa/OtFQZlYkoy4qwfnWEtPyYJk6GkvbGCSLpUFZIq40XY0D4twLuNctR9uzvtI60dAiOgTAFU7UnSkoq7fhuPtG5E5xjSb8SpjYtIMncS3dROj85R5ZljyvTuRfRNnwOcqOL0yIJVtl7q4G09wK2pl0nG8vMZOEO24aW6ts974mF6O0AnXfEZT1ewj59yKPdN/jEBvmid1K3Js/bXgndoaBnp2H8tlGtIxsAn59P7I4VvfwQZzwiLuSQUAcrAgrCZf+fqXk1sKeLf4umiRLyNW0LJgndsmHUZJOEfKvdxooxKUllQ5Aqz8i8LG7kIKDPDJQT7xETKCSfBBlZSKOWydh7d/d4yeSok6JyAMREGD7jv5dVFJOQWEpbpdCSEgALZtHfCNLu1koJjMPYd8WLTIytNqO+UZeIcq2fWin8wj+2+ueELvn01gZznKUzWtwL3+XgJ/eiRzuY9EL3zctuoF27CyuZWuxtGqJY9YNYPesI8+Zcxf435LNrN+8n26dY3n+j3MIDg74EmZRt0T4LC9ZsYN+vTqYXnThYV95EW7ecZhX3/yc7IuF3JAwgJunDqVDXHS1QDR/iYQXW75K0JMvVuveml7scXUCRUHZvgHXx6/huH8GltbVE1JNB3qt79NPp+Fet920Sjhm34TcIupav/Ibz3e53axev4+/zF1IYVEZISGBTJs4kMd+NJUml0BVFNV0up///ho6tIvhyV/NMutXCzXjYn4Jf31xIZt3HOL2GaOYNmkQsa2a4aimR52emYN77S4kQgn8zXMekYHnIRZlvnYl4nzrH9hvnYi1d1ePDPRavsQoKzfLYql7j2Ab0gfb8AHg4UhlUY/60y928tTzH5pDtdmsXD+8J88+cRcR4ZX5HwoKS0jcfpglK7ZTWuZi9swxJqwC7g8WJyLq/n20ONEs2j4xYQAOe/U33aLqqPL5FuTW3Qj48a+vpdi/fLbnIRYhLCm7cb4zF0u3WOzTPJPq6FpJ09B0tL1HUJIOIDWLxCESI3pBRVI1jaS9J5n35uccOnaOuNjmPPLAZEYN6UHApZLCR06cJy+/hNOpF9i09SCtY5ryx1/O5OCRVPYdPmtCu+yLnTxy/xTzA6jupk7IWDt2BvfiTdgnz8I2Yfq1Evs3nusViPVzp3F9+h56+jECH7/X46tWnUlWZDISMWVCjahwYZ80EksH78UMipVWRIycPJtFdItIRg/vacbpXXb13LrzMHa7zYwa+WT5Vk6ezuIfz9zHspU7GTqwG+98tA671co9sxKI71z9cRiqhpZyDGXFLgJ/+Sfkr9XwqDOZX+FBXoHYKBI72HW4F71J0FOP+GxibaOkDGXTbrRzmaZaZB3c2+t2b6Hfin/fNp8Jq9nKdck0CQ2me9c2LP1ih5k64IG7xpuQjx3Vh3sefoH77hjP2FG9CQutvtXIKC5F2ZmClpJG0J9fQQqs/jNqArtXIBabO/XQPirmPUXgz+6qLEDuYR2yJsL6xj1CtxcRDFuSkdvHYhdqRD0tmCOgLimrYMXaZFo2C2fYoHhWrtvD3+ctZkJCP3509wQyskSg6jv87Y+z6durQ41UCT0ty7RM4Aog0ENBomJOvAOxSLJx4ggVL/wB+y0JWHt29jnneP1iPu6FqxFFCW1jBlWOoZ62nLwijp9MZ9+BM6Y76IjB8STtO8GChRt5+N4baNY0nNUb9rA2cT8/nj2Jodd1NetgV7dpR8+gbE5BjutJwD0PV/f2Gl/vHYjFBuDsCZxzn0buGYdj4nDwpeNnlxv3qi2oJ89hGz0QW7/u19xntsYzDKzeuNfc7JWXu2jTujmDB3TG0CE55SSTx13H4s+2k3khD10zCAy0M23iYDp3jKleuVoD1P3il+kQ9lFTsI33zKbOeysxIMKUXB/NRz24k6A//Agp8KtMOLWZME/cq+05jGv5RiwDe2Eb1hc5vOG6VlZZnoqKsnUPako6gQ8/gRzbrsq31vZCr63EuF2oxw5Q/qfHCXziQSwxzTx+RFsj4bkVyl9aYKYasN8wEkucv+6eaVo7m4GycSdoYQQ98RxYPXda6T2IhTNKTiZlT/wI+/jBWIf0rv+rsSjK/clKhO7nuHkC1m4doJonWjX6cHzgJmXHfrTkE1j6jcIx426P9th7EIuqqoX5lL/wJJK1Asftk5Ca1GM/ClVDT79AxWsfYht5HbZh/SoPNTzsoeZROqr6MsPAvW4H+ql87DfdjbX3dVW9s06u8y7EFeVmDgr30ncJeGgmcquW9dNKIX41cvNxffAZ6AaOmZOQo31E/akTTH74IUZ+Ie7V20AJwXH/L5Ajm3rgrV+9wqsQo2no2RmUP/1zbKN6Yx3YEynMM3UeqiNlo7AEJXE3ytrtOO67GWuPTh73UKtOfz16rchktG0v6v7TWHsNxzHjLrhUpNxT/fAuxGKUipuKl/6EUZKJffoY5Jjmnhp71d7jdKMePY17xUYs7dtgnzGuMtSoms7iVXuZD17ldONashqj3GHqwpZuns+p4X2IdQ1lyzrcn7yBberIys2Sh/1wvxcdUTAy7QLujbsxLubhuP+WSv9nP8Bfikw7nYayeiuWtn2wz7wPKdjz5kbvQ2xGBhdQ/rcnkFuFYhvZH7mlZ3Wq74PYKCiuDPjcc9jsl9jQ+dtXEhCnlcqKRPS0AmzXT8WWMNkrH7j3Ib4kE9fS91ETv8A+cRAW4WPsbV8KRUXdfwxlSxJSi6Y4bp+M1MjKlF3tg9WycnF/sgpL58HYp9yGHOWZQjPf7le9gVg7dwbnvGex9IjBNrSf1yOE9XOZKBt2oRcWY5+egKVd66vNaeP6u27g3pKEtucEtvEzsY+5wSursBB6vYFYdMY5908ouxOx3zgK2+hBXhOKoeumb4R+8CTWYf2wDe9nAioChb8MBf4OsiK/cOPhWC8oxvmfj7B07Geuwpa4jl4bfL2CWEtLxfXGC8gxAdgShnjF3JZzsZCPF21CTz7EpCHd6XT7RPOIWVTMTNx2EFHH2Ax7/1br0bUtY0b0avAZfi4P271mK9q+kzhu/THWgSO86jJQryAWfsbO9/+DdmA71kHx2EZd57GqlGJyRDj78/MWmaE7IovPmKE9mX3/ZLp2ikXVdNIzc/nNM++YvrYzpgylfdsWHD2eztbdR+gV39YM62nwTRz85Bfei9aiAAAUuklEQVThen0hlh5DsU+6GblVW68Ou35BLBxJMs7hXvg2OLOxjR+C3LqlxwQkUrA++fz7iFpzovXu0c6MfJgwup+pSpSWVTDzwb9z/dCe3DR5MFarheLicvYdOkNIcCC33NhwU7Z+OQlC1VqyFu1sLo47HsLSox+S3bulyuodxIIW98olKNtWYWnfDNvYIUgBHhCSYZC5IYk/vr2S7aeyTOuIqOz50JwbzEyWoomazBNve5pHH5hMcKCDwEAHHdtFm5HFosW0jPTYB+eVF4kYurQsnPMXYx8z3fQZ9pZF4uvjrzOIVVXF6XSa8V3fbg67w5zoqpqodLEar1iElnYI2/UDKo95r3HTL1yk7JPVbNVlDmoyssNG354duK5vJzPeTFU1zp7PZtYDf2fc6L5cyClg2sRBjB7ei/AmjaCMmbDnl5TjWrQKyq04Zj+KpW1HkRvgGs/M1R9fZxALgE+fPs22LVtxuVx07tzZ/M/MzEyuGziQ+PhuBAZVPXBQ3bcLZfUiDLkU+w2jkJtdw1VO03CJn8gTqdgnX09hdHMTYpF05HKxxKLiMt79eAOJWw8yekQvs5j4nbeMok/39sgWCavF2qCtEyIoVhz8uFdsJuCh32IdOBIpoPohTFdHsvpX1BnEbrebpN27efqPTxIWFsZtt8/CWVHB+wveY/a9c7hx2jSaNGlS5R4aJUUoW9aibFqOpUdb7GOHXRsPNxHvd/IczgXLsPbthn3UQKRm3ywMI35b0jNyue/n87hp0mDuuvV6zqReMPM2CGuG1WKhY3sRztNAbWyKinYyFdeHXyC37UrgY08ihYR6zQT6bYjqDGKhRhxISeHPzzzD3ffcw/CRI80YrX/+/R+MHZvA0GHDcARULwRJT0/FvXop2pFd2G8ei6VDmyp/BFW6UPhG5BXi+uBzs56efcZ45BaR35gcMa6yChd7U07x09/9l7/9cQ7X9emEoqqUlFawaPk22rZuxu03j6peTFqVOlgPLhKehhfyULbvR0/NJ/DxZ5CjW9cbgIWE6gziiooKEjdt4vnn/soLc1/kzOnTRMfEYBGrVMeOREZFVX+SNQ31xGHc//svRlkuAT+6DalJ3a0ARmk5SmISyoadOO6dgcVMhv1NHc/tVjh19gJLPt/Ghq0HmTl9BN27tCH3YpFplThzPpsbxw3gtukjGp6NWJjTCopQdqSg7T2NY+od2MbdWK8ArlOIz5w5wwcL3mPdunX0G9CfrYmbWbR0CW3atq3V5BouJ9qBPTj/81csnVqb+dvM/A61PR4TkRrns6h48xPTj9k+YfgVw6OERSL1fA5Z2XlXXBZtVivt2rakTWvv+A1c07Xa5ULZfQhlawrWHoMIeOAX1/R1NX14na3EO3fs4L///g8DBw1k6rRpPPTjn/D6m2/QMrr2WS9FUXM1aSsVL/8J+8xJ2K7rhRRUPdXk2wISLpauT1ZilFWYlU3NGtPf82FUZtX5fhGL2xpSVVBzpLqBuucwSmIyckwXAn7ya49l9KkuzHUG8cYNG0yIH3r4YYYMG8r2bdsYNHgwgYF1sIM13TXzcX7wX9SkzdhvSsDaq0uNQRbgiuw97tVbcNwxudKH2e+h9g12RIZPdVMSUmQs9lvmYGnfpfa/ftWls4rX1wnEpaWlLF+2jKWLl/DKq6/SvGULKsrLCQgMrL4e/H0d1zVEXeiKec9h5GdgHz8EiwC5uqmjhItlyjHc63di6RJnJgE0IzX87UsJqAdPoGzcheSIxD7hZqz9BoOt/sqo1hCnnk1l165d7EnaTW5OLuMmTGDo8GG0raUufEWmRBbKE4dxLXkfirOwjuqLpXtHJHsVBSzuP3kOZc129LJyHHOmYxF54PztSwmYkRprt4E9CttIkT96YKU5rR63WkOcl5dH2vk0igoLzBO5kJAQ2sbFERkZeW30RAHi0QO4l32IoRRgHdQdS7eO37EqXEnmwnFF3ZKMduo81qF9sQ3q5VcjviYo/Wwa7vW7QA3ANnIS1gFDkUKrbtv3Fue1htgrHRfVOvdsR9m4AsOVj6VXR6zxHZBCv//413ArqMmHzM2KCEYV2Xt8KXXWNZWzSBR+Jg1lczKUUQnwwBFIEZ4t2VDTMdYYYkVRSE9P5/TJU1jtNuLj42nWrNm1WX2vMDpDVdAOJONe/xlGURbW3p2w9u5SaUe+QtNOn0fZuBt0HVvC4Lo/OKnpDHj7PrPuXppphTBcVmwjJmATAHs4d0RtxFBjiFPPnjU3c198vsLcwN1x5x1MnT6dgGqeytWm88LupabsRlmzHD3vPNa+AuRuSBHfjEgWyZ/da7ahZ2SbNmHr4D4e+9hqNb5rebOw+JS7zONkZeteUB3YJ83A2m9ovdeBvy2WGkMsAJ7/xhscPnTYfObIUaN47m9/rRO7cLXmTujIxw+hrF6Gdu4Ilvg4rNf1+EbEtLIrBXXbPnP1tY66zp/FUgBcWoZ66BTqht0Q0pSA2+5Dju/tdd/gas39pYtrBfFbb87n8KFDphltxMiRPPXM08S2qWP/hiqOSr8gAjs/N/VkKToC+fbJFOugaxq2/31OQEgQjjGDsbRv5AGfqlYJ8P6juFdsRY5uQ+Cvn0WOal5v7cBXQ6DGEF/IyuK1V15h5RcrCQ0NZcYtN/PQI4+YvhLeaubJ3v7dlLzyHEdUlXlFKiUlFcyMCGD8vVNoMbS3V2PBvCWXL98rPPbOppv+ItqJdKx9BhNw3898wgLxQ7KrMcSi5ll5eTkFBQVmzFnTZqJwnwciMH5oNOJn0uUk79hh5tx5J2ecKqphEB0Rwu8en8W4hP6NVhc2nC7UHfvNentSUBT2CTdhHXx9pU9wbf1QvPx11hhi0W+z4LUoaI1Y4Ly3An9dhoahk3shm8njx1NYWmb2Mdhq4cmHpnLj1OFY62HCwmvNgLCLi9XXuFCA3KU39hETkTt1q7e+ENWVR60gru7LPHW9+IV45+23+eiDDxEuosOaNeGOViH06N4W24DuZrWjBn/UrBsYeQXm8bqWmokc2hTb0LFYeg1AimqO5KidA5Wn5rIq72mQEItfh+zsbI4fO4aqqMQE2YnOSsVxdA9GaS5yu9ZY+3fHIiKpLXJV5OQ71wh4i0pQkw6gHk/FuJCPbcxUrN37IMd1QmoSLtzIfWc8Vehpg4T4SuM2CvLQTh5BO7wX7dwJMMqR28Zg6dkJS2y0z+uFwmauXyxEO3zSLA5ppOdg6TkEOToW66CRlVHJcv1Q+arAZbUuaTAQi4DUlP37zeBUCQmrzcbYcWO/udk0w5Gy0Q7tRz24ByMvCwJUs3iMHBWB3CG2bhzuqzUFtbtYbNhEZXs9PRs9Mxf9QiFy09bIMW2xJdxQaTrzcNLr2o2o+nc3GIhPnzrFok8+YdfOnWZYVJ8+fbnz7rsIulKEtaqi5+eiHUkxfTCMwlwwXMidW5tlDKSIJsgRYfUXaEVFv1iASD2r5+Shn8/BKHJCcITp92sdPBK5VRyStTIfRkNvDQZioQcLR/znnn2WO++6izvuuuvq5jTz5KoE7dAeRIoA7fxZsGpIkUFYWreoBLpJqOl8bzoLWb30c6zpGC4XlLswysvRcwvQT6ej5xRhqCC3iDV1XkvX3pVBnI0E3ssfZ4OBWKgR69auZd7cl3jj7beIja1mlXihapw9gbJ/N9rR/eg5F5ACLEjRUViimyLHNDO95KTgIDOTvSSAFpvCytikulvsdMN0UjI0DdyKmRNO5HzQs/MxsvPQMnIw8sqQI5th6dAFa/9hyB26IgU3ggQu3yPlBgNx2vnzfLJwIXuSk/ngo49qB5Xwx0g7i7ojEXX/LsSm0CgvNldiW79uyLHRSE3DTXXDTLFls5irnyRs5SL3RFXB/hJYHVGEB3Ek7BSrrRPhtCRKjmnHU9Gz8sDmMPVbuUU0tgk3Yekc75N+DrWbmCvf3WAgTtyUyFvz5zNgwAB++tjP6khWRmU6YkVBS09F+XwhSvJ2DFc5qKq5YoomyjOIcH+5XSvkllHmai2Ffq0KlBm/J5516Xnif4lVtqDokk57wXSHFFXqUYR+YKlc6e0OLB26Yhs3tdK/93KIUF2u/HUkKW8+psFAvG7tOt5fsICbb7mFG6dNNWUqfJ4/+fhjhg0fbkab1KppKobTiSjna7hd4KzAKCxAy0hFP3cK9cwxjIw0kcnjuyvxZV1a0y9n6q7syqWPgKBQrB3jkdt1MlUEOaJZ5XGwOMa3OyoPJswQrDpUW2oljPp1c4OAWBwtf7ZsOQs//phn/vwnOnSszFq+fu068vPzzGxE0XWQOuDLqRMl6oUqIMAWULuclVA7K8wV2hCrtOKqvFxRzDJn5iosVlKRgE+spMJm6whAEnq1zWEeAZuwBgRWWhWka6Bv1y/26qw3Pg9xZkYGIl3Ask+XUVhQwMxZswgKDkbE/q1ft45Hfvoog4cMMWP/rnkz1YVL/3TNfJ1h6r2V/91MCyDLlevpZZCrqj9f88777gt8HuKLFy+ax8vnz53HarUSHRNt+jcL/4nsCxcYPWYMLVq2rDcOSr6LSv3tuc9DLPIii3/f1+x2e93lvqi/89ioe+bzEDfq2fMP3pSAH2I/CD4vAT/EPj+F/gH4IfYz4PMS8EPs81PoH0CjgfhKVZ0a+/Q3lJzKjQLiywGtYtKEDbkxt8qE4ZX/6ktwb23no9FALGzJAuCGMnE1nXgBr6ZpJsS2elCDrqbj+Pp9jQJi4TAvSpQJgBvKxNV08oUsFLfbdM7zaN68mna4Cvc1CojFKuxyOs24u6smeClWWJ+rcbhceKNBsFWifYiFns1tNK1iLu8qyP3KlxS4WZqrk+a6VCDEItEhwsroaCtmGUvhh5HvYn6OQdkld4zKB0l0bGplULSVqyVjFauwCCAwdJ1gT/iT1FgYVb+x0UBcVlaGOIK+ag2RrAp+d1JheaFBEwlCLBLhwRYGxTp4tL2Va5njSEstY/YpjTzVIMasUirRp5WdO7o4MFNdawakl/Gb0zpFlyAuVwzOaBLXtXfweHcHV8uEJyAWfiViRa5OccyqI+X5KxsFxMKvuLi42FyFr+rNllHBgyfcJLosXB8u09zQSM7TyQix8tkQB65Cg8AgKy0CdApKdQpUicgQiQgJLhRpnBUemDaJbpFWmjlE3HXVW+nxUqakG/QOkxkTLGG3ykRHWOnW7NLHIzzkitwk5hm4hD++SyMpRyVZtzCog4OftLMhskr8UBO/SiUlJWaixaimDaPUQ6OAWPx8FhUWmjpg2NVK816C+KzVzi862OmFmw9S3LwmyXx0nczWAxrRsSGMDnGzJk0hWZEZ29JCV1lnzXmVM27QZIlO7QN4sI2NIOEWXEWOMw+WclsuDGkqMypUxmG30KaJhU4hMt+1qejkpTt5/bQG4XZu6mina/DV3yQ+6KKiIjRVNb37GkJrFBCL4un5eXlmgfSIiG/Wbf7OJF6CeK9mYWa0hVhdY1WqRkqwhQXd4LndKp3bhTCivILn8jQ2Wa08Hgpxis4iVeL+aAvOXJVXJSufDw2klVW6AoBXRuf0wVJ+l62RIcs0UQ3KDIkBrez8Md5B+LcpdrtYutfN506ZhE4OZrayUpVYbLHBFbIQK3Kr1q2vHhHuA5Q3CohFPjaR1io4ONgsyfCD7RLEC4TaIEs4ZGgeKHNbtJ1fRSrcv1ulTSsb+kWVVRUGx4Is3OWAporBwUg7C3rZceS7OFgqEd8ugCbCD76KIJRmOzlZDi2a2mhSovDiCTcb7Db+2iuQQd/y6VfOlfHICY2IFgHc095O9yr6/ItfpdycHNNa0659ez/EVZwbr18mJkyU7Q0NCTFXn6pAvE+VmRlpYXikTKsoG22CJSpyyk2Ii2SJ/GCZLuU6+20S3a0QqcCpZnbe6+sgwqlS6IaIJpV1ooWtwQyC/sEX6zhLNSqQCHRYcBS6+ecJF8sNK8/0CGJ0ExBqcOVzdFKSy/hJLszoEcCPYm2VG78qNPGrJHJLC5l06tzZD3EVZFYvLhE78iNHjhASHGwGjP7gqd2XOrGDX3R0MKG5iCiSkHX9S4hXahIP97ASkamx0CXTJ9CgmVtnR6iNF7vayDlUzuwyK2tHWziwS2G9bOXernaGRf7QD77OoT1l/DwfbuhkZ6Km8W6qwt4QO3/uYMOeVsELBRJzeocwKsLF6m0u/uCS+XmPAO5taa2y3i02dRnp6eaBR/cePerF/NS2E41CnRCnUwJisSMXEIeFhX2/3C5BnGpz8KtOAUxocelS7SuID4fYeKWvRPpxlbnFMmNjJK43dF5O0zlqlXCoMLSVg3/21Phoo8JLkpVnewYwo/kPa63OtDJ+e0xlgwJOoJld5pa4AO5vJrH/aBm3X5T418AwpkVW8N5mN8tlGw/FO5h8led+fbAZGRnkZGcTGRVlFsxsCK1RQCwmSlR7EjF3Ykce167d98+dS+douU6FJNM2SCbq8gGHyDrp1jlSbFBulYgPhfIyg3OqRFQARBk6p4s1zisiQZCFzk0stA8yyCwwOCcOI0JkWtivYj1wa5wuUjlboVOKTGSghY4hFlraoKhMI0WBrmFWmtt0Mgt08iWJVsGij1e3SogBC334xPHjpioR37371W3mPkJ4o4G4tKTEXI3FRHbt1u3qG7xqT6CBrhmouoi2l7BZqgbWd14jypppBjoSFotETR/z7ecK9UEkXTx//jwtW7Y0VQm/F1u1J9m7NwiVQqS6OnnyJJqu07FjR+Kuph97t8t19nZhFxYb26zMTCIiI+ncuTNRUVc7oK6z11/zBzWalfjyz6lYicSKJPTjy8VyGqpnm/hwxeFGYWEhwiohbOQisYwnK79ec4IbY6CoMPKLXBUCZGEvFZYKs3hOQ8xvJvyGERmw7OYvj6gxKHxHGooacfkDaVQr8ddXhcuOMMIxqKy01BMLhuffIUmmJUY4+ggX1IYGb6OH2PNE+d94rSTQaFfiayVQ/3O/XwJCtbnkKX3Fiy7bc4Sznmg/dK04uRRNuFj7IfZTd80kICC8DKZwhRbVXb8OqAn1VymbzQAEcb1TM1BE3vGv9ezydZc/hDCrhE2Giv//4P8HlMUKMh0LxVUAAAAASUVORK5CYII="/>
          <p:cNvSpPr>
            <a:spLocks noChangeAspect="1" noChangeArrowheads="1"/>
          </p:cNvSpPr>
          <p:nvPr/>
        </p:nvSpPr>
        <p:spPr bwMode="auto">
          <a:xfrm>
            <a:off x="282575" y="-449263"/>
            <a:ext cx="168592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269769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791834437"/>
              </p:ext>
            </p:extLst>
          </p:nvPr>
        </p:nvGraphicFramePr>
        <p:xfrm>
          <a:off x="323528" y="332656"/>
          <a:ext cx="3384376" cy="1097280"/>
        </p:xfrm>
        <a:graphic>
          <a:graphicData uri="http://schemas.openxmlformats.org/drawingml/2006/table">
            <a:tbl>
              <a:tblPr/>
              <a:tblGrid>
                <a:gridCol w="3384376"/>
              </a:tblGrid>
              <a:tr h="554990">
                <a:tc>
                  <a:txBody>
                    <a:bodyPr/>
                    <a:lstStyle/>
                    <a:p>
                      <a:pPr algn="ctr" rtl="0" fontAlgn="t">
                        <a:spcBef>
                          <a:spcPts val="0"/>
                        </a:spcBef>
                        <a:spcAft>
                          <a:spcPts val="0"/>
                        </a:spcAft>
                      </a:pPr>
                      <a:r>
                        <a:rPr lang="ru-RU" sz="2200" b="1" i="0" u="none" strike="noStrike" dirty="0">
                          <a:solidFill>
                            <a:srgbClr val="000000"/>
                          </a:solidFill>
                          <a:effectLst/>
                          <a:latin typeface="Times New Roman"/>
                        </a:rPr>
                        <a:t>Виды деятельности обучающихся (познавательные УУД)</a:t>
                      </a:r>
                      <a:endParaRPr lang="ru-RU" sz="22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4111625" y="3086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Прямоугольник 5"/>
          <p:cNvSpPr/>
          <p:nvPr/>
        </p:nvSpPr>
        <p:spPr>
          <a:xfrm>
            <a:off x="537468" y="2788478"/>
            <a:ext cx="2862064" cy="2031325"/>
          </a:xfrm>
          <a:prstGeom prst="rect">
            <a:avLst/>
          </a:prstGeom>
        </p:spPr>
        <p:txBody>
          <a:bodyPr wrap="square">
            <a:spAutoFit/>
          </a:bodyPr>
          <a:lstStyle/>
          <a:p>
            <a:pPr algn="just"/>
            <a:r>
              <a:rPr lang="ru-RU" i="1" dirty="0">
                <a:latin typeface="Times New Roman" panose="02020603050405020304" pitchFamily="18" charset="0"/>
                <a:cs typeface="Times New Roman" panose="02020603050405020304" pitchFamily="18" charset="0"/>
              </a:rPr>
              <a:t>Выявлять  и характеризовать существенные признаки математических объектов, понятий, отношений между понятиями</a:t>
            </a:r>
            <a:r>
              <a:rPr lang="ru-RU" i="1" dirty="0" smtClean="0">
                <a:latin typeface="Times New Roman" panose="02020603050405020304" pitchFamily="18" charset="0"/>
                <a:cs typeface="Times New Roman" panose="02020603050405020304" pitchFamily="18" charset="0"/>
              </a:rPr>
              <a:t>.</a:t>
            </a:r>
            <a:endParaRPr lang="ru-RU" i="1" dirty="0">
              <a:latin typeface="Times New Roman" panose="02020603050405020304" pitchFamily="18" charset="0"/>
              <a:cs typeface="Times New Roman" panose="02020603050405020304" pitchFamily="18" charset="0"/>
            </a:endParaRPr>
          </a:p>
        </p:txBody>
      </p:sp>
      <p:sp>
        <p:nvSpPr>
          <p:cNvPr id="7" name="AutoShape 3" descr="data:image/png;base64,iVBORw0KGgoAAAANSUhEUgAAALEAAAC3CAYAAABdcL/YAAAAAXNSR0IArs4c6QAAIABJREFUeF7tnQd8ldX5+L/ve1c2GawEAmFD2EP2EMIUBMQBTnC1dbS2dtn2V0drbW1rRVHbqjhwVJEhKLJH2JAwwt4EskhC9rr3vuv/P2/AiZLFvbnJPZ8Pn46845znfN9zn/OcZ0iGYRj4m18CPiwByQ+xD8+ev+umBPwQ+0HweQn4Ifb5KfQPwA+xnwGfl4AfYp+fQv8A/BD7GfB5Cfgh9vkp9A/AD7GfAZ+XgMchdrlcFBcVUV5RUWnjQ6Jps6YU5Oejapr5/4WGhhIWFobVavV5AfsHcO0l4HGIc7Kz2bljJ/v37wMDWkZHM2HSRFavWsXF3IuEhITQf0B/evbqZYLsb34JXE0CHoe4vLycDevX88I//oHD4eCJ3//eBPb9Be9x6OBBRo4axeiEMURHR2OxWK7Wf//f/RLw/ImdcNXYuH4Dzz37LDNvn8XsOXN49513KSws4LaZM2nTpg2SLPunxi+BKkvA4yux2+1m5YovePWVeTz86KOmGjFx4iSGDBtKVFSUf/Wt8tT5L7wsAY9DXFBQwNLFi5n7rxdp27YtWVlZ/PuN1+nduzd2u90/M34JVFsCHof41KlTvL9gAUm7dvPjhx7i5ZdeYsbNN3PnXXfSJDy82gPw3+CXgMchXrduHe+89Rbd4rvz0MMPmSvy/r17eXHey7Rr1w65EejDYl8gNrgXsrK47M4tWyymOiWsM/4NbfU+TI9BrGka+fn5fPS//7Hqiy+4Z84cpk2fzo7t2/n5zx7j/gcfYPKUKcTGxjZ4tULXdfLy8ti2dSvbt26jW3w87dq3IzMjQ1gdGTpsGHFxcUiSVL3ZbKRXewzi3NxcDh44wMYNG0hLS2Pc+PFMmTKFpN1JvPbqqzRv0ZzRo8dw/ZjRtGjRokFPh1h98y5eZMWKFbzy8ss8+dTTdOjUkcRNm9iwbh1z7ruP8RMmYLPZGrQc6mpwHoM4PS2N48ePmyuQaOHh4fTv35/t27bjdFaYK5DDEcDAgdcRHRNTV+Ort8/JyMjgk48XsmP7Nj786CNz/JsTE/n3q68y6447mHLjjaYd3d+uLgGPQfztrojVSPys6pqG1WZrdD+dyUlJ/PXZv9C6TSxz5syhrLycpKQk8nJzmXHrrfTt27fRyeTquF75Cq9ALPTj4uJiUwd0VjhpGRNtqhCNxVfC0HW2bN7Cb371K8IjIswVV9jPhS485cYpdO3WjcDAwJrOaaO7zysQ52TnsHTJEl584QVzdz5s+HD+8re/mkfNjaEpisL6det49eV5vPKff9O6dWuEY9TMm28xrTO/+d0Tpkz8rWoS8DjEAtpNGzby+M9/TklJidlLYVJ678MP6NO3b4O3TIjxZmdns/iTT1i1chWLli75cszC3Lhs6VJ+8atfmjpxYzA3Vg3TH77K4xCL7hw9coSX5s5l3Zq1pt7XrHkz3vvww0ZhJ3Y6naxauZL/vvZv2rVvz1///jwVFRVsSUxkwTvv0qtPH+6ZPZsuXbvUxfw2imd4BeKK8nLT3PbxxwtN3+Ibp01lTEKCaehvyE2oDHuSk00vPnHcHhIcQmzbNggduUmTcCKjIk2bcatWrQgICGjIoqjTsXkFYgyDCqeTtPNpuN0u2rRtawLc0H8+xYZW2Msv5uZ+cxIlibDQMCIiwgkKDvaf2FUTce9AXM1ONuTLxR7BfzJXuxn2Q1w7+dX4buHNd2D/fs6fT6N9h/YMHDTIf0JXQ2n6Ia6h4L5zm66D4sYQ/9wucFaAoiBUp283NxJ7T57m1flvcerkKeK7dzcjXATM/qPm6k+IH+LqykxVMcpKMcpKKmF1OTEEsBXlGOY/8bcyjNIiUJUrPN2g0K3z+YlUnl++2rSTy5LEHx7+MVOvH0FYVFMkuwMpKAiCQsz/TiPw7KvuNHz9ej/EPyQ9sYqqCoZTgFoOpSXoJUXoGefQM1IxSoowigsw8nMwnGXC4A0WuRI6mxU5PAy+7YkmnH+Ky/jiVBbzDmfgcqsEOmw80r0tU+NiCI+OQQoNR2raAktMG6SoFkhhYUiBweAIQHIEfPeZtSGgAdzrh/jbkyjA1TUMlwtKi9Fzs9FST6GfPY56eA9GaTFSUABSRBOk8FDksBCk5lHI0c2QIsKQQoKRHD/sfabpOgcPpzL39WWcT8+lY1w0z0wdTER+AVK5E6O4FD2vCKO0DMkRiBzXGWuXnsix7ZFj2yGFhlbCbLH6V2l/atdvEWzolSpBdhbKjk0oW9ag52YhBQYgNQ3HEt8Ra994LNFNoQ5yYggHKKdTISjou95qwnZs5BWiHTmNeuAYRtZF9KISUDVs46dhG5aApW0HpJCwyl+ARux77F+JBceGgVFeivLZQpRt69ELLoLNgrVrHNbh/ZEFtJIMVguS1VKnq98Pmth0AzQNQ9VAbBxdbpSkg6iJyRhOFWw2bANHYBs3DUuHLnXaL1/SMho1xIbLiXZ4H+5Vn6LnZprqg6VXByxd4pCFuhAaZKoHQr+tF8382JwYhSXopWXoZ9PRDpzGKFeQW7TCOmAotlETkEKb1IvueqoTjRJiozAf9WAy6p4daOdOIQVbsHRpa+q1pm4bGowkoirkehoeJGDWdCgrR79YgJ6Vg3Y6EyOnGCmiBZb43tiHjzU3h41BzWhUEBsF+WjHUlD37UTLTEUOsSK1aY4lNhq5RRRSSFClfulLTQBd4US/WIiedgE9NRMjvxxCmmLt1Q/bwFFIEVG+N65qzEGjgNgoL0M/dRQ1JQnt7FGQXcjtYrC0jUFu3cLcuDWI5nKj5+Sjnc9EO52GUeRGbhmHrd8Q5G69kJtENki9uWFDLEKgci+g7dmOun8XekU+cnQE1q7tkDvGIdnria5bx1+Q2Aga2RdRj55BO3AcKagplo7dsfYfhqVdR9Pe3JBaw4VY01D37kA9dhDt+B6kAAlL765Y44VZKqghzeH3j8Uw0A6drIT5TAaWtvFYrxuOpXMP5GYNJ6K84UEsTFJF+WjnzuB8/Z9g1bFe1x3bgB5IUY0zw5Aw46lbklH3HhUx5Vj7DMM2PAE5ujXIPrYHuMIn27AgVhT07EyUHRtRVi9GCrRjv20CcrvWSPXFTOat3wChWmXmomxJQjuSiqVLb+y3zEZuHoMU4NtBqQ0HYlU1zWXuTz9EPbAL2+Be2CYMQwoKbBRmpqp+G8KSoSYfQt2wG4IjcNx6H5Y+AysdjXy0NQyIhf67bxeu/72BUZaHbfJIU33we399D5Ui30dqBu7VW9HO5WCffheOG24xTwB9sfk8xMLXQdm4EvfKRUhNHNjHD6lUH+y+OSEeg0jV0LNzURKTUQ+exT40Afst9yA1ifC5Xy6fhlj49bo/X4h74wosrSKxTRyOpWVT8ANctW9BgJxXgLrnCOr2g1i69cZx+4PILVv7FMg+C7FYgd2ffYSSuBK5VQT2ccOQW7Wo9Of1t6pLQHjLFZagphxD2ZCEpWMP7DfPxtK+s8+A7JMQixM4Zc2nKNvWIrcINj3NLHGtai307buP4XBY6RAXTXiT4KqD4OtXGmCUlaPs3I+6dT+WbgOw33BLpWecD7h4+hzEIhRIWbccZesa5Jah2Ib2Rm4TU2thZ17IZ+5/lxMWEsiMKUOI79LG19Gsdv+NsgqUxCS0Q2eQu/TDPm4qlrhOtZZttTtSzRt8C2LDQNn4Be6VC5FjIrAN72v6PtTWCuF0KSxdsYNtu46Qm1fEA3dPYNyoPtUUZcO43CgqRdmajHYyE2v8QGwJU5Bj6vcH7TsQu12oRw/gfPMFE2D72CHIrZrXWgdWVY2k/SfZvvsoMS0j+WT5NmbdNIJbpw5vtPkgjIJilC3JaOfysPYein3sjUgRTevtV+obECsK2tmTVLz8J6QgsM8YjxwbXRllUYumaToXcgp45c3PuXWayEJp8M9XlzJ53EBumz4cWy2fX4uuef1WPTMHZXMyek4ZthGTsCdMAVv9rG5V/yEWhvmsdFxL30Pdu4WAR2/H0lKswLUDWFBSXFzGZ6uTuJBbyNSJgygtq+D5eYsYf31fZk4fQXBQw/L2qu6XoZ3LRN24E71EIuCeR7F07l7dR3jk+noPsZF/EfemVbg/fRfHT2ZijWtdaxVCSFaswqlpOTz3r4/59aMzkC0yZeVOnn9pMSOGdueOGaOICG/YCQ6rQph28hzuNduRjGCCnvxXvVyN6zXEwhKh7tqM68PXzPAhx+031HoTJyZOeHUdPHKOV+d/ziMPTKF7l1hT/xU5IH76xH+Jbh7OPbMS6NS+4dcOuSrIbgX1wHFcSzdgadOZoD/8o05+Ba/63mpcUK8hVg8k4178LujFOO6ZhhRW+5WxtMxJ0r4TfLpyJ7kXi+nbqz1zZiUQGOBgw+YUPlubRIXTxXV9OjLu+r7Ed67fO/NqzHXNLhU25NIy1OTDuFftIOCeR7CNHAfW+nOsX28h1s+fxbV6KfrpvdgnDsPSrUPNJuFbdwk1orC4jNyLReaKHBhgJyY6Cossk5dfbP5N1XRCghxERoQSEuzbbop1IjTdQM+5aKoVemoeQb/5C3KrtnWSe6Mu+lcvIRZJ+YRTj7J5BZZOLbCNHoTkqNnOWNcNsnMLTH1XnMJFNAnF4j+arj47ioqWmoHz7aXYBiXguHUOUnhkvTgIqZcQq8nbcH+xCGwV2CePRG5Rcxvlmo172bb7KPmFpbRt3ZyEkb3o27NuVvXqk+DjdzjdKLtSUDbswXHHT7D2H4IUHOr1QdU/iF1OnB++jnZkJ9bhfbEN6lXjr12kiXr8yfkkbjtkrsRNo8K49/axPHj3BK8L3ic7INIDON1UzHsPObINAXc/jNym/fcORWTGT09PN2sVXm7BwcFmIfq6LDRZvyDWdTMnhHvVIuRIC7aEIUhNar6ZE/rvjx5/hd17T+ByK4SGBDLn9gR++sCNPslQvei0bqBs34eyZgf2m+ZgGzoaKey7sYtivyEgPnTwoFkpVdTli23ThrCwMFRVJTw8gu7d47HUQU67egWxUVxExX//DsUZ2MYMrNzM1cKLSiS4fGPBKhJ3HDLVibg2zbl5yjDGjuxdL3jw1U4YbhXXW4sx9CACbrvfzDh0pXkSIIuM+Pfecw+9evc2y5oJU+bqVasoLipmzr330r1nj1qLof5ALCJyk7eZJ3PW+GisowYg2Wu2mfu6VBRFI+XwWXNz16Z1Mzq2izEtEv5WOwloB07g+mILjom3Yx0xDinoyq6rF7IucN+c2Tz6s8cYkzDGrAq1/NNPmf/mfOLj480inLUtOFR/IK4oo/yfT2I4L2IfNwRLt+/XtWonfv/ddSEBQ1FxvrMUSQ/GMfUOM9j0202sxPPfeJPlyz7lyWeeYcCAAeYlB1IO8Pb8+Vy8eJE33ppf63Jn9QZidc92nO+9hm18f2z94mulRtTFJPmfcXUJqEdOo6zahm3kdOyTbvpODguhE4+9fjQTb7iBu+6526zPJ1pyUjJvvP465WVlvPn2W7Xe5NUPiEVdu5f+hJZ6BMe0UWYya3+r/xIQ4f8usRqHx2GfentlSNOlJlbhsrIyJo4dx2+e+C2jExIIDQ01C0+++/Y7zJs3j1GjRvHC3Bdr7fLqfYgNET5+mop//h/W0X2x9uuG5D8lq/8Eix6a+5hDKDsPYe0zCvtNdyGJEgymg5VGRno6N0+/ySzC3vdS3e7jx4/z1ptvkp+Xx29/9zs6dupU67F6H2JNw7X4XdSda7HfOg5Lu9rHytVaKv4HVFkCel4h7k/XITVph2PW/chRzVEUhfS0dN6a/yZLFi3m5ddeJbplNAdS9nPkyFHCwkIZOXIk/QcMaAAmNmEDczkp/+MjSNGh2McPRWoWUWUB+i+sBxJQVdyfbUJLK8Y+YQaW4WPJy8tj+9ZtpKSkkJ+fbxaabN68OW63G6vVQps2bYlrF1frDd3l0Xt1JRY+EvrxQ5T//fc4bp9oZqwkwHfTKdUDpLzSBVEcR9m6D7lFZ+x3P0yponL2zJlv9CUkJJSwJmHmYUddntaJl3gX4tJiXB+/hXZoB477b0Ju6nvZZ7xCTT17qSEK4qzZhp6jmj4VljjP+qZ4F+L8XMr//EssXVpiGze08eQNrmcQ1kV3ctbt5NTWY1T0HUGHhAlmiV9PNe9BLGLn0lMp++0DOOZMxxLfvk5O6DwlOP97vpKA262yYfkW3lqwkgzdzo1Tp/Lwo48SHuGZfNBeg1hU5lR3bKTi7bkEPfUosnD0qYWfhB8q70kgMyuP199bw/+WJJqBBrGxsfzfU0+RMDbBI53yGsT6+TNUzHsWAnUCHrilxk7vHpGS/yU/KIFTZ7OY/8FaMwGNgDg6JoZHf/pTbps10yOS8w7Ewk3v1DEqXvw/bGP6YxvS16zW6W++KQEB7oq1Sfz77ZVkXyhk1NDB/HnuS4SE1NyNtjqS8A7Euo52/CDlL/yegHtvwtJe1I5oXNksFVVD/AyLqJPcvGKcThfNo8IYM7IPrWOisNRBXo3qgFDba8srXOQdPEXZtgOEt2hP9M//r9bHyVXtk1cgFmlZRTVP5/x/EPTEA0hNQhuVPiyiTLbtPsanK7Zz48RB9OzWFk032JNyip1Jx5g+eQiD+3dBrq8VTb+HLi03D2XLXozzJQT/5TWPLUxegVjPzUZZuxxl3WKC/vxYo1IlhH9z4vaDvPvRBlo2D+e3P7vFDJsS7cSZTJ762wfcOGEg0ycNJijItw5+jApXpS/F5kMEPz0XKbJZVRfTWl3nFYi1owdwvf8qOFQCfuwZ5b9WUqrDm7OyC/hwcSJbdh7mVw/fxPDB8V8+PSe3kJ/9/nVGDunObdNH0DSyEm6faUJNPHQS1/KtBMx5DGv/oR7puuchFp5Pu7fgfPPv2CYMxTai0lG6sbTk/ad4+3/rcLsVXnz2QUKCv8r3duJ0Br9/dgEJI3tz27ThRPkaxMJ77eQ5XMsSsfW/HsesBzwyrZ6HWFNRd2zC+f7LOGZPw9I+1iMDrS8v2bDlAG99uIbwJiHM/cuPsF7KgSF8oT5ctIkFCzcwe1YC028YTFCgb6kTQsba+SyU1duRgqMJ/MXTHhG75yF2u1C2rce1+A0CHppV6S/RiJrYvL23cIO5kZv7lwfNzEOiiUz1T/z5XQzd4Cf3TmLwgC5f/s2XxKNfyDVrfxhOB0G/e94jXfc4xGa9jc2rcX/xPoE/uxsptBHVxgAu5hez5PPtpBw6y//9ciZhIUEUFJeyYk0SW3cd5a5bRzNsYLdvqBkeIaGOXqJfLEDZvBcjo5SgZ1+to6f+8GM8D3FxIcqmlbg3LCbwsbsrK342oqYbhpmV/rPVu+nZLY74LrGmtWL/obM8ev8UesbHEeCoP8n6qjs1Rn4RyvYU1MNphPzr3ereXqPrPQ9xUUFl3Y3Nywj8xexGWzRRnHIJc1t5uZPQ0CDTJixyMvh6M0RCxj1HUHafaLgQmzbidctR96wj8PE59S7XrachEjA3BHgvy81wusx8xu5PtxA6f5lHxOnxlVjPycK9dhna/k0E/kJA3LCPmxcv3862pCNous6wgfGMGtKdFs0b7mZWOMhrh0/hWrie0Lc/80PsEQlcw5e4XAoP/fo1Dhw5a1ojesXHcc9tY0w7cENtfogb2MwKffe2B57n1JksxIauQ7toHrx7PDMme+Ykyxvi/AridYS8vhRJJAy8xrq+X524hjOtON089tA/2XMmE5ckm6azu2eOMZ17Gmr7xkr8xlKPZJP3Q3ytaBLH6weOs/b1Tzkb3QKtaSTd4+Po07O9WUahoTa/OtFQZlYkoy4qwfnWEtPyYJk6GkvbGCSLpUFZIq40XY0D4twLuNctR9uzvtI60dAiOgTAFU7UnSkoq7fhuPtG5E5xjSb8SpjYtIMncS3dROj85R5ZljyvTuRfRNnwOcqOL0yIJVtl7q4G09wK2pl0nG8vMZOEO24aW6ts974mF6O0AnXfEZT1ewj59yKPdN/jEBvmid1K3Js/bXgndoaBnp2H8tlGtIxsAn59P7I4VvfwQZzwiLuSQUAcrAgrCZf+fqXk1sKeLf4umiRLyNW0LJgndsmHUZJOEfKvdxooxKUllQ5Aqz8i8LG7kIKDPDJQT7xETKCSfBBlZSKOWydh7d/d4yeSok6JyAMREGD7jv5dVFJOQWEpbpdCSEgALZtHfCNLu1koJjMPYd8WLTIytNqO+UZeIcq2fWin8wj+2+ueELvn01gZznKUzWtwL3+XgJ/eiRzuY9EL3zctuoF27CyuZWuxtGqJY9YNYPesI8+Zcxf435LNrN+8n26dY3n+j3MIDg74EmZRt0T4LC9ZsYN+vTqYXnThYV95EW7ecZhX3/yc7IuF3JAwgJunDqVDXHS1QDR/iYQXW75K0JMvVuveml7scXUCRUHZvgHXx6/huH8GltbVE1JNB3qt79NPp+Fet920Sjhm34TcIupav/Ibz3e53axev4+/zF1IYVEZISGBTJs4kMd+NJUml0BVFNV0up///ho6tIvhyV/NMutXCzXjYn4Jf31xIZt3HOL2GaOYNmkQsa2a4aimR52emYN77S4kQgn8zXMekYHnIRZlvnYl4nzrH9hvnYi1d1ePDPRavsQoKzfLYql7j2Ab0gfb8AHg4UhlUY/60y928tTzH5pDtdmsXD+8J88+cRcR4ZX5HwoKS0jcfpglK7ZTWuZi9swxJqwC7g8WJyLq/n20ONEs2j4xYQAOe/U33aLqqPL5FuTW3Qj48a+vpdi/fLbnIRYhLCm7cb4zF0u3WOzTPJPq6FpJ09B0tL1HUJIOIDWLxCESI3pBRVI1jaS9J5n35uccOnaOuNjmPPLAZEYN6UHApZLCR06cJy+/hNOpF9i09SCtY5ryx1/O5OCRVPYdPmtCu+yLnTxy/xTzA6jupk7IWDt2BvfiTdgnz8I2Yfq1Evs3nusViPVzp3F9+h56+jECH7/X46tWnUlWZDISMWVCjahwYZ80EksH78UMipVWRIycPJtFdItIRg/vacbpXXb13LrzMHa7zYwa+WT5Vk6ezuIfz9zHspU7GTqwG+98tA671co9sxKI71z9cRiqhpZyDGXFLgJ/+Sfkr9XwqDOZX+FBXoHYKBI72HW4F71J0FOP+GxibaOkDGXTbrRzmaZaZB3c2+t2b6Hfin/fNp8Jq9nKdck0CQ2me9c2LP1ih5k64IG7xpuQjx3Vh3sefoH77hjP2FG9CQutvtXIKC5F2ZmClpJG0J9fQQqs/jNqArtXIBabO/XQPirmPUXgz+6qLEDuYR2yJsL6xj1CtxcRDFuSkdvHYhdqRD0tmCOgLimrYMXaZFo2C2fYoHhWrtvD3+ctZkJCP3509wQyskSg6jv87Y+z6durQ41UCT0ty7RM4Aog0ENBomJOvAOxSLJx4ggVL/wB+y0JWHt29jnneP1iPu6FqxFFCW1jBlWOoZ62nLwijp9MZ9+BM6Y76IjB8STtO8GChRt5+N4baNY0nNUb9rA2cT8/nj2Jodd1NetgV7dpR8+gbE5BjutJwD0PV/f2Gl/vHYjFBuDsCZxzn0buGYdj4nDwpeNnlxv3qi2oJ89hGz0QW7/u19xntsYzDKzeuNfc7JWXu2jTujmDB3TG0CE55SSTx13H4s+2k3khD10zCAy0M23iYDp3jKleuVoD1P3il+kQ9lFTsI33zKbOeysxIMKUXB/NRz24k6A//Agp8KtMOLWZME/cq+05jGv5RiwDe2Eb1hc5vOG6VlZZnoqKsnUPako6gQ8/gRzbrsq31vZCr63EuF2oxw5Q/qfHCXziQSwxzTx+RFsj4bkVyl9aYKYasN8wEkucv+6eaVo7m4GycSdoYQQ98RxYPXda6T2IhTNKTiZlT/wI+/jBWIf0rv+rsSjK/clKhO7nuHkC1m4doJonWjX6cHzgJmXHfrTkE1j6jcIx426P9th7EIuqqoX5lL/wJJK1Asftk5Ca1GM/ClVDT79AxWsfYht5HbZh/SoPNTzsoeZROqr6MsPAvW4H+ql87DfdjbX3dVW9s06u8y7EFeVmDgr30ncJeGgmcquW9dNKIX41cvNxffAZ6AaOmZOQo31E/akTTH74IUZ+Ie7V20AJwXH/L5Ajm3rgrV+9wqsQo2no2RmUP/1zbKN6Yx3YEynMM3UeqiNlo7AEJXE3ytrtOO67GWuPTh73UKtOfz16rchktG0v6v7TWHsNxzHjLrhUpNxT/fAuxGKUipuKl/6EUZKJffoY5Jjmnhp71d7jdKMePY17xUYs7dtgnzGuMtSoms7iVXuZD17ldONashqj3GHqwpZuns+p4X2IdQ1lyzrcn7yBberIys2Sh/1wvxcdUTAy7QLujbsxLubhuP+WSv9nP8Bfikw7nYayeiuWtn2wz7wPKdjz5kbvQ2xGBhdQ/rcnkFuFYhvZH7mlZ3Wq74PYKCiuDPjcc9jsl9jQ+dtXEhCnlcqKRPS0AmzXT8WWMNkrH7j3Ib4kE9fS91ETv8A+cRAW4WPsbV8KRUXdfwxlSxJSi6Y4bp+M1MjKlF3tg9WycnF/sgpL58HYp9yGHOWZQjPf7le9gVg7dwbnvGex9IjBNrSf1yOE9XOZKBt2oRcWY5+egKVd66vNaeP6u27g3pKEtucEtvEzsY+5wSursBB6vYFYdMY5908ouxOx3zgK2+hBXhOKoeumb4R+8CTWYf2wDe9nAioChb8MBf4OsiK/cOPhWC8oxvmfj7B07Geuwpa4jl4bfL2CWEtLxfXGC8gxAdgShnjF3JZzsZCPF21CTz7EpCHd6XT7RPOIWVTMTNx2EFHH2Ax7/1br0bUtY0b0avAZfi4P271mK9q+kzhu/THWgSO86jJQryAWfsbO9/+DdmA71kHx2EZd57GqlGJyRDj78/MWmaE7IovPmKE9mX3/ZLp2ikXVdNIzc/nNM++YvrYzpgylfdsWHD2eztbdR+gV39YM62nwTRz85Bfei9aiAAAUuklEQVThen0hlh5DsU+6GblVW68Ou35BLBxJMs7hXvg2OLOxjR+C3LqlxwQkUrA++fz7iFpzovXu0c6MfJgwup+pSpSWVTDzwb9z/dCe3DR5MFarheLicvYdOkNIcCC33NhwU7Z+OQlC1VqyFu1sLo47HsLSox+S3bulyuodxIIW98olKNtWYWnfDNvYIUgBHhCSYZC5IYk/vr2S7aeyTOuIqOz50JwbzEyWoomazBNve5pHH5hMcKCDwEAHHdtFm5HFosW0jPTYB+eVF4kYurQsnPMXYx8z3fQZ9pZF4uvjrzOIVVXF6XSa8V3fbg67w5zoqpqodLEar1iElnYI2/UDKo95r3HTL1yk7JPVbNVlDmoyssNG354duK5vJzPeTFU1zp7PZtYDf2fc6L5cyClg2sRBjB7ei/AmjaCMmbDnl5TjWrQKyq04Zj+KpW1HkRvgGs/M1R9fZxALgE+fPs22LVtxuVx07tzZ/M/MzEyuGziQ+PhuBAZVPXBQ3bcLZfUiDLkU+w2jkJtdw1VO03CJn8gTqdgnX09hdHMTYpF05HKxxKLiMt79eAOJWw8yekQvs5j4nbeMok/39sgWCavF2qCtEyIoVhz8uFdsJuCh32IdOBIpoPohTFdHsvpX1BnEbrebpN27efqPTxIWFsZtt8/CWVHB+wveY/a9c7hx2jSaNGlS5R4aJUUoW9aibFqOpUdb7GOHXRsPNxHvd/IczgXLsPbthn3UQKRm3ywMI35b0jNyue/n87hp0mDuuvV6zqReMPM2CGuG1WKhY3sRztNAbWyKinYyFdeHXyC37UrgY08ihYR6zQT6bYjqDGKhRhxISeHPzzzD3ffcw/CRI80YrX/+/R+MHZvA0GHDcARULwRJT0/FvXop2pFd2G8ei6VDmyp/BFW6UPhG5BXi+uBzs56efcZ45BaR35gcMa6yChd7U07x09/9l7/9cQ7X9emEoqqUlFawaPk22rZuxu03j6peTFqVOlgPLhKehhfyULbvR0/NJ/DxZ5CjW9cbgIWE6gziiooKEjdt4vnn/soLc1/kzOnTRMfEYBGrVMeOREZFVX+SNQ31xGHc//svRlkuAT+6DalJ3a0ARmk5SmISyoadOO6dgcVMhv1NHc/tVjh19gJLPt/Ghq0HmTl9BN27tCH3YpFplThzPpsbxw3gtukjGp6NWJjTCopQdqSg7T2NY+od2MbdWK8ArlOIz5w5wwcL3mPdunX0G9CfrYmbWbR0CW3atq3V5BouJ9qBPTj/81csnVqb+dvM/A61PR4TkRrns6h48xPTj9k+YfgVw6OERSL1fA5Z2XlXXBZtVivt2rakTWvv+A1c07Xa5ULZfQhlawrWHoMIeOAX1/R1NX14na3EO3fs4L///g8DBw1k6rRpPPTjn/D6m2/QMrr2WS9FUXM1aSsVL/8J+8xJ2K7rhRRUPdXk2wISLpauT1ZilFWYlU3NGtPf82FUZtX5fhGL2xpSVVBzpLqBuucwSmIyckwXAn7ya49l9KkuzHUG8cYNG0yIH3r4YYYMG8r2bdsYNHgwgYF1sIM13TXzcX7wX9SkzdhvSsDaq0uNQRbgiuw97tVbcNwxudKH2e+h9g12RIZPdVMSUmQs9lvmYGnfpfa/ftWls4rX1wnEpaWlLF+2jKWLl/DKq6/SvGULKsrLCQgMrL4e/H0d1zVEXeiKec9h5GdgHz8EiwC5uqmjhItlyjHc63di6RJnJgE0IzX87UsJqAdPoGzcheSIxD7hZqz9BoOt/sqo1hCnnk1l165d7EnaTW5OLuMmTGDo8GG0raUufEWmRBbKE4dxLXkfirOwjuqLpXtHJHsVBSzuP3kOZc129LJyHHOmYxF54PztSwmYkRprt4E9CttIkT96YKU5rR63WkOcl5dH2vk0igoLzBO5kJAQ2sbFERkZeW30RAHi0QO4l32IoRRgHdQdS7eO37EqXEnmwnFF3ZKMduo81qF9sQ3q5VcjviYo/Wwa7vW7QA3ANnIS1gFDkUKrbtv3Fue1htgrHRfVOvdsR9m4AsOVj6VXR6zxHZBCv//413ArqMmHzM2KCEYV2Xt8KXXWNZWzSBR+Jg1lczKUUQnwwBFIEZ4t2VDTMdYYYkVRSE9P5/TJU1jtNuLj42nWrNm1WX2vMDpDVdAOJONe/xlGURbW3p2w9u5SaUe+QtNOn0fZuBt0HVvC4Lo/OKnpDHj7PrPuXppphTBcVmwjJmATAHs4d0RtxFBjiFPPnjU3c198vsLcwN1x5x1MnT6dgGqeytWm88LupabsRlmzHD3vPNa+AuRuSBHfjEgWyZ/da7ahZ2SbNmHr4D4e+9hqNb5rebOw+JS7zONkZeteUB3YJ83A2m9ovdeBvy2WGkMsAJ7/xhscPnTYfObIUaN47m9/rRO7cLXmTujIxw+hrF6Gdu4Ilvg4rNf1+EbEtLIrBXXbPnP1tY66zp/FUgBcWoZ66BTqht0Q0pSA2+5Dju/tdd/gas39pYtrBfFbb87n8KFDphltxMiRPPXM08S2qWP/hiqOSr8gAjs/N/VkKToC+fbJFOugaxq2/31OQEgQjjGDsbRv5AGfqlYJ8P6juFdsRY5uQ+Cvn0WOal5v7cBXQ6DGEF/IyuK1V15h5RcrCQ0NZcYtN/PQI4+YvhLeaubJ3v7dlLzyHEdUlXlFKiUlFcyMCGD8vVNoMbS3V2PBvCWXL98rPPbOppv+ItqJdKx9BhNw3898wgLxQ7KrMcSi5ll5eTkFBQVmzFnTZqJwnwciMH5oNOJn0uUk79hh5tx5J2ecKqphEB0Rwu8en8W4hP6NVhc2nC7UHfvNentSUBT2CTdhHXx9pU9wbf1QvPx11hhi0W+z4LUoaI1Y4Ly3An9dhoahk3shm8njx1NYWmb2Mdhq4cmHpnLj1OFY62HCwmvNgLCLi9XXuFCA3KU39hETkTt1q7e+ENWVR60gru7LPHW9+IV45+23+eiDDxEuosOaNeGOViH06N4W24DuZrWjBn/UrBsYeQXm8bqWmokc2hTb0LFYeg1AimqO5KidA5Wn5rIq72mQEItfh+zsbI4fO4aqqMQE2YnOSsVxdA9GaS5yu9ZY+3fHIiKpLXJV5OQ71wh4i0pQkw6gHk/FuJCPbcxUrN37IMd1QmoSLtzIfWc8Vehpg4T4SuM2CvLQTh5BO7wX7dwJMMqR28Zg6dkJS2y0z+uFwmauXyxEO3zSLA5ppOdg6TkEOToW66CRlVHJcv1Q+arAZbUuaTAQi4DUlP37zeBUCQmrzcbYcWO/udk0w5Gy0Q7tRz24ByMvCwJUs3iMHBWB3CG2bhzuqzUFtbtYbNhEZXs9PRs9Mxf9QiFy09bIMW2xJdxQaTrzcNLr2o2o+nc3GIhPnzrFok8+YdfOnWZYVJ8+fbnz7rsIulKEtaqi5+eiHUkxfTCMwlwwXMidW5tlDKSIJsgRYfUXaEVFv1iASD2r5+Shn8/BKHJCcITp92sdPBK5VRyStTIfRkNvDQZioQcLR/znnn2WO++6izvuuuvq5jTz5KoE7dAeRIoA7fxZsGpIkUFYWreoBLpJqOl8bzoLWb30c6zpGC4XlLswysvRcwvQT6ej5xRhqCC3iDV1XkvX3pVBnI0E3ssfZ4OBWKgR69auZd7cl3jj7beIja1mlXihapw9gbJ/N9rR/eg5F5ACLEjRUViimyLHNDO95KTgIDOTvSSAFpvCytikulvsdMN0UjI0DdyKmRNO5HzQs/MxsvPQMnIw8sqQI5th6dAFa/9hyB26IgU3ggQu3yPlBgNx2vnzfLJwIXuSk/ngo49qB5Xwx0g7i7ojEXX/LsSm0CgvNldiW79uyLHRSE3DTXXDTLFls5irnyRs5SL3RFXB/hJYHVGEB3Ek7BSrrRPhtCRKjmnHU9Gz8sDmMPVbuUU0tgk3Yekc75N+DrWbmCvf3WAgTtyUyFvz5zNgwAB++tjP6khWRmU6YkVBS09F+XwhSvJ2DFc5qKq5YoomyjOIcH+5XSvkllHmai2Ffq0KlBm/J5516Xnif4lVtqDokk57wXSHFFXqUYR+YKlc6e0OLB26Yhs3tdK/93KIUF2u/HUkKW8+psFAvG7tOt5fsICbb7mFG6dNNWUqfJ4/+fhjhg0fbkab1KppKobTiSjna7hd4KzAKCxAy0hFP3cK9cwxjIw0kcnjuyvxZV1a0y9n6q7syqWPgKBQrB3jkdt1MlUEOaJZ5XGwOMa3OyoPJswQrDpUW2oljPp1c4OAWBwtf7ZsOQs//phn/vwnOnSszFq+fu068vPzzGxE0XWQOuDLqRMl6oUqIMAWULuclVA7K8wV2hCrtOKqvFxRzDJn5iosVlKRgE+spMJm6whAEnq1zWEeAZuwBgRWWhWka6Bv1y/26qw3Pg9xZkYGIl3Ask+XUVhQwMxZswgKDkbE/q1ft45Hfvoog4cMMWP/rnkz1YVL/3TNfJ1h6r2V/91MCyDLlevpZZCrqj9f88777gt8HuKLFy+ax8vnz53HarUSHRNt+jcL/4nsCxcYPWYMLVq2rDcOSr6LSv3tuc9DLPIii3/f1+x2e93lvqi/89ioe+bzEDfq2fMP3pSAH2I/CD4vAT/EPj+F/gH4IfYz4PMS8EPs81PoH0CjgfhKVZ0a+/Q3lJzKjQLiywGtYtKEDbkxt8qE4ZX/6ktwb23no9FALGzJAuCGMnE1nXgBr6ZpJsS2elCDrqbj+Pp9jQJi4TAvSpQJgBvKxNV08oUsFLfbdM7zaN68mna4Cvc1CojFKuxyOs24u6smeClWWJ+rcbhceKNBsFWifYiFns1tNK1iLu8qyP3KlxS4WZqrk+a6VCDEItEhwsroaCtmGUvhh5HvYn6OQdkld4zKB0l0bGplULSVqyVjFauwCCAwdJ1gT/iT1FgYVb+x0UBcVlaGOIK+ag2RrAp+d1JheaFBEwlCLBLhwRYGxTp4tL2Va5njSEstY/YpjTzVIMasUirRp5WdO7o4MFNdawakl/Gb0zpFlyAuVwzOaBLXtXfweHcHV8uEJyAWfiViRa5OccyqI+X5KxsFxMKvuLi42FyFr+rNllHBgyfcJLosXB8u09zQSM7TyQix8tkQB65Cg8AgKy0CdApKdQpUicgQiQgJLhRpnBUemDaJbpFWmjlE3HXVW+nxUqakG/QOkxkTLGG3ykRHWOnW7NLHIzzkitwk5hm4hD++SyMpRyVZtzCog4OftLMhskr8UBO/SiUlJWaixaimDaPUQ6OAWPx8FhUWmjpg2NVK816C+KzVzi862OmFmw9S3LwmyXx0nczWAxrRsSGMDnGzJk0hWZEZ29JCV1lnzXmVM27QZIlO7QN4sI2NIOEWXEWOMw+WclsuDGkqMypUxmG30KaJhU4hMt+1qejkpTt5/bQG4XZu6mina/DV3yQ+6KKiIjRVNb37GkJrFBCL4un5eXlmgfSIiG/Wbf7OJF6CeK9mYWa0hVhdY1WqRkqwhQXd4LndKp3bhTCivILn8jQ2Wa08Hgpxis4iVeL+aAvOXJVXJSufDw2klVW6AoBXRuf0wVJ+l62RIcs0UQ3KDIkBrez8Md5B+LcpdrtYutfN506ZhE4OZrayUpVYbLHBFbIQK3Kr1q2vHhHuA5Q3CohFPjaR1io4ONgsyfCD7RLEC4TaIEs4ZGgeKHNbtJ1fRSrcv1ulTSsb+kWVVRUGx4Is3OWAporBwUg7C3rZceS7OFgqEd8ugCbCD76KIJRmOzlZDi2a2mhSovDiCTcb7Db+2iuQQd/y6VfOlfHICY2IFgHc095O9yr6/ItfpdycHNNa0659ez/EVZwbr18mJkyU7Q0NCTFXn6pAvE+VmRlpYXikTKsoG22CJSpyyk2Ii2SJ/GCZLuU6+20S3a0QqcCpZnbe6+sgwqlS6IaIJpV1ooWtwQyC/sEX6zhLNSqQCHRYcBS6+ecJF8sNK8/0CGJ0ExBqcOVzdFKSy/hJLszoEcCPYm2VG78qNPGrJHJLC5l06tzZD3EVZFYvLhE78iNHjhASHGwGjP7gqd2XOrGDX3R0MKG5iCiSkHX9S4hXahIP97ASkamx0CXTJ9CgmVtnR6iNF7vayDlUzuwyK2tHWziwS2G9bOXernaGRf7QD77OoT1l/DwfbuhkZ6Km8W6qwt4QO3/uYMOeVsELBRJzeocwKsLF6m0u/uCS+XmPAO5taa2y3i02dRnp6eaBR/cePerF/NS2E41CnRCnUwJisSMXEIeFhX2/3C5BnGpz8KtOAUxocelS7SuID4fYeKWvRPpxlbnFMmNjJK43dF5O0zlqlXCoMLSVg3/21Phoo8JLkpVnewYwo/kPa63OtDJ+e0xlgwJOoJld5pa4AO5vJrH/aBm3X5T418AwpkVW8N5mN8tlGw/FO5h8led+fbAZGRnkZGcTGRVlFsxsCK1RQCwmSlR7EjF3Ykce167d98+dS+douU6FJNM2SCbq8gGHyDrp1jlSbFBulYgPhfIyg3OqRFQARBk6p4s1zisiQZCFzk0stA8yyCwwOCcOI0JkWtivYj1wa5wuUjlboVOKTGSghY4hFlraoKhMI0WBrmFWmtt0Mgt08iWJVsGij1e3SogBC334xPHjpioR37371W3mPkJ4o4G4tKTEXI3FRHbt1u3qG7xqT6CBrhmouoi2l7BZqgbWd14jypppBjoSFotETR/z7ecK9UEkXTx//jwtW7Y0VQm/F1u1J9m7NwiVQqS6OnnyJJqu07FjR+Kuph97t8t19nZhFxYb26zMTCIiI+ncuTNRUVc7oK6z11/zBzWalfjyz6lYicSKJPTjy8VyGqpnm/hwxeFGYWEhwiohbOQisYwnK79ec4IbY6CoMPKLXBUCZGEvFZYKs3hOQ8xvJvyGERmw7OYvj6gxKHxHGooacfkDaVQr8ddXhcuOMMIxqKy01BMLhuffIUmmJUY4+ggX1IYGb6OH2PNE+d94rSTQaFfiayVQ/3O/XwJCtbnkKX3Fiy7bc4Sznmg/dK04uRRNuFj7IfZTd80kICC8DKZwhRbVXb8OqAn1VymbzQAEcb1TM1BE3vGv9ezydZc/hDCrhE2Giv//4P8HlMUKMh0LxVUAAAAASUVORK5CYII="/>
          <p:cNvSpPr>
            <a:spLocks noChangeAspect="1" noChangeArrowheads="1"/>
          </p:cNvSpPr>
          <p:nvPr/>
        </p:nvSpPr>
        <p:spPr bwMode="auto">
          <a:xfrm>
            <a:off x="130175" y="-601663"/>
            <a:ext cx="168592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5" descr="data:image/png;base64,iVBORw0KGgoAAAANSUhEUgAAALEAAAC3CAYAAABdcL/YAAAAAXNSR0IArs4c6QAAIABJREFUeF7tnQd8ldX5+L/ve1c2GawEAmFD2EP2EMIUBMQBTnC1dbS2dtn2V0drbW1rRVHbqjhwVJEhKLJH2JAwwt4EskhC9rr3vuv/P2/AiZLFvbnJPZ8Pn46845znfN9zn/OcZ0iGYRj4m18CPiwByQ+xD8+ev+umBPwQ+0HweQn4Ifb5KfQPwA+xnwGfl4AfYp+fQv8A/BD7GfB5Cfgh9vkp9A/AD7GfAZ+XgMchdrlcFBcVUV5RUWnjQ6Jps6YU5Oejapr5/4WGhhIWFobVavV5AfsHcO0l4HGIc7Kz2bljJ/v37wMDWkZHM2HSRFavWsXF3IuEhITQf0B/evbqZYLsb34JXE0CHoe4vLycDevX88I//oHD4eCJ3//eBPb9Be9x6OBBRo4axeiEMURHR2OxWK7Wf//f/RLw/ImdcNXYuH4Dzz37LDNvn8XsOXN49513KSws4LaZM2nTpg2SLPunxi+BKkvA4yux2+1m5YovePWVeTz86KOmGjFx4iSGDBtKVFSUf/Wt8tT5L7wsAY9DXFBQwNLFi5n7rxdp27YtWVlZ/PuN1+nduzd2u90/M34JVFsCHof41KlTvL9gAUm7dvPjhx7i5ZdeYsbNN3PnXXfSJDy82gPw3+CXgMchXrduHe+89Rbd4rvz0MMPmSvy/r17eXHey7Rr1w65EejDYl8gNrgXsrK47M4tWyymOiWsM/4NbfU+TI9BrGka+fn5fPS//7Hqiy+4Z84cpk2fzo7t2/n5zx7j/gcfYPKUKcTGxjZ4tULXdfLy8ti2dSvbt26jW3w87dq3IzMjQ1gdGTpsGHFxcUiSVL3ZbKRXewzi3NxcDh44wMYNG0hLS2Pc+PFMmTKFpN1JvPbqqzRv0ZzRo8dw/ZjRtGjRokFPh1h98y5eZMWKFbzy8ss8+dTTdOjUkcRNm9iwbh1z7ruP8RMmYLPZGrQc6mpwHoM4PS2N48ePmyuQaOHh4fTv35/t27bjdFaYK5DDEcDAgdcRHRNTV+Ort8/JyMjgk48XsmP7Nj786CNz/JsTE/n3q68y6447mHLjjaYd3d+uLgGPQfztrojVSPys6pqG1WZrdD+dyUlJ/PXZv9C6TSxz5syhrLycpKQk8nJzmXHrrfTt27fRyeTquF75Cq9ALPTj4uJiUwd0VjhpGRNtqhCNxVfC0HW2bN7Cb371K8IjIswVV9jPhS485cYpdO3WjcDAwJrOaaO7zysQ52TnsHTJEl584QVzdz5s+HD+8re/mkfNjaEpisL6det49eV5vPKff9O6dWuEY9TMm28xrTO/+d0Tpkz8rWoS8DjEAtpNGzby+M9/TklJidlLYVJ678MP6NO3b4O3TIjxZmdns/iTT1i1chWLli75cszC3Lhs6VJ+8atfmjpxYzA3Vg3TH77K4xCL7hw9coSX5s5l3Zq1pt7XrHkz3vvww0ZhJ3Y6naxauZL/vvZv2rVvz1///jwVFRVsSUxkwTvv0qtPH+6ZPZsuXbvUxfw2imd4BeKK8nLT3PbxxwtN3+Ibp01lTEKCaehvyE2oDHuSk00vPnHcHhIcQmzbNggduUmTcCKjIk2bcatWrQgICGjIoqjTsXkFYgyDCqeTtPNpuN0u2rRtawLc0H8+xYZW2Msv5uZ+cxIlibDQMCIiwgkKDvaf2FUTce9AXM1ONuTLxR7BfzJXuxn2Q1w7+dX4buHNd2D/fs6fT6N9h/YMHDTIf0JXQ2n6Ia6h4L5zm66D4sYQ/9wucFaAoiBUp283NxJ7T57m1flvcerkKeK7dzcjXATM/qPm6k+IH+LqykxVMcpKMcpKKmF1OTEEsBXlGOY/8bcyjNIiUJUrPN2g0K3z+YlUnl++2rSTy5LEHx7+MVOvH0FYVFMkuwMpKAiCQsz/TiPw7KvuNHz9ej/EPyQ9sYqqCoZTgFoOpSXoJUXoGefQM1IxSoowigsw8nMwnGXC4A0WuRI6mxU5PAy+7YkmnH+Ky/jiVBbzDmfgcqsEOmw80r0tU+NiCI+OQQoNR2raAktMG6SoFkhhYUiBweAIQHIEfPeZtSGgAdzrh/jbkyjA1TUMlwtKi9Fzs9FST6GfPY56eA9GaTFSUABSRBOk8FDksBCk5lHI0c2QIsKQQoKRHD/sfabpOgcPpzL39WWcT8+lY1w0z0wdTER+AVK5E6O4FD2vCKO0DMkRiBzXGWuXnsix7ZFj2yGFhlbCbLH6V2l/atdvEWzolSpBdhbKjk0oW9ag52YhBQYgNQ3HEt8Ra994LNFNoQ5yYggHKKdTISjou95qwnZs5BWiHTmNeuAYRtZF9KISUDVs46dhG5aApW0HpJCwyl+ARux77F+JBceGgVFeivLZQpRt69ELLoLNgrVrHNbh/ZEFtJIMVguS1VKnq98Pmth0AzQNQ9VAbBxdbpSkg6iJyRhOFWw2bANHYBs3DUuHLnXaL1/SMho1xIbLiXZ4H+5Vn6LnZprqg6VXByxd4pCFuhAaZKoHQr+tF8382JwYhSXopWXoZ9PRDpzGKFeQW7TCOmAotlETkEKb1IvueqoTjRJiozAf9WAy6p4daOdOIQVbsHRpa+q1pm4bGowkoirkehoeJGDWdCgrR79YgJ6Vg3Y6EyOnGCmiBZb43tiHjzU3h41BzWhUEBsF+WjHUlD37UTLTEUOsSK1aY4lNhq5RRRSSFClfulLTQBd4US/WIiedgE9NRMjvxxCmmLt1Q/bwFFIEVG+N65qzEGjgNgoL0M/dRQ1JQnt7FGQXcjtYrC0jUFu3cLcuDWI5nKj5+Sjnc9EO52GUeRGbhmHrd8Q5G69kJtENki9uWFDLEKgci+g7dmOun8XekU+cnQE1q7tkDvGIdnria5bx1+Q2Aga2RdRj55BO3AcKagplo7dsfYfhqVdR9Pe3JBaw4VY01D37kA9dhDt+B6kAAlL765Y44VZKqghzeH3j8Uw0A6drIT5TAaWtvFYrxuOpXMP5GYNJ6K84UEsTFJF+WjnzuB8/Z9g1bFe1x3bgB5IUY0zw5Aw46lbklH3HhUx5Vj7DMM2PAE5ujXIPrYHuMIn27AgVhT07EyUHRtRVi9GCrRjv20CcrvWSPXFTOat3wChWmXmomxJQjuSiqVLb+y3zEZuHoMU4NtBqQ0HYlU1zWXuTz9EPbAL2+Be2CYMQwoKbBRmpqp+G8KSoSYfQt2wG4IjcNx6H5Y+AysdjXy0NQyIhf67bxeu/72BUZaHbfJIU33we399D5Ui30dqBu7VW9HO5WCffheOG24xTwB9sfk8xMLXQdm4EvfKRUhNHNjHD6lUH+y+OSEeg0jV0LNzURKTUQ+exT40Afst9yA1ifC5Xy6fhlj49bo/X4h74wosrSKxTRyOpWVT8ANctW9BgJxXgLrnCOr2g1i69cZx+4PILVv7FMg+C7FYgd2ffYSSuBK5VQT2ccOQW7Wo9Of1t6pLQHjLFZagphxD2ZCEpWMP7DfPxtK+s8+A7JMQixM4Zc2nKNvWIrcINj3NLHGtai307buP4XBY6RAXTXiT4KqD4OtXGmCUlaPs3I+6dT+WbgOw33BLpWecD7h4+hzEIhRIWbccZesa5Jah2Ib2Rm4TU2thZ17IZ+5/lxMWEsiMKUOI79LG19Gsdv+NsgqUxCS0Q2eQu/TDPm4qlrhOtZZttTtSzRt8C2LDQNn4Be6VC5FjIrAN72v6PtTWCuF0KSxdsYNtu46Qm1fEA3dPYNyoPtUUZcO43CgqRdmajHYyE2v8QGwJU5Bj6vcH7TsQu12oRw/gfPMFE2D72CHIrZrXWgdWVY2k/SfZvvsoMS0j+WT5NmbdNIJbpw5vtPkgjIJilC3JaOfysPYein3sjUgRTevtV+obECsK2tmTVLz8J6QgsM8YjxwbXRllUYumaToXcgp45c3PuXWayEJp8M9XlzJ53EBumz4cWy2fX4uuef1WPTMHZXMyek4ZthGTsCdMAVv9rG5V/yEWhvmsdFxL30Pdu4WAR2/H0lKswLUDWFBSXFzGZ6uTuJBbyNSJgygtq+D5eYsYf31fZk4fQXBQw/L2qu6XoZ3LRN24E71EIuCeR7F07l7dR3jk+noPsZF/EfemVbg/fRfHT2ZijWtdaxVCSFaswqlpOTz3r4/59aMzkC0yZeVOnn9pMSOGdueOGaOICG/YCQ6rQph28hzuNduRjGCCnvxXvVyN6zXEwhKh7tqM68PXzPAhx+031HoTJyZOeHUdPHKOV+d/ziMPTKF7l1hT/xU5IH76xH+Jbh7OPbMS6NS+4dcOuSrIbgX1wHFcSzdgadOZoD/8o05+Ba/63mpcUK8hVg8k4178LujFOO6ZhhRW+5WxtMxJ0r4TfLpyJ7kXi+nbqz1zZiUQGOBgw+YUPlubRIXTxXV9OjLu+r7Ed67fO/NqzHXNLhU25NIy1OTDuFftIOCeR7CNHAfW+nOsX28h1s+fxbV6KfrpvdgnDsPSrUPNJuFbdwk1orC4jNyLReaKHBhgJyY6Cossk5dfbP5N1XRCghxERoQSEuzbbop1IjTdQM+5aKoVemoeQb/5C3KrtnWSe6Mu+lcvIRZJ+YRTj7J5BZZOLbCNHoTkqNnOWNcNsnMLTH1XnMJFNAnF4j+arj47ioqWmoHz7aXYBiXguHUOUnhkvTgIqZcQq8nbcH+xCGwV2CePRG5Rcxvlmo172bb7KPmFpbRt3ZyEkb3o27NuVvXqk+DjdzjdKLtSUDbswXHHT7D2H4IUHOr1QdU/iF1OnB++jnZkJ9bhfbEN6lXjr12kiXr8yfkkbjtkrsRNo8K49/axPHj3BK8L3ic7INIDON1UzHsPObINAXc/jNym/fcORWTGT09PN2sVXm7BwcFmIfq6LDRZvyDWdTMnhHvVIuRIC7aEIUhNar6ZE/rvjx5/hd17T+ByK4SGBDLn9gR++sCNPslQvei0bqBs34eyZgf2m+ZgGzoaKey7sYtivyEgPnTwoFkpVdTli23ThrCwMFRVJTw8gu7d47HUQU67egWxUVxExX//DsUZ2MYMrNzM1cKLSiS4fGPBKhJ3HDLVibg2zbl5yjDGjuxdL3jw1U4YbhXXW4sx9CACbrvfzDh0pXkSIIuM+Pfecw+9evc2y5oJU+bqVasoLipmzr330r1nj1qLof5ALCJyk7eZJ3PW+GisowYg2Wu2mfu6VBRFI+XwWXNz16Z1Mzq2izEtEv5WOwloB07g+mILjom3Yx0xDinoyq6rF7IucN+c2Tz6s8cYkzDGrAq1/NNPmf/mfOLj480inLUtOFR/IK4oo/yfT2I4L2IfNwRLt+/XtWonfv/ddSEBQ1FxvrMUSQ/GMfUOM9j0202sxPPfeJPlyz7lyWeeYcCAAeYlB1IO8Pb8+Vy8eJE33ppf63Jn9QZidc92nO+9hm18f2z94mulRtTFJPmfcXUJqEdOo6zahm3kdOyTbvpODguhE4+9fjQTb7iBu+6526zPJ1pyUjJvvP465WVlvPn2W7Xe5NUPiEVdu5f+hJZ6BMe0UWYya3+r/xIQ4f8usRqHx2GfentlSNOlJlbhsrIyJo4dx2+e+C2jExIIDQ01C0+++/Y7zJs3j1GjRvHC3Bdr7fLqfYgNET5+mop//h/W0X2x9uuG5D8lq/8Eix6a+5hDKDsPYe0zCvtNdyGJEgymg5VGRno6N0+/ySzC3vdS3e7jx4/z1ptvkp+Xx29/9zs6dupU67F6H2JNw7X4XdSda7HfOg5Lu9rHytVaKv4HVFkCel4h7k/XITVph2PW/chRzVEUhfS0dN6a/yZLFi3m5ddeJbplNAdS9nPkyFHCwkIZOXIk/QcMaAAmNmEDczkp/+MjSNGh2McPRWoWUWUB+i+sBxJQVdyfbUJLK8Y+YQaW4WPJy8tj+9ZtpKSkkJ+fbxaabN68OW63G6vVQps2bYlrF1frDd3l0Xt1JRY+EvrxQ5T//fc4bp9oZqwkwHfTKdUDpLzSBVEcR9m6D7lFZ+x3P0yponL2zJlv9CUkJJSwJmHmYUddntaJl3gX4tJiXB+/hXZoB477b0Ju6nvZZ7xCTT17qSEK4qzZhp6jmj4VljjP+qZ4F+L8XMr//EssXVpiGze08eQNrmcQ1kV3ctbt5NTWY1T0HUGHhAlmiV9PNe9BLGLn0lMp++0DOOZMxxLfvk5O6DwlOP97vpKA262yYfkW3lqwkgzdzo1Tp/Lwo48SHuGZfNBeg1hU5lR3bKTi7bkEPfUosnD0qYWfhB8q70kgMyuP199bw/+WJJqBBrGxsfzfU0+RMDbBI53yGsT6+TNUzHsWAnUCHrilxk7vHpGS/yU/KIFTZ7OY/8FaMwGNgDg6JoZHf/pTbps10yOS8w7Ewk3v1DEqXvw/bGP6YxvS16zW6W++KQEB7oq1Sfz77ZVkXyhk1NDB/HnuS4SE1NyNtjqS8A7Euo52/CDlL/yegHtvwtJe1I5oXNksFVVD/AyLqJPcvGKcThfNo8IYM7IPrWOisNRBXo3qgFDba8srXOQdPEXZtgOEt2hP9M//r9bHyVXtk1cgFmlZRTVP5/x/EPTEA0hNQhuVPiyiTLbtPsanK7Zz48RB9OzWFk032JNyip1Jx5g+eQiD+3dBrq8VTb+HLi03D2XLXozzJQT/5TWPLUxegVjPzUZZuxxl3WKC/vxYo1IlhH9z4vaDvPvRBlo2D+e3P7vFDJsS7cSZTJ762wfcOGEg0ycNJijItw5+jApXpS/F5kMEPz0XKbJZVRfTWl3nFYi1owdwvf8qOFQCfuwZ5b9WUqrDm7OyC/hwcSJbdh7mVw/fxPDB8V8+PSe3kJ/9/nVGDunObdNH0DSyEm6faUJNPHQS1/KtBMx5DGv/oR7puuchFp5Pu7fgfPPv2CYMxTai0lG6sbTk/ad4+3/rcLsVXnz2QUKCv8r3duJ0Br9/dgEJI3tz27ThRPkaxMJ77eQ5XMsSsfW/HsesBzwyrZ6HWFNRd2zC+f7LOGZPw9I+1iMDrS8v2bDlAG99uIbwJiHM/cuPsF7KgSF8oT5ctIkFCzcwe1YC028YTFCgb6kTQsba+SyU1duRgqMJ/MXTHhG75yF2u1C2rce1+A0CHppV6S/RiJrYvL23cIO5kZv7lwfNzEOiiUz1T/z5XQzd4Cf3TmLwgC5f/s2XxKNfyDVrfxhOB0G/e94jXfc4xGa9jc2rcX/xPoE/uxsptBHVxgAu5hez5PPtpBw6y//9ciZhIUEUFJeyYk0SW3cd5a5bRzNsYLdvqBkeIaGOXqJfLEDZvBcjo5SgZ1+to6f+8GM8D3FxIcqmlbg3LCbwsbsrK342oqYbhpmV/rPVu+nZLY74LrGmtWL/obM8ev8UesbHEeCoP8n6qjs1Rn4RyvYU1MNphPzr3ereXqPrPQ9xUUFl3Y3Nywj8xexGWzRRnHIJc1t5uZPQ0CDTJixyMvh6M0RCxj1HUHafaLgQmzbidctR96wj8PE59S7XrachEjA3BHgvy81wusx8xu5PtxA6f5lHxOnxlVjPycK9dhna/k0E/kJA3LCPmxcv3862pCNous6wgfGMGtKdFs0b7mZWOMhrh0/hWrie0Lc/80PsEQlcw5e4XAoP/fo1Dhw5a1ojesXHcc9tY0w7cENtfogb2MwKffe2B57n1JksxIauQ7toHrx7PDMme+Ykyxvi/AridYS8vhRJJAy8xrq+X524hjOtON089tA/2XMmE5ckm6azu2eOMZ17Gmr7xkr8xlKPZJP3Q3ytaBLH6weOs/b1Tzkb3QKtaSTd4+Po07O9WUahoTa/OtFQZlYkoy4qwfnWEtPyYJk6GkvbGCSLpUFZIq40XY0D4twLuNctR9uzvtI60dAiOgTAFU7UnSkoq7fhuPtG5E5xjSb8SpjYtIMncS3dROj85R5ZljyvTuRfRNnwOcqOL0yIJVtl7q4G09wK2pl0nG8vMZOEO24aW6ts974mF6O0AnXfEZT1ewj59yKPdN/jEBvmid1K3Js/bXgndoaBnp2H8tlGtIxsAn59P7I4VvfwQZzwiLuSQUAcrAgrCZf+fqXk1sKeLf4umiRLyNW0LJgndsmHUZJOEfKvdxooxKUllQ5Aqz8i8LG7kIKDPDJQT7xETKCSfBBlZSKOWydh7d/d4yeSok6JyAMREGD7jv5dVFJOQWEpbpdCSEgALZtHfCNLu1koJjMPYd8WLTIytNqO+UZeIcq2fWin8wj+2+ueELvn01gZznKUzWtwL3+XgJ/eiRzuY9EL3zctuoF27CyuZWuxtGqJY9YNYPesI8+Zcxf435LNrN+8n26dY3n+j3MIDg74EmZRt0T4LC9ZsYN+vTqYXnThYV95EW7ecZhX3/yc7IuF3JAwgJunDqVDXHS1QDR/iYQXW75K0JMvVuveml7scXUCRUHZvgHXx6/huH8GltbVE1JNB3qt79NPp+Fet920Sjhm34TcIupav/Ibz3e53axev4+/zF1IYVEZISGBTJs4kMd+NJUml0BVFNV0up///ho6tIvhyV/NMutXCzXjYn4Jf31xIZt3HOL2GaOYNmkQsa2a4aimR52emYN77S4kQgn8zXMekYHnIRZlvnYl4nzrH9hvnYi1d1ePDPRavsQoKzfLYql7j2Ab0gfb8AHg4UhlUY/60y928tTzH5pDtdmsXD+8J88+cRcR4ZX5HwoKS0jcfpglK7ZTWuZi9swxJqwC7g8WJyLq/n20ONEs2j4xYQAOe/U33aLqqPL5FuTW3Qj48a+vpdi/fLbnIRYhLCm7cb4zF0u3WOzTPJPq6FpJ09B0tL1HUJIOIDWLxCESI3pBRVI1jaS9J5n35uccOnaOuNjmPPLAZEYN6UHApZLCR06cJy+/hNOpF9i09SCtY5ryx1/O5OCRVPYdPmtCu+yLnTxy/xTzA6jupk7IWDt2BvfiTdgnz8I2Yfq1Evs3nusViPVzp3F9+h56+jECH7/X46tWnUlWZDISMWVCjahwYZ80EksH78UMipVWRIycPJtFdItIRg/vacbpXXb13LrzMHa7zYwa+WT5Vk6ezuIfz9zHspU7GTqwG+98tA671co9sxKI71z9cRiqhpZyDGXFLgJ/+Sfkr9XwqDOZX+FBXoHYKBI72HW4F71J0FOP+GxibaOkDGXTbrRzmaZaZB3c2+t2b6Hfin/fNp8Jq9nKdck0CQ2me9c2LP1ih5k64IG7xpuQjx3Vh3sefoH77hjP2FG9CQutvtXIKC5F2ZmClpJG0J9fQQqs/jNqArtXIBabO/XQPirmPUXgz+6qLEDuYR2yJsL6xj1CtxcRDFuSkdvHYhdqRD0tmCOgLimrYMXaZFo2C2fYoHhWrtvD3+ctZkJCP3509wQyskSg6jv87Y+z6durQ41UCT0ty7RM4Aog0ENBomJOvAOxSLJx4ggVL/wB+y0JWHt29jnneP1iPu6FqxFFCW1jBlWOoZ62nLwijp9MZ9+BM6Y76IjB8STtO8GChRt5+N4baNY0nNUb9rA2cT8/nj2Jodd1NetgV7dpR8+gbE5BjutJwD0PV/f2Gl/vHYjFBuDsCZxzn0buGYdj4nDwpeNnlxv3qi2oJ89hGz0QW7/u19xntsYzDKzeuNfc7JWXu2jTujmDB3TG0CE55SSTx13H4s+2k3khD10zCAy0M23iYDp3jKleuVoD1P3il+kQ9lFTsI33zKbOeysxIMKUXB/NRz24k6A//Agp8KtMOLWZME/cq+05jGv5RiwDe2Eb1hc5vOG6VlZZnoqKsnUPako6gQ8/gRzbrsq31vZCr63EuF2oxw5Q/qfHCXziQSwxzTx+RFsj4bkVyl9aYKYasN8wEkucv+6eaVo7m4GycSdoYQQ98RxYPXda6T2IhTNKTiZlT/wI+/jBWIf0rv+rsSjK/clKhO7nuHkC1m4doJonWjX6cHzgJmXHfrTkE1j6jcIx426P9th7EIuqqoX5lL/wJJK1Asftk5Ca1GM/ClVDT79AxWsfYht5HbZh/SoPNTzsoeZROqr6MsPAvW4H+ql87DfdjbX3dVW9s06u8y7EFeVmDgr30ncJeGgmcquW9dNKIX41cvNxffAZ6AaOmZOQo31E/akTTH74IUZ+Ie7V20AJwXH/L5Ajm3rgrV+9wqsQo2no2RmUP/1zbKN6Yx3YEynMM3UeqiNlo7AEJXE3ytrtOO67GWuPTh73UKtOfz16rchktG0v6v7TWHsNxzHjLrhUpNxT/fAuxGKUipuKl/6EUZKJffoY5Jjmnhp71d7jdKMePY17xUYs7dtgnzGuMtSoms7iVXuZD17ldONashqj3GHqwpZuns+p4X2IdQ1lyzrcn7yBberIys2Sh/1wvxcdUTAy7QLujbsxLubhuP+WSv9nP8Bfikw7nYayeiuWtn2wz7wPKdjz5kbvQ2xGBhdQ/rcnkFuFYhvZH7mlZ3Wq74PYKCiuDPjcc9jsl9jQ+dtXEhCnlcqKRPS0AmzXT8WWMNkrH7j3Ib4kE9fS91ETv8A+cRAW4WPsbV8KRUXdfwxlSxJSi6Y4bp+M1MjKlF3tg9WycnF/sgpL58HYp9yGHOWZQjPf7le9gVg7dwbnvGex9IjBNrSf1yOE9XOZKBt2oRcWY5+egKVd66vNaeP6u27g3pKEtucEtvEzsY+5wSursBB6vYFYdMY5908ouxOx3zgK2+hBXhOKoeumb4R+8CTWYf2wDe9nAioChb8MBf4OsiK/cOPhWC8oxvmfj7B07Geuwpa4jl4bfL2CWEtLxfXGC8gxAdgShnjF3JZzsZCPF21CTz7EpCHd6XT7RPOIWVTMTNx2EFHH2Ax7/1br0bUtY0b0avAZfi4P271mK9q+kzhu/THWgSO86jJQryAWfsbO9/+DdmA71kHx2EZd57GqlGJyRDj78/MWmaE7IovPmKE9mX3/ZLp2ikXVdNIzc/nNM++YvrYzpgylfdsWHD2eztbdR+gV39YM62nwTRz85Bfei9aiAAAUuklEQVThen0hlh5DsU+6GblVW68Ou35BLBxJMs7hXvg2OLOxjR+C3LqlxwQkUrA++fz7iFpzovXu0c6MfJgwup+pSpSWVTDzwb9z/dCe3DR5MFarheLicvYdOkNIcCC33NhwU7Z+OQlC1VqyFu1sLo47HsLSox+S3bulyuodxIIW98olKNtWYWnfDNvYIUgBHhCSYZC5IYk/vr2S7aeyTOuIqOz50JwbzEyWoomazBNve5pHH5hMcKCDwEAHHdtFm5HFosW0jPTYB+eVF4kYurQsnPMXYx8z3fQZ9pZF4uvjrzOIVVXF6XSa8V3fbg67w5zoqpqodLEar1iElnYI2/UDKo95r3HTL1yk7JPVbNVlDmoyssNG354duK5vJzPeTFU1zp7PZtYDf2fc6L5cyClg2sRBjB7ei/AmjaCMmbDnl5TjWrQKyq04Zj+KpW1HkRvgGs/M1R9fZxALgE+fPs22LVtxuVx07tzZ/M/MzEyuGziQ+PhuBAZVPXBQ3bcLZfUiDLkU+w2jkJtdw1VO03CJn8gTqdgnX09hdHMTYpF05HKxxKLiMt79eAOJWw8yekQvs5j4nbeMok/39sgWCavF2qCtEyIoVhz8uFdsJuCh32IdOBIpoPohTFdHsvpX1BnEbrebpN27efqPTxIWFsZtt8/CWVHB+wveY/a9c7hx2jSaNGlS5R4aJUUoW9aibFqOpUdb7GOHXRsPNxHvd/IczgXLsPbthn3UQKRm3ywMI35b0jNyue/n87hp0mDuuvV6zqReMPM2CGuG1WKhY3sRztNAbWyKinYyFdeHXyC37UrgY08ihYR6zQT6bYjqDGKhRhxISeHPzzzD3ffcw/CRI80YrX/+/R+MHZvA0GHDcARULwRJT0/FvXop2pFd2G8ei6VDmyp/BFW6UPhG5BXi+uBzs56efcZ45BaR35gcMa6yChd7U07x09/9l7/9cQ7X9emEoqqUlFawaPk22rZuxu03j6peTFqVOlgPLhKehhfyULbvR0/NJ/DxZ5CjW9cbgIWE6gziiooKEjdt4vnn/soLc1/kzOnTRMfEYBGrVMeOREZFVX+SNQ31xGHc//svRlkuAT+6DalJ3a0ARmk5SmISyoadOO6dgcVMhv1NHc/tVjh19gJLPt/Ghq0HmTl9BN27tCH3YpFplThzPpsbxw3gtukjGp6NWJjTCopQdqSg7T2NY+od2MbdWK8ArlOIz5w5wwcL3mPdunX0G9CfrYmbWbR0CW3atq3V5BouJ9qBPTj/81csnVqb+dvM/A61PR4TkRrns6h48xPTj9k+YfgVw6OERSL1fA5Z2XlXXBZtVivt2rakTWvv+A1c07Xa5ULZfQhlawrWHoMIeOAX1/R1NX14na3EO3fs4L///g8DBw1k6rRpPPTjn/D6m2/QMrr2WS9FUXM1aSsVL/8J+8xJ2K7rhRRUPdXk2wISLpauT1ZilFWYlU3NGtPf82FUZtX5fhGL2xpSVVBzpLqBuucwSmIyckwXAn7ya49l9KkuzHUG8cYNG0yIH3r4YYYMG8r2bdsYNHgwgYF1sIM13TXzcX7wX9SkzdhvSsDaq0uNQRbgiuw97tVbcNwxudKH2e+h9g12RIZPdVMSUmQs9lvmYGnfpfa/ftWls4rX1wnEpaWlLF+2jKWLl/DKq6/SvGULKsrLCQgMrL4e/H0d1zVEXeiKec9h5GdgHz8EiwC5uqmjhItlyjHc63di6RJnJgE0IzX87UsJqAdPoGzcheSIxD7hZqz9BoOt/sqo1hCnnk1l165d7EnaTW5OLuMmTGDo8GG0raUufEWmRBbKE4dxLXkfirOwjuqLpXtHJHsVBSzuP3kOZc129LJyHHOmYxF54PztSwmYkRprt4E9CttIkT96YKU5rR63WkOcl5dH2vk0igoLzBO5kJAQ2sbFERkZeW30RAHi0QO4l32IoRRgHdQdS7eO37EqXEnmwnFF3ZKMduo81qF9sQ3q5VcjviYo/Wwa7vW7QA3ANnIS1gFDkUKrbtv3Fue1htgrHRfVOvdsR9m4AsOVj6VXR6zxHZBCv//413ArqMmHzM2KCEYV2Xt8KXXWNZWzSBR+Jg1lczKUUQnwwBFIEZ4t2VDTMdYYYkVRSE9P5/TJU1jtNuLj42nWrNm1WX2vMDpDVdAOJONe/xlGURbW3p2w9u5SaUe+QtNOn0fZuBt0HVvC4Lo/OKnpDHj7PrPuXppphTBcVmwjJmATAHs4d0RtxFBjiFPPnjU3c198vsLcwN1x5x1MnT6dgGqeytWm88LupabsRlmzHD3vPNa+AuRuSBHfjEgWyZ/da7ahZ2SbNmHr4D4e+9hqNb5rebOw+JS7zONkZeteUB3YJ83A2m9ovdeBvy2WGkMsAJ7/xhscPnTYfObIUaN47m9/rRO7cLXmTujIxw+hrF6Gdu4Ilvg4rNf1+EbEtLIrBXXbPnP1tY66zp/FUgBcWoZ66BTqht0Q0pSA2+5Dju/tdd/gas39pYtrBfFbb87n8KFDphltxMiRPPXM08S2qWP/hiqOSr8gAjs/N/VkKToC+fbJFOugaxq2/31OQEgQjjGDsbRv5AGfqlYJ8P6juFdsRY5uQ+Cvn0WOal5v7cBXQ6DGEF/IyuK1V15h5RcrCQ0NZcYtN/PQI4+YvhLeaubJ3v7dlLzyHEdUlXlFKiUlFcyMCGD8vVNoMbS3V2PBvCWXL98rPPbOppv+ItqJdKx9BhNw3898wgLxQ7KrMcSi5ll5eTkFBQVmzFnTZqJwnwciMH5oNOJn0uUk79hh5tx5J2ecKqphEB0Rwu8en8W4hP6NVhc2nC7UHfvNentSUBT2CTdhHXx9pU9wbf1QvPx11hhi0W+z4LUoaI1Y4Ly3An9dhoahk3shm8njx1NYWmb2Mdhq4cmHpnLj1OFY62HCwmvNgLCLi9XXuFCA3KU39hETkTt1q7e+ENWVR60gru7LPHW9+IV45+23+eiDDxEuosOaNeGOViH06N4W24DuZrWjBn/UrBsYeQXm8bqWmokc2hTb0LFYeg1AimqO5KidA5Wn5rIq72mQEItfh+zsbI4fO4aqqMQE2YnOSsVxdA9GaS5yu9ZY+3fHIiKpLXJV5OQ71wh4i0pQkw6gHk/FuJCPbcxUrN37IMd1QmoSLtzIfWc8Vehpg4T4SuM2CvLQTh5BO7wX7dwJMMqR28Zg6dkJS2y0z+uFwmauXyxEO3zSLA5ppOdg6TkEOToW66CRlVHJcv1Q+arAZbUuaTAQi4DUlP37zeBUCQmrzcbYcWO/udk0w5Gy0Q7tRz24ByMvCwJUs3iMHBWB3CG2bhzuqzUFtbtYbNhEZXs9PRs9Mxf9QiFy09bIMW2xJdxQaTrzcNLr2o2o+nc3GIhPnzrFok8+YdfOnWZYVJ8+fbnz7rsIulKEtaqi5+eiHUkxfTCMwlwwXMidW5tlDKSIJsgRYfUXaEVFv1iASD2r5+Shn8/BKHJCcITp92sdPBK5VRyStTIfRkNvDQZioQcLR/znnn2WO++6izvuuuvq5jTz5KoE7dAeRIoA7fxZsGpIkUFYWreoBLpJqOl8bzoLWb30c6zpGC4XlLswysvRcwvQT6ej5xRhqCC3iDV1XkvX3pVBnI0E3ssfZ4OBWKgR69auZd7cl3jj7beIja1mlXihapw9gbJ/N9rR/eg5F5ACLEjRUViimyLHNDO95KTgIDOTvSSAFpvCytikulvsdMN0UjI0DdyKmRNO5HzQs/MxsvPQMnIw8sqQI5th6dAFa/9hyB26IgU3ggQu3yPlBgNx2vnzfLJwIXuSk/ngo49qB5Xwx0g7i7ojEXX/LsSm0CgvNldiW79uyLHRSE3DTXXDTLFls5irnyRs5SL3RFXB/hJYHVGEB3Ek7BSrrRPhtCRKjmnHU9Gz8sDmMPVbuUU0tgk3Yekc75N+DrWbmCvf3WAgTtyUyFvz5zNgwAB++tjP6khWRmU6YkVBS09F+XwhSvJ2DFc5qKq5YoomyjOIcH+5XSvkllHmai2Ffq0KlBm/J5516Xnif4lVtqDokk57wXSHFFXqUYR+YKlc6e0OLB26Yhs3tdK/93KIUF2u/HUkKW8+psFAvG7tOt5fsICbb7mFG6dNNWUqfJ4/+fhjhg0fbkab1KppKobTiSjna7hd4KzAKCxAy0hFP3cK9cwxjIw0kcnjuyvxZV1a0y9n6q7syqWPgKBQrB3jkdt1MlUEOaJZ5XGwOMa3OyoPJswQrDpUW2oljPp1c4OAWBwtf7ZsOQs//phn/vwnOnSszFq+fu068vPzzGxE0XWQOuDLqRMl6oUqIMAWULuclVA7K8wV2hCrtOKqvFxRzDJn5iosVlKRgE+spMJm6whAEnq1zWEeAZuwBgRWWhWka6Bv1y/26qw3Pg9xZkYGIl3Ask+XUVhQwMxZswgKDkbE/q1ft45Hfvoog4cMMWP/rnkz1YVL/3TNfJ1h6r2V/91MCyDLlevpZZCrqj9f88777gt8HuKLFy+ax8vnz53HarUSHRNt+jcL/4nsCxcYPWYMLVq2rDcOSr6LSv3tuc9DLPIii3/f1+x2e93lvqi/89ioe+bzEDfq2fMP3pSAH2I/CD4vAT/EPj+F/gH4IfYz4PMS8EPs81PoH0CjgfhKVZ0a+/Q3lJzKjQLiywGtYtKEDbkxt8qE4ZX/6ktwb23no9FALGzJAuCGMnE1nXgBr6ZpJsS2elCDrqbj+Pp9jQJi4TAvSpQJgBvKxNV08oUsFLfbdM7zaN68mna4Cvc1CojFKuxyOs24u6smeClWWJ+rcbhceKNBsFWifYiFns1tNK1iLu8qyP3KlxS4WZqrk+a6VCDEItEhwsroaCtmGUvhh5HvYn6OQdkld4zKB0l0bGplULSVqyVjFauwCCAwdJ1gT/iT1FgYVb+x0UBcVlaGOIK+ag2RrAp+d1JheaFBEwlCLBLhwRYGxTp4tL2Va5njSEstY/YpjTzVIMasUirRp5WdO7o4MFNdawakl/Gb0zpFlyAuVwzOaBLXtXfweHcHV8uEJyAWfiViRa5OccyqI+X5KxsFxMKvuLi42FyFr+rNllHBgyfcJLosXB8u09zQSM7TyQix8tkQB65Cg8AgKy0CdApKdQpUicgQiQgJLhRpnBUemDaJbpFWmjlE3HXVW+nxUqakG/QOkxkTLGG3ykRHWOnW7NLHIzzkitwk5hm4hD++SyMpRyVZtzCog4OftLMhskr8UBO/SiUlJWaixaimDaPUQ6OAWPx8FhUWmjpg2NVK816C+KzVzi862OmFmw9S3LwmyXx0nczWAxrRsSGMDnGzJk0hWZEZ29JCV1lnzXmVM27QZIlO7QN4sI2NIOEWXEWOMw+WclsuDGkqMypUxmG30KaJhU4hMt+1qejkpTt5/bQG4XZu6mina/DV3yQ+6KKiIjRVNb37GkJrFBCL4un5eXlmgfSIiG/Wbf7OJF6CeK9mYWa0hVhdY1WqRkqwhQXd4LndKp3bhTCivILn8jQ2Wa08Hgpxis4iVeL+aAvOXJVXJSufDw2klVW6AoBXRuf0wVJ+l62RIcs0UQ3KDIkBrez8Md5B+LcpdrtYutfN506ZhE4OZrayUpVYbLHBFbIQK3Kr1q2vHhHuA5Q3CohFPjaR1io4ONgsyfCD7RLEC4TaIEs4ZGgeKHNbtJ1fRSrcv1ulTSsb+kWVVRUGx4Is3OWAporBwUg7C3rZceS7OFgqEd8ugCbCD76KIJRmOzlZDi2a2mhSovDiCTcb7Db+2iuQQd/y6VfOlfHICY2IFgHc095O9yr6/ItfpdycHNNa0659ez/EVZwbr18mJkyU7Q0NCTFXn6pAvE+VmRlpYXikTKsoG22CJSpyyk2Ii2SJ/GCZLuU6+20S3a0QqcCpZnbe6+sgwqlS6IaIJpV1ooWtwQyC/sEX6zhLNSqQCHRYcBS6+ecJF8sNK8/0CGJ0ExBqcOVzdFKSy/hJLszoEcCPYm2VG78qNPGrJHJLC5l06tzZD3EVZFYvLhE78iNHjhASHGwGjP7gqd2XOrGDX3R0MKG5iCiSkHX9S4hXahIP97ASkamx0CXTJ9CgmVtnR6iNF7vayDlUzuwyK2tHWziwS2G9bOXernaGRf7QD77OoT1l/DwfbuhkZ6Km8W6qwt4QO3/uYMOeVsELBRJzeocwKsLF6m0u/uCS+XmPAO5taa2y3i02dRnp6eaBR/cePerF/NS2E41CnRCnUwJisSMXEIeFhX2/3C5BnGpz8KtOAUxocelS7SuID4fYeKWvRPpxlbnFMmNjJK43dF5O0zlqlXCoMLSVg3/21Phoo8JLkpVnewYwo/kPa63OtDJ+e0xlgwJOoJld5pa4AO5vJrH/aBm3X5T418AwpkVW8N5mN8tlGw/FO5h8led+fbAZGRnkZGcTGRVlFsxsCK1RQCwmSlR7EjF3Ykce167d98+dS+douU6FJNM2SCbq8gGHyDrp1jlSbFBulYgPhfIyg3OqRFQARBk6p4s1zisiQZCFzk0stA8yyCwwOCcOI0JkWtivYj1wa5wuUjlboVOKTGSghY4hFlraoKhMI0WBrmFWmtt0Mgt08iWJVsGij1e3SogBC334xPHjpioR37371W3mPkJ4o4G4tKTEXI3FRHbt1u3qG7xqT6CBrhmouoi2l7BZqgbWd14jypppBjoSFotETR/z7ecK9UEkXTx//jwtW7Y0VQm/F1u1J9m7NwiVQqS6OnnyJJqu07FjR+Kuph97t8t19nZhFxYb26zMTCIiI+ncuTNRUVc7oK6z11/zBzWalfjyz6lYicSKJPTjy8VyGqpnm/hwxeFGYWEhwiohbOQisYwnK79ec4IbY6CoMPKLXBUCZGEvFZYKs3hOQ8xvJvyGERmw7OYvj6gxKHxHGooacfkDaVQr8ddXhcuOMMIxqKy01BMLhuffIUmmJUY4+ggX1IYGb6OH2PNE+d94rSTQaFfiayVQ/3O/XwJCtbnkKX3Fiy7bc4Sznmg/dK04uRRNuFj7IfZTd80kICC8DKZwhRbVXb8OqAn1VymbzQAEcb1TM1BE3vGv9ezydZc/hDCrhE2Giv//4P8HlMUKMh0LxVUAAAAASUVORK5CYII="/>
          <p:cNvSpPr>
            <a:spLocks noChangeAspect="1" noChangeArrowheads="1"/>
          </p:cNvSpPr>
          <p:nvPr/>
        </p:nvSpPr>
        <p:spPr bwMode="auto">
          <a:xfrm>
            <a:off x="282575" y="-449263"/>
            <a:ext cx="168592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7" descr="data:image/png;base64,iVBORw0KGgoAAAANSUhEUgAAALEAAAC3CAYAAABdcL/YAAAAAXNSR0IArs4c6QAAIABJREFUeF7tnQd8ldX5+L/ve1c2GawEAmFD2EP2EMIUBMQBTnC1dbS2dtn2V0drbW1rRVHbqjhwVJEhKLJH2JAwwt4EskhC9rr3vuv/P2/AiZLFvbnJPZ8Pn46845znfN9zn/OcZ0iGYRj4m18CPiwByQ+xD8+ev+umBPwQ+0HweQn4Ifb5KfQPwA+xnwGfl4AfYp+fQv8A/BD7GfB5Cfgh9vkp9A/AD7GfAZ+XgMchdrlcFBcVUV5RUWnjQ6Jps6YU5Oejapr5/4WGhhIWFobVavV5AfsHcO0l4HGIc7Kz2bljJ/v37wMDWkZHM2HSRFavWsXF3IuEhITQf0B/evbqZYLsb34JXE0CHoe4vLycDevX88I//oHD4eCJ3//eBPb9Be9x6OBBRo4axeiEMURHR2OxWK7Wf//f/RLw/ImdcNXYuH4Dzz37LDNvn8XsOXN49513KSws4LaZM2nTpg2SLPunxi+BKkvA4yux2+1m5YovePWVeTz86KOmGjFx4iSGDBtKVFSUf/Wt8tT5L7wsAY9DXFBQwNLFi5n7rxdp27YtWVlZ/PuN1+nduzd2u90/M34JVFsCHof41KlTvL9gAUm7dvPjhx7i5ZdeYsbNN3PnXXfSJDy82gPw3+CXgMchXrduHe+89Rbd4rvz0MMPmSvy/r17eXHey7Rr1w65EejDYl8gNrgXsrK47M4tWyymOiWsM/4NbfU+TI9BrGka+fn5fPS//7Hqiy+4Z84cpk2fzo7t2/n5zx7j/gcfYPKUKcTGxjZ4tULXdfLy8ti2dSvbt26jW3w87dq3IzMjQ1gdGTpsGHFxcUiSVL3ZbKRXewzi3NxcDh44wMYNG0hLS2Pc+PFMmTKFpN1JvPbqqzRv0ZzRo8dw/ZjRtGjRokFPh1h98y5eZMWKFbzy8ss8+dTTdOjUkcRNm9iwbh1z7ruP8RMmYLPZGrQc6mpwHoM4PS2N48ePmyuQaOHh4fTv35/t27bjdFaYK5DDEcDAgdcRHRNTV+Ort8/JyMjgk48XsmP7Nj786CNz/JsTE/n3q68y6447mHLjjaYd3d+uLgGPQfztrojVSPys6pqG1WZrdD+dyUlJ/PXZv9C6TSxz5syhrLycpKQk8nJzmXHrrfTt27fRyeTquF75Cq9ALPTj4uJiUwd0VjhpGRNtqhCNxVfC0HW2bN7Cb371K8IjIswVV9jPhS485cYpdO3WjcDAwJrOaaO7zysQ52TnsHTJEl584QVzdz5s+HD+8re/mkfNjaEpisL6det49eV5vPKff9O6dWuEY9TMm28xrTO/+d0Tpkz8rWoS8DjEAtpNGzby+M9/TklJidlLYVJ678MP6NO3b4O3TIjxZmdns/iTT1i1chWLli75cszC3Lhs6VJ+8atfmjpxYzA3Vg3TH77K4xCL7hw9coSX5s5l3Zq1pt7XrHkz3vvww0ZhJ3Y6naxauZL/vvZv2rVvz1///jwVFRVsSUxkwTvv0qtPH+6ZPZsuXbvUxfw2imd4BeKK8nLT3PbxxwtN3+Ibp01lTEKCaehvyE2oDHuSk00vPnHcHhIcQmzbNggduUmTcCKjIk2bcatWrQgICGjIoqjTsXkFYgyDCqeTtPNpuN0u2rRtawLc0H8+xYZW2Msv5uZ+cxIlibDQMCIiwgkKDvaf2FUTce9AXM1ONuTLxR7BfzJXuxn2Q1w7+dX4buHNd2D/fs6fT6N9h/YMHDTIf0JXQ2n6Ia6h4L5zm66D4sYQ/9wucFaAoiBUp283NxJ7T57m1flvcerkKeK7dzcjXATM/qPm6k+IH+LqykxVMcpKMcpKKmF1OTEEsBXlGOY/8bcyjNIiUJUrPN2g0K3z+YlUnl++2rSTy5LEHx7+MVOvH0FYVFMkuwMpKAiCQsz/TiPw7KvuNHz9ej/EPyQ9sYqqCoZTgFoOpSXoJUXoGefQM1IxSoowigsw8nMwnGXC4A0WuRI6mxU5PAy+7YkmnH+Ky/jiVBbzDmfgcqsEOmw80r0tU+NiCI+OQQoNR2raAktMG6SoFkhhYUiBweAIQHIEfPeZtSGgAdzrh/jbkyjA1TUMlwtKi9Fzs9FST6GfPY56eA9GaTFSUABSRBOk8FDksBCk5lHI0c2QIsKQQoKRHD/sfabpOgcPpzL39WWcT8+lY1w0z0wdTER+AVK5E6O4FD2vCKO0DMkRiBzXGWuXnsix7ZFj2yGFhlbCbLH6V2l/atdvEWzolSpBdhbKjk0oW9ag52YhBQYgNQ3HEt8Ra994LNFNoQ5yYggHKKdTISjou95qwnZs5BWiHTmNeuAYRtZF9KISUDVs46dhG5aApW0HpJCwyl+ARux77F+JBceGgVFeivLZQpRt69ELLoLNgrVrHNbh/ZEFtJIMVguS1VKnq98Pmth0AzQNQ9VAbBxdbpSkg6iJyRhOFWw2bANHYBs3DUuHLnXaL1/SMho1xIbLiXZ4H+5Vn6LnZprqg6VXByxd4pCFuhAaZKoHQr+tF8382JwYhSXopWXoZ9PRDpzGKFeQW7TCOmAotlETkEKb1IvueqoTjRJiozAf9WAy6p4daOdOIQVbsHRpa+q1pm4bGowkoirkehoeJGDWdCgrR79YgJ6Vg3Y6EyOnGCmiBZb43tiHjzU3h41BzWhUEBsF+WjHUlD37UTLTEUOsSK1aY4lNhq5RRRSSFClfulLTQBd4US/WIiedgE9NRMjvxxCmmLt1Q/bwFFIEVG+N65qzEGjgNgoL0M/dRQ1JQnt7FGQXcjtYrC0jUFu3cLcuDWI5nKj5+Sjnc9EO52GUeRGbhmHrd8Q5G69kJtENki9uWFDLEKgci+g7dmOun8XekU+cnQE1q7tkDvGIdnria5bx1+Q2Aga2RdRj55BO3AcKagplo7dsfYfhqVdR9Pe3JBaw4VY01D37kA9dhDt+B6kAAlL765Y44VZKqghzeH3j8Uw0A6drIT5TAaWtvFYrxuOpXMP5GYNJ6K84UEsTFJF+WjnzuB8/Z9g1bFe1x3bgB5IUY0zw5Aw46lbklH3HhUx5Vj7DMM2PAE5ujXIPrYHuMIn27AgVhT07EyUHRtRVi9GCrRjv20CcrvWSPXFTOat3wChWmXmomxJQjuSiqVLb+y3zEZuHoMU4NtBqQ0HYlU1zWXuTz9EPbAL2+Be2CYMQwoKbBRmpqp+G8KSoSYfQt2wG4IjcNx6H5Y+AysdjXy0NQyIhf67bxeu/72BUZaHbfJIU33we399D5Ui30dqBu7VW9HO5WCffheOG24xTwB9sfk8xMLXQdm4EvfKRUhNHNjHD6lUH+y+OSEeg0jV0LNzURKTUQ+exT40Afst9yA1ifC5Xy6fhlj49bo/X4h74wosrSKxTRyOpWVT8ANctW9BgJxXgLrnCOr2g1i69cZx+4PILVv7FMg+C7FYgd2ffYSSuBK5VQT2ccOQW7Wo9Of1t6pLQHjLFZagphxD2ZCEpWMP7DfPxtK+s8+A7JMQixM4Zc2nKNvWIrcINj3NLHGtai307buP4XBY6RAXTXiT4KqD4OtXGmCUlaPs3I+6dT+WbgOw33BLpWecD7h4+hzEIhRIWbccZesa5Jah2Ib2Rm4TU2thZ17IZ+5/lxMWEsiMKUOI79LG19Gsdv+NsgqUxCS0Q2eQu/TDPm4qlrhOtZZttTtSzRt8C2LDQNn4Be6VC5FjIrAN72v6PtTWCuF0KSxdsYNtu46Qm1fEA3dPYNyoPtUUZcO43CgqRdmajHYyE2v8QGwJU5Bj6vcH7TsQu12oRw/gfPMFE2D72CHIrZrXWgdWVY2k/SfZvvsoMS0j+WT5NmbdNIJbpw5vtPkgjIJilC3JaOfysPYein3sjUgRTevtV+obECsK2tmTVLz8J6QgsM8YjxwbXRllUYumaToXcgp45c3PuXWayEJp8M9XlzJ53EBumz4cWy2fX4uuef1WPTMHZXMyek4ZthGTsCdMAVv9rG5V/yEWhvmsdFxL30Pdu4WAR2/H0lKswLUDWFBSXFzGZ6uTuJBbyNSJgygtq+D5eYsYf31fZk4fQXBQw/L2qu6XoZ3LRN24E71EIuCeR7F07l7dR3jk+noPsZF/EfemVbg/fRfHT2ZijWtdaxVCSFaswqlpOTz3r4/59aMzkC0yZeVOnn9pMSOGdueOGaOICG/YCQ6rQph28hzuNduRjGCCnvxXvVyN6zXEwhKh7tqM68PXzPAhx+031HoTJyZOeHUdPHKOV+d/ziMPTKF7l1hT/xU5IH76xH+Jbh7OPbMS6NS+4dcOuSrIbgX1wHFcSzdgadOZoD/8o05+Ba/63mpcUK8hVg8k4178LujFOO6ZhhRW+5WxtMxJ0r4TfLpyJ7kXi+nbqz1zZiUQGOBgw+YUPlubRIXTxXV9OjLu+r7Ed67fO/NqzHXNLhU25NIy1OTDuFftIOCeR7CNHAfW+nOsX28h1s+fxbV6KfrpvdgnDsPSrUPNJuFbdwk1orC4jNyLReaKHBhgJyY6Cossk5dfbP5N1XRCghxERoQSEuzbbop1IjTdQM+5aKoVemoeQb/5C3KrtnWSe6Mu+lcvIRZJ+YRTj7J5BZZOLbCNHoTkqNnOWNcNsnMLTH1XnMJFNAnF4j+arj47ioqWmoHz7aXYBiXguHUOUnhkvTgIqZcQq8nbcH+xCGwV2CePRG5Rcxvlmo172bb7KPmFpbRt3ZyEkb3o27NuVvXqk+DjdzjdKLtSUDbswXHHT7D2H4IUHOr1QdU/iF1OnB++jnZkJ9bhfbEN6lXjr12kiXr8yfkkbjtkrsRNo8K49/axPHj3BK8L3ic7INIDON1UzHsPObINAXc/jNym/fcORWTGT09PN2sVXm7BwcFmIfq6LDRZvyDWdTMnhHvVIuRIC7aEIUhNar6ZE/rvjx5/hd17T+ByK4SGBDLn9gR++sCNPslQvei0bqBs34eyZgf2m+ZgGzoaKey7sYtivyEgPnTwoFkpVdTli23ThrCwMFRVJTw8gu7d47HUQU67egWxUVxExX//DsUZ2MYMrNzM1cKLSiS4fGPBKhJ3HDLVibg2zbl5yjDGjuxdL3jw1U4YbhXXW4sx9CACbrvfzDh0pXkSIIuM+Pfecw+9evc2y5oJU+bqVasoLipmzr330r1nj1qLof5ALCJyk7eZJ3PW+GisowYg2Wu2mfu6VBRFI+XwWXNz16Z1Mzq2izEtEv5WOwloB07g+mILjom3Yx0xDinoyq6rF7IucN+c2Tz6s8cYkzDGrAq1/NNPmf/mfOLj480inLUtOFR/IK4oo/yfT2I4L2IfNwRLt+/XtWonfv/ddSEBQ1FxvrMUSQ/GMfUOM9j0202sxPPfeJPlyz7lyWeeYcCAAeYlB1IO8Pb8+Vy8eJE33ppf63Jn9QZidc92nO+9hm18f2z94mulRtTFJPmfcXUJqEdOo6zahm3kdOyTbvpODguhE4+9fjQTb7iBu+6526zPJ1pyUjJvvP465WVlvPn2W7Xe5NUPiEVdu5f+hJZ6BMe0UWYya3+r/xIQ4f8usRqHx2GfentlSNOlJlbhsrIyJo4dx2+e+C2jExIIDQ01C0+++/Y7zJs3j1GjRvHC3Bdr7fLqfYgNET5+mop//h/W0X2x9uuG5D8lq/8Eix6a+5hDKDsPYe0zCvtNdyGJEgymg5VGRno6N0+/ySzC3vdS3e7jx4/z1ptvkp+Xx29/9zs6dupU67F6H2JNw7X4XdSda7HfOg5Lu9rHytVaKv4HVFkCel4h7k/XITVph2PW/chRzVEUhfS0dN6a/yZLFi3m5ddeJbplNAdS9nPkyFHCwkIZOXIk/QcMaAAmNmEDczkp/+MjSNGh2McPRWoWUWUB+i+sBxJQVdyfbUJLK8Y+YQaW4WPJy8tj+9ZtpKSkkJ+fbxaabN68OW63G6vVQps2bYlrF1frDd3l0Xt1JRY+EvrxQ5T//fc4bp9oZqwkwHfTKdUDpLzSBVEcR9m6D7lFZ+x3P0yponL2zJlv9CUkJJSwJmHmYUddntaJl3gX4tJiXB+/hXZoB477b0Ju6nvZZ7xCTT17qSEK4qzZhp6jmj4VljjP+qZ4F+L8XMr//EssXVpiGze08eQNrmcQ1kV3ctbt5NTWY1T0HUGHhAlmiV9PNe9BLGLn0lMp++0DOOZMxxLfvk5O6DwlOP97vpKA262yYfkW3lqwkgzdzo1Tp/Lwo48SHuGZfNBeg1hU5lR3bKTi7bkEPfUosnD0qYWfhB8q70kgMyuP199bw/+WJJqBBrGxsfzfU0+RMDbBI53yGsT6+TNUzHsWAnUCHrilxk7vHpGS/yU/KIFTZ7OY/8FaMwGNgDg6JoZHf/pTbps10yOS8w7Ewk3v1DEqXvw/bGP6YxvS16zW6W++KQEB7oq1Sfz77ZVkXyhk1NDB/HnuS4SE1NyNtjqS8A7Euo52/CDlL/yegHtvwtJe1I5oXNksFVVD/AyLqJPcvGKcThfNo8IYM7IPrWOisNRBXo3qgFDba8srXOQdPEXZtgOEt2hP9M//r9bHyVXtk1cgFmlZRTVP5/x/EPTEA0hNQhuVPiyiTLbtPsanK7Zz48RB9OzWFk032JNyip1Jx5g+eQiD+3dBrq8VTb+HLi03D2XLXozzJQT/5TWPLUxegVjPzUZZuxxl3WKC/vxYo1IlhH9z4vaDvPvRBlo2D+e3P7vFDJsS7cSZTJ762wfcOGEg0ycNJijItw5+jApXpS/F5kMEPz0XKbJZVRfTWl3nFYi1owdwvf8qOFQCfuwZ5b9WUqrDm7OyC/hwcSJbdh7mVw/fxPDB8V8+PSe3kJ/9/nVGDunObdNH0DSyEm6faUJNPHQS1/KtBMx5DGv/oR7puuchFp5Pu7fgfPPv2CYMxTai0lG6sbTk/ad4+3/rcLsVXnz2QUKCv8r3duJ0Br9/dgEJI3tz27ThRPkaxMJ77eQ5XMsSsfW/HsesBzwyrZ6HWFNRd2zC+f7LOGZPw9I+1iMDrS8v2bDlAG99uIbwJiHM/cuPsF7KgSF8oT5ctIkFCzcwe1YC028YTFCgb6kTQsba+SyU1duRgqMJ/MXTHhG75yF2u1C2rce1+A0CHppV6S/RiJrYvL23cIO5kZv7lwfNzEOiiUz1T/z5XQzd4Cf3TmLwgC5f/s2XxKNfyDVrfxhOB0G/e94jXfc4xGa9jc2rcX/xPoE/uxsptBHVxgAu5hez5PPtpBw6y//9ciZhIUEUFJeyYk0SW3cd5a5bRzNsYLdvqBkeIaGOXqJfLEDZvBcjo5SgZ1+to6f+8GM8D3FxIcqmlbg3LCbwsbsrK342oqYbhpmV/rPVu+nZLY74LrGmtWL/obM8ev8UesbHEeCoP8n6qjs1Rn4RyvYU1MNphPzr3ereXqPrPQ9xUUFl3Y3Nywj8xexGWzRRnHIJc1t5uZPQ0CDTJixyMvh6M0RCxj1HUHafaLgQmzbidctR96wj8PE59S7XrachEjA3BHgvy81wusx8xu5PtxA6f5lHxOnxlVjPycK9dhna/k0E/kJA3LCPmxcv3862pCNous6wgfGMGtKdFs0b7mZWOMhrh0/hWrie0Lc/80PsEQlcw5e4XAoP/fo1Dhw5a1ojesXHcc9tY0w7cENtfogb2MwKffe2B57n1JksxIauQ7toHrx7PDMme+Ykyxvi/AridYS8vhRJJAy8xrq+X524hjOtON089tA/2XMmE5ckm6azu2eOMZ17Gmr7xkr8xlKPZJP3Q3ytaBLH6weOs/b1Tzkb3QKtaSTd4+Po07O9WUahoTa/OtFQZlYkoy4qwfnWEtPyYJk6GkvbGCSLpUFZIq40XY0D4twLuNctR9uzvtI60dAiOgTAFU7UnSkoq7fhuPtG5E5xjSb8SpjYtIMncS3dROj85R5ZljyvTuRfRNnwOcqOL0yIJVtl7q4G09wK2pl0nG8vMZOEO24aW6ts974mF6O0AnXfEZT1ewj59yKPdN/jEBvmid1K3Js/bXgndoaBnp2H8tlGtIxsAn59P7I4VvfwQZzwiLuSQUAcrAgrCZf+fqXk1sKeLf4umiRLyNW0LJgndsmHUZJOEfKvdxooxKUllQ5Aqz8i8LG7kIKDPDJQT7xETKCSfBBlZSKOWydh7d/d4yeSok6JyAMREGD7jv5dVFJOQWEpbpdCSEgALZtHfCNLu1koJjMPYd8WLTIytNqO+UZeIcq2fWin8wj+2+ueELvn01gZznKUzWtwL3+XgJ/eiRzuY9EL3zctuoF27CyuZWuxtGqJY9YNYPesI8+Zcxf435LNrN+8n26dY3n+j3MIDg74EmZRt0T4LC9ZsYN+vTqYXnThYV95EW7ecZhX3/yc7IuF3JAwgJunDqVDXHS1QDR/iYQXW75K0JMvVuveml7scXUCRUHZvgHXx6/huH8GltbVE1JNB3qt79NPp+Fet920Sjhm34TcIupav/Ibz3e53axev4+/zF1IYVEZISGBTJs4kMd+NJUml0BVFNV0up///ho6tIvhyV/NMutXCzXjYn4Jf31xIZt3HOL2GaOYNmkQsa2a4aimR52emYN77S4kQgn8zXMekYHnIRZlvnYl4nzrH9hvnYi1d1ePDPRavsQoKzfLYql7j2Ab0gfb8AHg4UhlUY/60y928tTzH5pDtdmsXD+8J88+cRcR4ZX5HwoKS0jcfpglK7ZTWuZi9swxJqwC7g8WJyLq/n20ONEs2j4xYQAOe/U33aLqqPL5FuTW3Qj48a+vpdi/fLbnIRYhLCm7cb4zF0u3WOzTPJPq6FpJ09B0tL1HUJIOIDWLxCESI3pBRVI1jaS9J5n35uccOnaOuNjmPPLAZEYN6UHApZLCR06cJy+/hNOpF9i09SCtY5ryx1/O5OCRVPYdPmtCu+yLnTxy/xTzA6jupk7IWDt2BvfiTdgnz8I2Yfq1Evs3nusViPVzp3F9+h56+jECH7/X46tWnUlWZDISMWVCjahwYZ80EksH78UMipVWRIycPJtFdItIRg/vacbpXXb13LrzMHa7zYwa+WT5Vk6ezuIfz9zHspU7GTqwG+98tA671co9sxKI71z9cRiqhpZyDGXFLgJ/+Sfkr9XwqDOZX+FBXoHYKBI72HW4F71J0FOP+GxibaOkDGXTbrRzmaZaZB3c2+t2b6Hfin/fNp8Jq9nKdck0CQ2me9c2LP1ih5k64IG7xpuQjx3Vh3sefoH77hjP2FG9CQutvtXIKC5F2ZmClpJG0J9fQQqs/jNqArtXIBabO/XQPirmPUXgz+6qLEDuYR2yJsL6xj1CtxcRDFuSkdvHYhdqRD0tmCOgLimrYMXaZFo2C2fYoHhWrtvD3+ctZkJCP3509wQyskSg6jv87Y+z6durQ41UCT0ty7RM4Aog0ENBomJOvAOxSLJx4ggVL/wB+y0JWHt29jnneP1iPu6FqxFFCW1jBlWOoZ62nLwijp9MZ9+BM6Y76IjB8STtO8GChRt5+N4baNY0nNUb9rA2cT8/nj2Jodd1NetgV7dpR8+gbE5BjutJwD0PV/f2Gl/vHYjFBuDsCZxzn0buGYdj4nDwpeNnlxv3qi2oJ89hGz0QW7/u19xntsYzDKzeuNfc7JWXu2jTujmDB3TG0CE55SSTx13H4s+2k3khD10zCAy0M23iYDp3jKleuVoD1P3il+kQ9lFTsI33zKbOeysxIMKUXB/NRz24k6A//Agp8KtMOLWZME/cq+05jGv5RiwDe2Eb1hc5vOG6VlZZnoqKsnUPako6gQ8/gRzbrsq31vZCr63EuF2oxw5Q/qfHCXziQSwxzTx+RFsj4bkVyl9aYKYasN8wEkucv+6eaVo7m4GycSdoYQQ98RxYPXda6T2IhTNKTiZlT/wI+/jBWIf0rv+rsSjK/clKhO7nuHkC1m4doJonWjX6cHzgJmXHfrTkE1j6jcIx426P9th7EIuqqoX5lL/wJJK1Asftk5Ca1GM/ClVDT79AxWsfYht5HbZh/SoPNTzsoeZROqr6MsPAvW4H+ql87DfdjbX3dVW9s06u8y7EFeVmDgr30ncJeGgmcquW9dNKIX41cvNxffAZ6AaOmZOQo31E/akTTH74IUZ+Ie7V20AJwXH/L5Ajm3rgrV+9wqsQo2no2RmUP/1zbKN6Yx3YEynMM3UeqiNlo7AEJXE3ytrtOO67GWuPTh73UKtOfz16rchktG0v6v7TWHsNxzHjLrhUpNxT/fAuxGKUipuKl/6EUZKJffoY5Jjmnhp71d7jdKMePY17xUYs7dtgnzGuMtSoms7iVXuZD17ldONashqj3GHqwpZuns+p4X2IdQ1lyzrcn7yBberIys2Sh/1wvxcdUTAy7QLujbsxLubhuP+WSv9nP8Bfikw7nYayeiuWtn2wz7wPKdjz5kbvQ2xGBhdQ/rcnkFuFYhvZH7mlZ3Wq74PYKCiuDPjcc9jsl9jQ+dtXEhCnlcqKRPS0AmzXT8WWMNkrH7j3Ib4kE9fS91ETv8A+cRAW4WPsbV8KRUXdfwxlSxJSi6Y4bp+M1MjKlF3tg9WycnF/sgpL58HYp9yGHOWZQjPf7le9gVg7dwbnvGex9IjBNrSf1yOE9XOZKBt2oRcWY5+egKVd66vNaeP6u27g3pKEtucEtvEzsY+5wSursBB6vYFYdMY5908ouxOx3zgK2+hBXhOKoeumb4R+8CTWYf2wDe9nAioChb8MBf4OsiK/cOPhWC8oxvmfj7B07Geuwpa4jl4bfL2CWEtLxfXGC8gxAdgShnjF3JZzsZCPF21CTz7EpCHd6XT7RPOIWVTMTNx2EFHH2Ax7/1br0bUtY0b0avAZfi4P271mK9q+kzhu/THWgSO86jJQryAWfsbO9/+DdmA71kHx2EZd57GqlGJyRDj78/MWmaE7IovPmKE9mX3/ZLp2ikXVdNIzc/nNM++YvrYzpgylfdsWHD2eztbdR+gV39YM62nwTRz85Bfei9aiAAAUuklEQVThen0hlh5DsU+6GblVW68Ou35BLBxJMs7hXvg2OLOxjR+C3LqlxwQkUrA++fz7iFpzovXu0c6MfJgwup+pSpSWVTDzwb9z/dCe3DR5MFarheLicvYdOkNIcCC33NhwU7Z+OQlC1VqyFu1sLo47HsLSox+S3bulyuodxIIW98olKNtWYWnfDNvYIUgBHhCSYZC5IYk/vr2S7aeyTOuIqOz50JwbzEyWoomazBNve5pHH5hMcKCDwEAHHdtFm5HFosW0jPTYB+eVF4kYurQsnPMXYx8z3fQZ9pZF4uvjrzOIVVXF6XSa8V3fbg67w5zoqpqodLEar1iElnYI2/UDKo95r3HTL1yk7JPVbNVlDmoyssNG354duK5vJzPeTFU1zp7PZtYDf2fc6L5cyClg2sRBjB7ei/AmjaCMmbDnl5TjWrQKyq04Zj+KpW1HkRvgGs/M1R9fZxALgE+fPs22LVtxuVx07tzZ/M/MzEyuGziQ+PhuBAZVPXBQ3bcLZfUiDLkU+w2jkJtdw1VO03CJn8gTqdgnX09hdHMTYpF05HKxxKLiMt79eAOJWw8yekQvs5j4nbeMok/39sgWCavF2qCtEyIoVhz8uFdsJuCh32IdOBIpoPohTFdHsvpX1BnEbrebpN27efqPTxIWFsZtt8/CWVHB+wveY/a9c7hx2jSaNGlS5R4aJUUoW9aibFqOpUdb7GOHXRsPNxHvd/IczgXLsPbthn3UQKRm3ywMI35b0jNyue/n87hp0mDuuvV6zqReMPM2CGuG1WKhY3sRztNAbWyKinYyFdeHXyC37UrgY08ihYR6zQT6bYjqDGKhRhxISeHPzzzD3ffcw/CRI80YrX/+/R+MHZvA0GHDcARULwRJT0/FvXop2pFd2G8ei6VDmyp/BFW6UPhG5BXi+uBzs56efcZ45BaR35gcMa6yChd7U07x09/9l7/9cQ7X9emEoqqUlFawaPk22rZuxu03j6peTFqVOlgPLhKehhfyULbvR0/NJ/DxZ5CjW9cbgIWE6gziiooKEjdt4vnn/soLc1/kzOnTRMfEYBGrVMeOREZFVX+SNQ31xGHc//svRlkuAT+6DalJ3a0ARmk5SmISyoadOO6dgcVMhv1NHc/tVjh19gJLPt/Ghq0HmTl9BN27tCH3YpFplThzPpsbxw3gtukjGp6NWJjTCopQdqSg7T2NY+od2MbdWK8ArlOIz5w5wwcL3mPdunX0G9CfrYmbWbR0CW3atq3V5BouJ9qBPTj/81csnVqb+dvM/A61PR4TkRrns6h48xPTj9k+YfgVw6OERSL1fA5Z2XlXXBZtVivt2rakTWvv+A1c07Xa5ULZfQhlawrWHoMIeOAX1/R1NX14na3EO3fs4L///g8DBw1k6rRpPPTjn/D6m2/QMrr2WS9FUXM1aSsVL/8J+8xJ2K7rhRRUPdXk2wISLpauT1ZilFWYlU3NGtPf82FUZtX5fhGL2xpSVVBzpLqBuucwSmIyckwXAn7ya49l9KkuzHUG8cYNG0yIH3r4YYYMG8r2bdsYNHgwgYF1sIM13TXzcX7wX9SkzdhvSsDaq0uNQRbgiuw97tVbcNwxudKH2e+h9g12RIZPdVMSUmQs9lvmYGnfpfa/ftWls4rX1wnEpaWlLF+2jKWLl/DKq6/SvGULKsrLCQgMrL4e/H0d1zVEXeiKec9h5GdgHz8EiwC5uqmjhItlyjHc63di6RJnJgE0IzX87UsJqAdPoGzcheSIxD7hZqz9BoOt/sqo1hCnnk1l165d7EnaTW5OLuMmTGDo8GG0raUufEWmRBbKE4dxLXkfirOwjuqLpXtHJHsVBSzuP3kOZc129LJyHHOmYxF54PztSwmYkRprt4E9CttIkT96YKU5rR63WkOcl5dH2vk0igoLzBO5kJAQ2sbFERkZeW30RAHi0QO4l32IoRRgHdQdS7eO37EqXEnmwnFF3ZKMduo81qF9sQ3q5VcjviYo/Wwa7vW7QA3ANnIS1gFDkUKrbtv3Fue1htgrHRfVOvdsR9m4AsOVj6VXR6zxHZBCv//413ArqMmHzM2KCEYV2Xt8KXXWNZWzSBR+Jg1lczKUUQnwwBFIEZ4t2VDTMdYYYkVRSE9P5/TJU1jtNuLj42nWrNm1WX2vMDpDVdAOJONe/xlGURbW3p2w9u5SaUe+QtNOn0fZuBt0HVvC4Lo/OKnpDHj7PrPuXppphTBcVmwjJmATAHs4d0RtxFBjiFPPnjU3c198vsLcwN1x5x1MnT6dgGqeytWm88LupabsRlmzHD3vPNa+AuRuSBHfjEgWyZ/da7ahZ2SbNmHr4D4e+9hqNb5rebOw+JS7zONkZeteUB3YJ83A2m9ovdeBvy2WGkMsAJ7/xhscPnTYfObIUaN47m9/rRO7cLXmTujIxw+hrF6Gdu4Ilvg4rNf1+EbEtLIrBXXbPnP1tY66zp/FUgBcWoZ66BTqht0Q0pSA2+5Dju/tdd/gas39pYtrBfFbb87n8KFDphltxMiRPPXM08S2qWP/hiqOSr8gAjs/N/VkKToC+fbJFOugaxq2/31OQEgQjjGDsbRv5AGfqlYJ8P6juFdsRY5uQ+Cvn0WOal5v7cBXQ6DGEF/IyuK1V15h5RcrCQ0NZcYtN/PQI4+YvhLeaubJ3v7dlLzyHEdUlXlFKiUlFcyMCGD8vVNoMbS3V2PBvCWXL98rPPbOppv+ItqJdKx9BhNw3898wgLxQ7KrMcSi5ll5eTkFBQVmzFnTZqJwnwciMH5oNOJn0uUk79hh5tx5J2ecKqphEB0Rwu8en8W4hP6NVhc2nC7UHfvNentSUBT2CTdhHXx9pU9wbf1QvPx11hhi0W+z4LUoaI1Y4Ly3An9dhoahk3shm8njx1NYWmb2Mdhq4cmHpnLj1OFY62HCwmvNgLCLi9XXuFCA3KU39hETkTt1q7e+ENWVR60gru7LPHW9+IV45+23+eiDDxEuosOaNeGOViH06N4W24DuZrWjBn/UrBsYeQXm8bqWmokc2hTb0LFYeg1AimqO5KidA5Wn5rIq72mQEItfh+zsbI4fO4aqqMQE2YnOSsVxdA9GaS5yu9ZY+3fHIiKpLXJV5OQ71wh4i0pQkw6gHk/FuJCPbcxUrN37IMd1QmoSLtzIfWc8Vehpg4T4SuM2CvLQTh5BO7wX7dwJMMqR28Zg6dkJS2y0z+uFwmauXyxEO3zSLA5ppOdg6TkEOToW66CRlVHJcv1Q+arAZbUuaTAQi4DUlP37zeBUCQmrzcbYcWO/udk0w5Gy0Q7tRz24ByMvCwJUs3iMHBWB3CG2bhzuqzUFtbtYbNhEZXs9PRs9Mxf9QiFy09bIMW2xJdxQaTrzcNLr2o2o+nc3GIhPnzrFok8+YdfOnWZYVJ8+fbnz7rsIulKEtaqi5+eiHUkxfTCMwlwwXMidW5tlDKSIJsgRYfUXaEVFv1iASD2r5+Shn8/BKHJCcITp92sdPBK5VRyStTIfRkNvDQZioQcLR/znnn2WO++6izvuuuvq5jTz5KoE7dAeRIoA7fxZsGpIkUFYWreoBLpJqOl8bzoLWb30c6zpGC4XlLswysvRcwvQT6ej5xRhqCC3iDV1XkvX3pVBnI0E3ssfZ4OBWKgR69auZd7cl3jj7beIja1mlXihapw9gbJ/N9rR/eg5F5ACLEjRUViimyLHNDO95KTgIDOTvSSAFpvCytikulvsdMN0UjI0DdyKmRNO5HzQs/MxsvPQMnIw8sqQI5th6dAFa/9hyB26IgU3ggQu3yPlBgNx2vnzfLJwIXuSk/ngo49qB5Xwx0g7i7ojEXX/LsSm0CgvNldiW79uyLHRSE3DTXXDTLFls5irnyRs5SL3RFXB/hJYHVGEB3Ek7BSrrRPhtCRKjmnHU9Gz8sDmMPVbuUU0tgk3Yekc75N+DrWbmCvf3WAgTtyUyFvz5zNgwAB++tjP6khWRmU6YkVBS09F+XwhSvJ2DFc5qKq5YoomyjOIcH+5XSvkllHmai2Ffq0KlBm/J5516Xnif4lVtqDokk57wXSHFFXqUYR+YKlc6e0OLB26Yhs3tdK/93KIUF2u/HUkKW8+psFAvG7tOt5fsICbb7mFG6dNNWUqfJ4/+fhjhg0fbkab1KppKobTiSjna7hd4KzAKCxAy0hFP3cK9cwxjIw0kcnjuyvxZV1a0y9n6q7syqWPgKBQrB3jkdt1MlUEOaJZ5XGwOMa3OyoPJswQrDpUW2oljPp1c4OAWBwtf7ZsOQs//phn/vwnOnSszFq+fu068vPzzGxE0XWQOuDLqRMl6oUqIMAWULuclVA7K8wV2hCrtOKqvFxRzDJn5iosVlKRgE+spMJm6whAEnq1zWEeAZuwBgRWWhWka6Bv1y/26qw3Pg9xZkYGIl3Ask+XUVhQwMxZswgKDkbE/q1ft45Hfvoog4cMMWP/rnkz1YVL/3TNfJ1h6r2V/91MCyDLlevpZZCrqj9f88777gt8HuKLFy+ax8vnz53HarUSHRNt+jcL/4nsCxcYPWYMLVq2rDcOSr6LSv3tuc9DLPIii3/f1+x2e93lvqi/89ioe+bzEDfq2fMP3pSAH2I/CD4vAT/EPj+F/gH4IfYz4PMS8EPs81PoH0CjgfhKVZ0a+/Q3lJzKjQLiywGtYtKEDbkxt8qE4ZX/6ktwb23no9FALGzJAuCGMnE1nXgBr6ZpJsS2elCDrqbj+Pp9jQJi4TAvSpQJgBvKxNV08oUsFLfbdM7zaN68mna4Cvc1CojFKuxyOs24u6smeClWWJ+rcbhceKNBsFWifYiFns1tNK1iLu8qyP3KlxS4WZqrk+a6VCDEItEhwsroaCtmGUvhh5HvYn6OQdkld4zKB0l0bGplULSVqyVjFauwCCAwdJ1gT/iT1FgYVb+x0UBcVlaGOIK+ag2RrAp+d1JheaFBEwlCLBLhwRYGxTp4tL2Va5njSEstY/YpjTzVIMasUirRp5WdO7o4MFNdawakl/Gb0zpFlyAuVwzOaBLXtXfweHcHV8uEJyAWfiViRa5OccyqI+X5KxsFxMKvuLi42FyFr+rNllHBgyfcJLosXB8u09zQSM7TyQix8tkQB65Cg8AgKy0CdApKdQpUicgQiQgJLhRpnBUemDaJbpFWmjlE3HXVW+nxUqakG/QOkxkTLGG3ykRHWOnW7NLHIzzkitwk5hm4hD++SyMpRyVZtzCog4OftLMhskr8UBO/SiUlJWaixaimDaPUQ6OAWPx8FhUWmjpg2NVK816C+KzVzi862OmFmw9S3LwmyXx0nczWAxrRsSGMDnGzJk0hWZEZ29JCV1lnzXmVM27QZIlO7QN4sI2NIOEWXEWOMw+WclsuDGkqMypUxmG30KaJhU4hMt+1qejkpTt5/bQG4XZu6mina/DV3yQ+6KKiIjRVNb37GkJrFBCL4un5eXlmgfSIiG/Wbf7OJF6CeK9mYWa0hVhdY1WqRkqwhQXd4LndKp3bhTCivILn8jQ2Wa08Hgpxis4iVeL+aAvOXJVXJSufDw2klVW6AoBXRuf0wVJ+l62RIcs0UQ3KDIkBrez8Md5B+LcpdrtYutfN506ZhE4OZrayUpVYbLHBFbIQK3Kr1q2vHhHuA5Q3CohFPjaR1io4ONgsyfCD7RLEC4TaIEs4ZGgeKHNbtJ1fRSrcv1ulTSsb+kWVVRUGx4Is3OWAporBwUg7C3rZceS7OFgqEd8ugCbCD76KIJRmOzlZDi2a2mhSovDiCTcb7Db+2iuQQd/y6VfOlfHICY2IFgHc095O9yr6/ItfpdycHNNa0659ez/EVZwbr18mJkyU7Q0NCTFXn6pAvE+VmRlpYXikTKsoG22CJSpyyk2Ii2SJ/GCZLuU6+20S3a0QqcCpZnbe6+sgwqlS6IaIJpV1ooWtwQyC/sEX6zhLNSqQCHRYcBS6+ecJF8sNK8/0CGJ0ExBqcOVzdFKSy/hJLszoEcCPYm2VG78qNPGrJHJLC5l06tzZD3EVZFYvLhE78iNHjhASHGwGjP7gqd2XOrGDX3R0MKG5iCiSkHX9S4hXahIP97ASkamx0CXTJ9CgmVtnR6iNF7vayDlUzuwyK2tHWziwS2G9bOXernaGRf7QD77OoT1l/DwfbuhkZ6Km8W6qwt4QO3/uYMOeVsELBRJzeocwKsLF6m0u/uCS+XmPAO5taa2y3i02dRnp6eaBR/cePerF/NS2E41CnRCnUwJisSMXEIeFhX2/3C5BnGpz8KtOAUxocelS7SuID4fYeKWvRPpxlbnFMmNjJK43dF5O0zlqlXCoMLSVg3/21Phoo8JLkpVnewYwo/kPa63OtDJ+e0xlgwJOoJld5pa4AO5vJrH/aBm3X5T418AwpkVW8N5mN8tlGw/FO5h8led+fbAZGRnkZGcTGRVlFsxsCK1RQCwmSlR7EjF3Ykce167d98+dS+douU6FJNM2SCbq8gGHyDrp1jlSbFBulYgPhfIyg3OqRFQARBk6p4s1zisiQZCFzk0stA8yyCwwOCcOI0JkWtivYj1wa5wuUjlboVOKTGSghY4hFlraoKhMI0WBrmFWmtt0Mgt08iWJVsGij1e3SogBC334xPHjpioR37371W3mPkJ4o4G4tKTEXI3FRHbt1u3qG7xqT6CBrhmouoi2l7BZqgbWd14jypppBjoSFotETR/z7ecK9UEkXTx//jwtW7Y0VQm/F1u1J9m7NwiVQqS6OnnyJJqu07FjR+Kuph97t8t19nZhFxYb26zMTCIiI+ncuTNRUVc7oK6z11/zBzWalfjyz6lYicSKJPTjy8VyGqpnm/hwxeFGYWEhwiohbOQisYwnK79ec4IbY6CoMPKLXBUCZGEvFZYKs3hOQ8xvJvyGERmw7OYvj6gxKHxHGooacfkDaVQr8ddXhcuOMMIxqKy01BMLhuffIUmmJUY4+ggX1IYGb6OH2PNE+d94rSTQaFfiayVQ/3O/XwJCtbnkKX3Fiy7bc4Sznmg/dK04uRRNuFj7IfZTd80kICC8DKZwhRbVXb8OqAn1VymbzQAEcb1TM1BE3vGv9ezydZc/hDCrhE2Giv//4P8HlMUKMh0LxVUAAAAASUVORK5CYII="/>
          <p:cNvSpPr>
            <a:spLocks noChangeAspect="1" noChangeArrowheads="1"/>
          </p:cNvSpPr>
          <p:nvPr/>
        </p:nvSpPr>
        <p:spPr bwMode="auto">
          <a:xfrm>
            <a:off x="434975" y="-296863"/>
            <a:ext cx="168592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AutoShape 9" descr="data:image/png;base64,iVBORw0KGgoAAAANSUhEUgAAALEAAAC3CAYAAABdcL/YAAAAAXNSR0IArs4c6QAAIABJREFUeF7tnQd8ldX5+L/ve1c2GawEAmFD2EP2EMIUBMQBTnC1dbS2dtn2V0drbW1rRVHbqjhwVJEhKLJH2JAwwt4EskhC9rr3vuv/P2/AiZLFvbnJPZ8Pn46845znfN9zn/OcZ0iGYRj4m18CPiwByQ+xD8+ev+umBPwQ+0HweQn4Ifb5KfQPwA+xnwGfl4AfYp+fQv8A/BD7GfB5Cfgh9vkp9A/AD7GfAZ+XgMchdrlcFBcVUV5RUWnjQ6Jps6YU5Oejapr5/4WGhhIWFobVavV5AfsHcO0l4HGIc7Kz2bljJ/v37wMDWkZHM2HSRFavWsXF3IuEhITQf0B/evbqZYLsb34JXE0CHoe4vLycDevX88I//oHD4eCJ3//eBPb9Be9x6OBBRo4axeiEMURHR2OxWK7Wf//f/RLw/ImdcNXYuH4Dzz37LDNvn8XsOXN49513KSws4LaZM2nTpg2SLPunxi+BKkvA4yux2+1m5YovePWVeTz86KOmGjFx4iSGDBtKVFSUf/Wt8tT5L7wsAY9DXFBQwNLFi5n7rxdp27YtWVlZ/PuN1+nduzd2u90/M34JVFsCHof41KlTvL9gAUm7dvPjhx7i5ZdeYsbNN3PnXXfSJDy82gPw3+CXgMchXrduHe+89Rbd4rvz0MMPmSvy/r17eXHey7Rr1w65EejDYl8gNrgXsrK47M4tWyymOiWsM/4NbfU+TI9BrGka+fn5fPS//7Hqiy+4Z84cpk2fzo7t2/n5zx7j/gcfYPKUKcTGxjZ4tULXdfLy8ti2dSvbt26jW3w87dq3IzMjQ1gdGTpsGHFxcUiSVL3ZbKRXewzi3NxcDh44wMYNG0hLS2Pc+PFMmTKFpN1JvPbqqzRv0ZzRo8dw/ZjRtGjRokFPh1h98y5eZMWKFbzy8ss8+dTTdOjUkcRNm9iwbh1z7ruP8RMmYLPZGrQc6mpwHoM4PS2N48ePmyuQaOHh4fTv35/t27bjdFaYK5DDEcDAgdcRHRNTV+Ort8/JyMjgk48XsmP7Nj786CNz/JsTE/n3q68y6447mHLjjaYd3d+uLgGPQfztrojVSPys6pqG1WZrdD+dyUlJ/PXZv9C6TSxz5syhrLycpKQk8nJzmXHrrfTt27fRyeTquF75Cq9ALPTj4uJiUwd0VjhpGRNtqhCNxVfC0HW2bN7Cb371K8IjIswVV9jPhS485cYpdO3WjcDAwJrOaaO7zysQ52TnsHTJEl584QVzdz5s+HD+8re/mkfNjaEpisL6det49eV5vPKff9O6dWuEY9TMm28xrTO/+d0Tpkz8rWoS8DjEAtpNGzby+M9/TklJidlLYVJ678MP6NO3b4O3TIjxZmdns/iTT1i1chWLli75cszC3Lhs6VJ+8atfmjpxYzA3Vg3TH77K4xCL7hw9coSX5s5l3Zq1pt7XrHkz3vvww0ZhJ3Y6naxauZL/vvZv2rVvz1///jwVFRVsSUxkwTvv0qtPH+6ZPZsuXbvUxfw2imd4BeKK8nLT3PbxxwtN3+Ibp01lTEKCaehvyE2oDHuSk00vPnHcHhIcQmzbNggduUmTcCKjIk2bcatWrQgICGjIoqjTsXkFYgyDCqeTtPNpuN0u2rRtawLc0H8+xYZW2Msv5uZ+cxIlibDQMCIiwgkKDvaf2FUTce9AXM1ONuTLxR7BfzJXuxn2Q1w7+dX4buHNd2D/fs6fT6N9h/YMHDTIf0JXQ2n6Ia6h4L5zm66D4sYQ/9wucFaAoiBUp283NxJ7T57m1flvcerkKeK7dzcjXATM/qPm6k+IH+LqykxVMcpKMcpKKmF1OTEEsBXlGOY/8bcyjNIiUJUrPN2g0K3z+YlUnl++2rSTy5LEHx7+MVOvH0FYVFMkuwMpKAiCQsz/TiPw7KvuNHz9ej/EPyQ9sYqqCoZTgFoOpSXoJUXoGefQM1IxSoowigsw8nMwnGXC4A0WuRI6mxU5PAy+7YkmnH+Ky/jiVBbzDmfgcqsEOmw80r0tU+NiCI+OQQoNR2raAktMG6SoFkhhYUiBweAIQHIEfPeZtSGgAdzrh/jbkyjA1TUMlwtKi9Fzs9FST6GfPY56eA9GaTFSUABSRBOk8FDksBCk5lHI0c2QIsKQQoKRHD/sfabpOgcPpzL39WWcT8+lY1w0z0wdTER+AVK5E6O4FD2vCKO0DMkRiBzXGWuXnsix7ZFj2yGFhlbCbLH6V2l/atdvEWzolSpBdhbKjk0oW9ag52YhBQYgNQ3HEt8Ra994LNFNoQ5yYggHKKdTISjou95qwnZs5BWiHTmNeuAYRtZF9KISUDVs46dhG5aApW0HpJCwyl+ARux77F+JBceGgVFeivLZQpRt69ELLoLNgrVrHNbh/ZEFtJIMVguS1VKnq98Pmth0AzQNQ9VAbBxdbpSkg6iJyRhOFWw2bANHYBs3DUuHLnXaL1/SMho1xIbLiXZ4H+5Vn6LnZprqg6VXByxd4pCFuhAaZKoHQr+tF8382JwYhSXopWXoZ9PRDpzGKFeQW7TCOmAotlETkEKb1IvueqoTjRJiozAf9WAy6p4daOdOIQVbsHRpa+q1pm4bGowkoirkehoeJGDWdCgrR79YgJ6Vg3Y6EyOnGCmiBZb43tiHjzU3h41BzWhUEBsF+WjHUlD37UTLTEUOsSK1aY4lNhq5RRRSSFClfulLTQBd4US/WIiedgE9NRMjvxxCmmLt1Q/bwFFIEVG+N65qzEGjgNgoL0M/dRQ1JQnt7FGQXcjtYrC0jUFu3cLcuDWI5nKj5+Sjnc9EO52GUeRGbhmHrd8Q5G69kJtENki9uWFDLEKgci+g7dmOun8XekU+cnQE1q7tkDvGIdnria5bx1+Q2Aga2RdRj55BO3AcKagplo7dsfYfhqVdR9Pe3JBaw4VY01D37kA9dhDt+B6kAAlL765Y44VZKqghzeH3j8Uw0A6drIT5TAaWtvFYrxuOpXMP5GYNJ6K84UEsTFJF+WjnzuB8/Z9g1bFe1x3bgB5IUY0zw5Aw46lbklH3HhUx5Vj7DMM2PAE5ujXIPrYHuMIn27AgVhT07EyUHRtRVi9GCrRjv20CcrvWSPXFTOat3wChWmXmomxJQjuSiqVLb+y3zEZuHoMU4NtBqQ0HYlU1zWXuTz9EPbAL2+Be2CYMQwoKbBRmpqp+G8KSoSYfQt2wG4IjcNx6H5Y+AysdjXy0NQyIhf67bxeu/72BUZaHbfJIU33we399D5Ui30dqBu7VW9HO5WCffheOG24xTwB9sfk8xMLXQdm4EvfKRUhNHNjHD6lUH+y+OSEeg0jV0LNzURKTUQ+exT40Afst9yA1ifC5Xy6fhlj49bo/X4h74wosrSKxTRyOpWVT8ANctW9BgJxXgLrnCOr2g1i69cZx+4PILVv7FMg+C7FYgd2ffYSSuBK5VQT2ccOQW7Wo9Of1t6pLQHjLFZagphxD2ZCEpWMP7DfPxtK+s8+A7JMQixM4Zc2nKNvWIrcINj3NLHGtai307buP4XBY6RAXTXiT4KqD4OtXGmCUlaPs3I+6dT+WbgOw33BLpWecD7h4+hzEIhRIWbccZesa5Jah2Ib2Rm4TU2thZ17IZ+5/lxMWEsiMKUOI79LG19Gsdv+NsgqUxCS0Q2eQu/TDPm4qlrhOtZZttTtSzRt8C2LDQNn4Be6VC5FjIrAN72v6PtTWCuF0KSxdsYNtu46Qm1fEA3dPYNyoPtUUZcO43CgqRdmajHYyE2v8QGwJU5Bj6vcH7TsQu12oRw/gfPMFE2D72CHIrZrXWgdWVY2k/SfZvvsoMS0j+WT5NmbdNIJbpw5vtPkgjIJilC3JaOfysPYein3sjUgRTevtV+obECsK2tmTVLz8J6QgsM8YjxwbXRllUYumaToXcgp45c3PuXWayEJp8M9XlzJ53EBumz4cWy2fX4uuef1WPTMHZXMyek4ZthGTsCdMAVv9rG5V/yEWhvmsdFxL30Pdu4WAR2/H0lKswLUDWFBSXFzGZ6uTuJBbyNSJgygtq+D5eYsYf31fZk4fQXBQw/L2qu6XoZ3LRN24E71EIuCeR7F07l7dR3jk+noPsZF/EfemVbg/fRfHT2ZijWtdaxVCSFaswqlpOTz3r4/59aMzkC0yZeVOnn9pMSOGdueOGaOICG/YCQ6rQph28hzuNduRjGCCnvxXvVyN6zXEwhKh7tqM68PXzPAhx+031HoTJyZOeHUdPHKOV+d/ziMPTKF7l1hT/xU5IH76xH+Jbh7OPbMS6NS+4dcOuSrIbgX1wHFcSzdgadOZoD/8o05+Ba/63mpcUK8hVg8k4178LujFOO6ZhhRW+5WxtMxJ0r4TfLpyJ7kXi+nbqz1zZiUQGOBgw+YUPlubRIXTxXV9OjLu+r7Ed67fO/NqzHXNLhU25NIy1OTDuFftIOCeR7CNHAfW+nOsX28h1s+fxbV6KfrpvdgnDsPSrUPNJuFbdwk1orC4jNyLReaKHBhgJyY6Cossk5dfbP5N1XRCghxERoQSEuzbbop1IjTdQM+5aKoVemoeQb/5C3KrtnWSe6Mu+lcvIRZJ+YRTj7J5BZZOLbCNHoTkqNnOWNcNsnMLTH1XnMJFNAnF4j+arj47ioqWmoHz7aXYBiXguHUOUnhkvTgIqZcQq8nbcH+xCGwV2CePRG5Rcxvlmo172bb7KPmFpbRt3ZyEkb3o27NuVvXqk+DjdzjdKLtSUDbswXHHT7D2H4IUHOr1QdU/iF1OnB++jnZkJ9bhfbEN6lXjr12kiXr8yfkkbjtkrsRNo8K49/axPHj3BK8L3ic7INIDON1UzHsPObINAXc/jNym/fcORWTGT09PN2sVXm7BwcFmIfq6LDRZvyDWdTMnhHvVIuRIC7aEIUhNar6ZE/rvjx5/hd17T+ByK4SGBDLn9gR++sCNPslQvei0bqBs34eyZgf2m+ZgGzoaKey7sYtivyEgPnTwoFkpVdTli23ThrCwMFRVJTw8gu7d47HUQU67egWxUVxExX//DsUZ2MYMrNzM1cKLSiS4fGPBKhJ3HDLVibg2zbl5yjDGjuxdL3jw1U4YbhXXW4sx9CACbrvfzDh0pXkSIIuM+Pfecw+9evc2y5oJU+bqVasoLipmzr330r1nj1qLof5ALCJyk7eZJ3PW+GisowYg2Wu2mfu6VBRFI+XwWXNz16Z1Mzq2izEtEv5WOwloB07g+mILjom3Yx0xDinoyq6rF7IucN+c2Tz6s8cYkzDGrAq1/NNPmf/mfOLj480inLUtOFR/IK4oo/yfT2I4L2IfNwRLt+/XtWonfv/ddSEBQ1FxvrMUSQ/GMfUOM9j0202sxPPfeJPlyz7lyWeeYcCAAeYlB1IO8Pb8+Vy8eJE33ppf63Jn9QZidc92nO+9hm18f2z94mulRtTFJPmfcXUJqEdOo6zahm3kdOyTbvpODguhE4+9fjQTb7iBu+6526zPJ1pyUjJvvP465WVlvPn2W7Xe5NUPiEVdu5f+hJZ6BMe0UWYya3+r/xIQ4f8usRqHx2GfentlSNOlJlbhsrIyJo4dx2+e+C2jExIIDQ01C0+++/Y7zJs3j1GjRvHC3Bdr7fLqfYgNET5+mop//h/W0X2x9uuG5D8lq/8Eix6a+5hDKDsPYe0zCvtNdyGJEgymg5VGRno6N0+/ySzC3vdS3e7jx4/z1ptvkp+Xx29/9zs6dupU67F6H2JNw7X4XdSda7HfOg5Lu9rHytVaKv4HVFkCel4h7k/XITVph2PW/chRzVEUhfS0dN6a/yZLFi3m5ddeJbplNAdS9nPkyFHCwkIZOXIk/QcMaAAmNmEDczkp/+MjSNGh2McPRWoWUWUB+i+sBxJQVdyfbUJLK8Y+YQaW4WPJy8tj+9ZtpKSkkJ+fbxaabN68OW63G6vVQps2bYlrF1frDd3l0Xt1JRY+EvrxQ5T//fc4bp9oZqwkwHfTKdUDpLzSBVEcR9m6D7lFZ+x3P0yponL2zJlv9CUkJJSwJmHmYUddntaJl3gX4tJiXB+/hXZoB477b0Ju6nvZZ7xCTT17qSEK4qzZhp6jmj4VljjP+qZ4F+L8XMr//EssXVpiGze08eQNrmcQ1kV3ctbt5NTWY1T0HUGHhAlmiV9PNe9BLGLn0lMp++0DOOZMxxLfvk5O6DwlOP97vpKA262yYfkW3lqwkgzdzo1Tp/Lwo48SHuGZfNBeg1hU5lR3bKTi7bkEPfUosnD0qYWfhB8q70kgMyuP199bw/+WJJqBBrGxsfzfU0+RMDbBI53yGsT6+TNUzHsWAnUCHrilxk7vHpGS/yU/KIFTZ7OY/8FaMwGNgDg6JoZHf/pTbps10yOS8w7Ewk3v1DEqXvw/bGP6YxvS16zW6W++KQEB7oq1Sfz77ZVkXyhk1NDB/HnuS4SE1NyNtjqS8A7Euo52/CDlL/yegHtvwtJe1I5oXNksFVVD/AyLqJPcvGKcThfNo8IYM7IPrWOisNRBXo3qgFDba8srXOQdPEXZtgOEt2hP9M//r9bHyVXtk1cgFmlZRTVP5/x/EPTEA0hNQhuVPiyiTLbtPsanK7Zz48RB9OzWFk032JNyip1Jx5g+eQiD+3dBrq8VTb+HLi03D2XLXozzJQT/5TWPLUxegVjPzUZZuxxl3WKC/vxYo1IlhH9z4vaDvPvRBlo2D+e3P7vFDJsS7cSZTJ762wfcOGEg0ycNJijItw5+jApXpS/F5kMEPz0XKbJZVRfTWl3nFYi1owdwvf8qOFQCfuwZ5b9WUqrDm7OyC/hwcSJbdh7mVw/fxPDB8V8+PSe3kJ/9/nVGDunObdNH0DSyEm6faUJNPHQS1/KtBMx5DGv/oR7puuchFp5Pu7fgfPPv2CYMxTai0lG6sbTk/ad4+3/rcLsVXnz2QUKCv8r3duJ0Br9/dgEJI3tz27ThRPkaxMJ77eQ5XMsSsfW/HsesBzwyrZ6HWFNRd2zC+f7LOGZPw9I+1iMDrS8v2bDlAG99uIbwJiHM/cuPsF7KgSF8oT5ctIkFCzcwe1YC028YTFCgb6kTQsba+SyU1duRgqMJ/MXTHhG75yF2u1C2rce1+A0CHppV6S/RiJrYvL23cIO5kZv7lwfNzEOiiUz1T/z5XQzd4Cf3TmLwgC5f/s2XxKNfyDVrfxhOB0G/e94jXfc4xGa9jc2rcX/xPoE/uxsptBHVxgAu5hez5PPtpBw6y//9ciZhIUEUFJeyYk0SW3cd5a5bRzNsYLdvqBkeIaGOXqJfLEDZvBcjo5SgZ1+to6f+8GM8D3FxIcqmlbg3LCbwsbsrK342oqYbhpmV/rPVu+nZLY74LrGmtWL/obM8ev8UesbHEeCoP8n6qjs1Rn4RyvYU1MNphPzr3ereXqPrPQ9xUUFl3Y3Nywj8xexGWzRRnHIJc1t5uZPQ0CDTJixyMvh6M0RCxj1HUHafaLgQmzbidctR96wj8PE59S7XrachEjA3BHgvy81wusx8xu5PtxA6f5lHxOnxlVjPycK9dhna/k0E/kJA3LCPmxcv3862pCNous6wgfGMGtKdFs0b7mZWOMhrh0/hWrie0Lc/80PsEQlcw5e4XAoP/fo1Dhw5a1ojesXHcc9tY0w7cENtfogb2MwKffe2B57n1JksxIauQ7toHrx7PDMme+Ykyxvi/AridYS8vhRJJAy8xrq+X524hjOtON089tA/2XMmE5ckm6azu2eOMZ17Gmr7xkr8xlKPZJP3Q3ytaBLH6weOs/b1Tzkb3QKtaSTd4+Po07O9WUahoTa/OtFQZlYkoy4qwfnWEtPyYJk6GkvbGCSLpUFZIq40XY0D4twLuNctR9uzvtI60dAiOgTAFU7UnSkoq7fhuPtG5E5xjSb8SpjYtIMncS3dROj85R5ZljyvTuRfRNnwOcqOL0yIJVtl7q4G09wK2pl0nG8vMZOEO24aW6ts974mF6O0AnXfEZT1ewj59yKPdN/jEBvmid1K3Js/bXgndoaBnp2H8tlGtIxsAn59P7I4VvfwQZzwiLuSQUAcrAgrCZf+fqXk1sKeLf4umiRLyNW0LJgndsmHUZJOEfKvdxooxKUllQ5Aqz8i8LG7kIKDPDJQT7xETKCSfBBlZSKOWydh7d/d4yeSok6JyAMREGD7jv5dVFJOQWEpbpdCSEgALZtHfCNLu1koJjMPYd8WLTIytNqO+UZeIcq2fWin8wj+2+ueELvn01gZznKUzWtwL3+XgJ/eiRzuY9EL3zctuoF27CyuZWuxtGqJY9YNYPesI8+Zcxf435LNrN+8n26dY3n+j3MIDg74EmZRt0T4LC9ZsYN+vTqYXnThYV95EW7ecZhX3/yc7IuF3JAwgJunDqVDXHS1QDR/iYQXW75K0JMvVuveml7scXUCRUHZvgHXx6/huH8GltbVE1JNB3qt79NPp+Fet920Sjhm34TcIupav/Ibz3e53axev4+/zF1IYVEZISGBTJs4kMd+NJUml0BVFNV0up///ho6tIvhyV/NMutXCzXjYn4Jf31xIZt3HOL2GaOYNmkQsa2a4aimR52emYN77S4kQgn8zXMekYHnIRZlvnYl4nzrH9hvnYi1d1ePDPRavsQoKzfLYql7j2Ab0gfb8AHg4UhlUY/60y928tTzH5pDtdmsXD+8J88+cRcR4ZX5HwoKS0jcfpglK7ZTWuZi9swxJqwC7g8WJyLq/n20ONEs2j4xYQAOe/U33aLqqPL5FuTW3Qj48a+vpdi/fLbnIRYhLCm7cb4zF0u3WOzTPJPq6FpJ09B0tL1HUJIOIDWLxCESI3pBRVI1jaS9J5n35uccOnaOuNjmPPLAZEYN6UHApZLCR06cJy+/hNOpF9i09SCtY5ryx1/O5OCRVPYdPmtCu+yLnTxy/xTzA6jupk7IWDt2BvfiTdgnz8I2Yfq1Evs3nusViPVzp3F9+h56+jECH7/X46tWnUlWZDISMWVCjahwYZ80EksH78UMipVWRIycPJtFdItIRg/vacbpXXb13LrzMHa7zYwa+WT5Vk6ezuIfz9zHspU7GTqwG+98tA671co9sxKI71z9cRiqhpZyDGXFLgJ/+Sfkr9XwqDOZX+FBXoHYKBI72HW4F71J0FOP+GxibaOkDGXTbrRzmaZaZB3c2+t2b6Hfin/fNp8Jq9nKdck0CQ2me9c2LP1ih5k64IG7xpuQjx3Vh3sefoH77hjP2FG9CQutvtXIKC5F2ZmClpJG0J9fQQqs/jNqArtXIBabO/XQPirmPUXgz+6qLEDuYR2yJsL6xj1CtxcRDFuSkdvHYhdqRD0tmCOgLimrYMXaZFo2C2fYoHhWrtvD3+ctZkJCP3509wQyskSg6jv87Y+z6durQ41UCT0ty7RM4Aog0ENBomJOvAOxSLJx4ggVL/wB+y0JWHt29jnneP1iPu6FqxFFCW1jBlWOoZ62nLwijp9MZ9+BM6Y76IjB8STtO8GChRt5+N4baNY0nNUb9rA2cT8/nj2Jodd1NetgV7dpR8+gbE5BjutJwD0PV/f2Gl/vHYjFBuDsCZxzn0buGYdj4nDwpeNnlxv3qi2oJ89hGz0QW7/u19xntsYzDKzeuNfc7JWXu2jTujmDB3TG0CE55SSTx13H4s+2k3khD10zCAy0M23iYDp3jKleuVoD1P3il+kQ9lFTsI33zKbOeysxIMKUXB/NRz24k6A//Agp8KtMOLWZME/cq+05jGv5RiwDe2Eb1hc5vOG6VlZZnoqKsnUPako6gQ8/gRzbrsq31vZCr63EuF2oxw5Q/qfHCXziQSwxzTx+RFsj4bkVyl9aYKYasN8wEkucv+6eaVo7m4GycSdoYQQ98RxYPXda6T2IhTNKTiZlT/wI+/jBWIf0rv+rsSjK/clKhO7nuHkC1m4doJonWjX6cHzgJmXHfrTkE1j6jcIx426P9th7EIuqqoX5lL/wJJK1Asftk5Ca1GM/ClVDT79AxWsfYht5HbZh/SoPNTzsoeZROqr6MsPAvW4H+ql87DfdjbX3dVW9s06u8y7EFeVmDgr30ncJeGgmcquW9dNKIX41cvNxffAZ6AaOmZOQo31E/akTTH74IUZ+Ie7V20AJwXH/L5Ajm3rgrV+9wqsQo2no2RmUP/1zbKN6Yx3YEynMM3UeqiNlo7AEJXE3ytrtOO67GWuPTh73UKtOfz16rchktG0v6v7TWHsNxzHjLrhUpNxT/fAuxGKUipuKl/6EUZKJffoY5Jjmnhp71d7jdKMePY17xUYs7dtgnzGuMtSoms7iVXuZD17ldONashqj3GHqwpZuns+p4X2IdQ1lyzrcn7yBberIys2Sh/1wvxcdUTAy7QLujbsxLubhuP+WSv9nP8Bfikw7nYayeiuWtn2wz7wPKdjz5kbvQ2xGBhdQ/rcnkFuFYhvZH7mlZ3Wq74PYKCiuDPjcc9jsl9jQ+dtXEhCnlcqKRPS0AmzXT8WWMNkrH7j3Ib4kE9fS91ETv8A+cRAW4WPsbV8KRUXdfwxlSxJSi6Y4bp+M1MjKlF3tg9WycnF/sgpL58HYp9yGHOWZQjPf7le9gVg7dwbnvGex9IjBNrSf1yOE9XOZKBt2oRcWY5+egKVd66vNaeP6u27g3pKEtucEtvEzsY+5wSursBB6vYFYdMY5908ouxOx3zgK2+hBXhOKoeumb4R+8CTWYf2wDe9nAioChb8MBf4OsiK/cOPhWC8oxvmfj7B07Geuwpa4jl4bfL2CWEtLxfXGC8gxAdgShnjF3JZzsZCPF21CTz7EpCHd6XT7RPOIWVTMTNx2EFHH2Ax7/1br0bUtY0b0avAZfi4P271mK9q+kzhu/THWgSO86jJQryAWfsbO9/+DdmA71kHx2EZd57GqlGJyRDj78/MWmaE7IovPmKE9mX3/ZLp2ikXVdNIzc/nNM++YvrYzpgylfdsWHD2eztbdR+gV39YM62nwTRz85Bfei9aiAAAUuklEQVThen0hlh5DsU+6GblVW68Ou35BLBxJMs7hXvg2OLOxjR+C3LqlxwQkUrA++fz7iFpzovXu0c6MfJgwup+pSpSWVTDzwb9z/dCe3DR5MFarheLicvYdOkNIcCC33NhwU7Z+OQlC1VqyFu1sLo47HsLSox+S3bulyuodxIIW98olKNtWYWnfDNvYIUgBHhCSYZC5IYk/vr2S7aeyTOuIqOz50JwbzEyWoomazBNve5pHH5hMcKCDwEAHHdtFm5HFosW0jPTYB+eVF4kYurQsnPMXYx8z3fQZ9pZF4uvjrzOIVVXF6XSa8V3fbg67w5zoqpqodLEar1iElnYI2/UDKo95r3HTL1yk7JPVbNVlDmoyssNG354duK5vJzPeTFU1zp7PZtYDf2fc6L5cyClg2sRBjB7ei/AmjaCMmbDnl5TjWrQKyq04Zj+KpW1HkRvgGs/M1R9fZxALgE+fPs22LVtxuVx07tzZ/M/MzEyuGziQ+PhuBAZVPXBQ3bcLZfUiDLkU+w2jkJtdw1VO03CJn8gTqdgnX09hdHMTYpF05HKxxKLiMt79eAOJWw8yekQvs5j4nbeMok/39sgWCavF2qCtEyIoVhz8uFdsJuCh32IdOBIpoPohTFdHsvpX1BnEbrebpN27efqPTxIWFsZtt8/CWVHB+wveY/a9c7hx2jSaNGlS5R4aJUUoW9aibFqOpUdb7GOHXRsPNxHvd/IczgXLsPbthn3UQKRm3ywMI35b0jNyue/n87hp0mDuuvV6zqReMPM2CGuG1WKhY3sRztNAbWyKinYyFdeHXyC37UrgY08ihYR6zQT6bYjqDGKhRhxISeHPzzzD3ffcw/CRI80YrX/+/R+MHZvA0GHDcARULwRJT0/FvXop2pFd2G8ei6VDmyp/BFW6UPhG5BXi+uBzs56efcZ45BaR35gcMa6yChd7U07x09/9l7/9cQ7X9emEoqqUlFawaPk22rZuxu03j6peTFqVOlgPLhKehhfyULbvR0/NJ/DxZ5CjW9cbgIWE6gziiooKEjdt4vnn/soLc1/kzOnTRMfEYBGrVMeOREZFVX+SNQ31xGHc//svRlkuAT+6DalJ3a0ARmk5SmISyoadOO6dgcVMhv1NHc/tVjh19gJLPt/Ghq0HmTl9BN27tCH3YpFplThzPpsbxw3gtukjGp6NWJjTCopQdqSg7T2NY+od2MbdWK8ArlOIz5w5wwcL3mPdunX0G9CfrYmbWbR0CW3atq3V5BouJ9qBPTj/81csnVqb+dvM/A61PR4TkRrns6h48xPTj9k+YfgVw6OERSL1fA5Z2XlXXBZtVivt2rakTWvv+A1c07Xa5ULZfQhlawrWHoMIeOAX1/R1NX14na3EO3fs4L///g8DBw1k6rRpPPTjn/D6m2/QMrr2WS9FUXM1aSsVL/8J+8xJ2K7rhRRUPdXk2wISLpauT1ZilFWYlU3NGtPf82FUZtX5fhGL2xpSVVBzpLqBuucwSmIyckwXAn7ya49l9KkuzHUG8cYNG0yIH3r4YYYMG8r2bdsYNHgwgYF1sIM13TXzcX7wX9SkzdhvSsDaq0uNQRbgiuw97tVbcNwxudKH2e+h9g12RIZPdVMSUmQs9lvmYGnfpfa/ftWls4rX1wnEpaWlLF+2jKWLl/DKq6/SvGULKsrLCQgMrL4e/H0d1zVEXeiKec9h5GdgHz8EiwC5uqmjhItlyjHc63di6RJnJgE0IzX87UsJqAdPoGzcheSIxD7hZqz9BoOt/sqo1hCnnk1l165d7EnaTW5OLuMmTGDo8GG0raUufEWmRBbKE4dxLXkfirOwjuqLpXtHJHsVBSzuP3kOZc129LJyHHOmYxF54PztSwmYkRprt4E9CttIkT96YKU5rR63WkOcl5dH2vk0igoLzBO5kJAQ2sbFERkZeW30RAHi0QO4l32IoRRgHdQdS7eO37EqXEnmwnFF3ZKMduo81qF9sQ3q5VcjviYo/Wwa7vW7QA3ANnIS1gFDkUKrbtv3Fue1htgrHRfVOvdsR9m4AsOVj6VXR6zxHZBCv//413ArqMmHzM2KCEYV2Xt8KXXWNZWzSBR+Jg1lczKUUQnwwBFIEZ4t2VDTMdYYYkVRSE9P5/TJU1jtNuLj42nWrNm1WX2vMDpDVdAOJONe/xlGURbW3p2w9u5SaUe+QtNOn0fZuBt0HVvC4Lo/OKnpDHj7PrPuXppphTBcVmwjJmATAHs4d0RtxFBjiFPPnjU3c198vsLcwN1x5x1MnT6dgGqeytWm88LupabsRlmzHD3vPNa+AuRuSBHfjEgWyZ/da7ahZ2SbNmHr4D4e+9hqNb5rebOw+JS7zONkZeteUB3YJ83A2m9ovdeBvy2WGkMsAJ7/xhscPnTYfObIUaN47m9/rRO7cLXmTujIxw+hrF6Gdu4Ilvg4rNf1+EbEtLIrBXXbPnP1tY66zp/FUgBcWoZ66BTqht0Q0pSA2+5Dju/tdd/gas39pYtrBfFbb87n8KFDphltxMiRPPXM08S2qWP/hiqOSr8gAjs/N/VkKToC+fbJFOugaxq2/31OQEgQjjGDsbRv5AGfqlYJ8P6juFdsRY5uQ+Cvn0WOal5v7cBXQ6DGEF/IyuK1V15h5RcrCQ0NZcYtN/PQI4+YvhLeaubJ3v7dlLzyHEdUlXlFKiUlFcyMCGD8vVNoMbS3V2PBvCWXL98rPPbOppv+ItqJdKx9BhNw3898wgLxQ7KrMcSi5ll5eTkFBQVmzFnTZqJwnwciMH5oNOJn0uUk79hh5tx5J2ecKqphEB0Rwu8en8W4hP6NVhc2nC7UHfvNentSUBT2CTdhHXx9pU9wbf1QvPx11hhi0W+z4LUoaI1Y4Ly3An9dhoahk3shm8njx1NYWmb2Mdhq4cmHpnLj1OFY62HCwmvNgLCLi9XXuFCA3KU39hETkTt1q7e+ENWVR60gru7LPHW9+IV45+23+eiDDxEuosOaNeGOViH06N4W24DuZrWjBn/UrBsYeQXm8bqWmokc2hTb0LFYeg1AimqO5KidA5Wn5rIq72mQEItfh+zsbI4fO4aqqMQE2YnOSsVxdA9GaS5yu9ZY+3fHIiKpLXJV5OQ71wh4i0pQkw6gHk/FuJCPbcxUrN37IMd1QmoSLtzIfWc8Vehpg4T4SuM2CvLQTh5BO7wX7dwJMMqR28Zg6dkJS2y0z+uFwmauXyxEO3zSLA5ppOdg6TkEOToW66CRlVHJcv1Q+arAZbUuaTAQi4DUlP37zeBUCQmrzcbYcWO/udk0w5Gy0Q7tRz24ByMvCwJUs3iMHBWB3CG2bhzuqzUFtbtYbNhEZXs9PRs9Mxf9QiFy09bIMW2xJdxQaTrzcNLr2o2o+nc3GIhPnzrFok8+YdfOnWZYVJ8+fbnz7rsIulKEtaqi5+eiHUkxfTCMwlwwXMidW5tlDKSIJsgRYfUXaEVFv1iASD2r5+Shn8/BKHJCcITp92sdPBK5VRyStTIfRkNvDQZioQcLR/znnn2WO++6izvuuuvq5jTz5KoE7dAeRIoA7fxZsGpIkUFYWreoBLpJqOl8bzoLWb30c6zpGC4XlLswysvRcwvQT6ej5xRhqCC3iDV1XkvX3pVBnI0E3ssfZ4OBWKgR69auZd7cl3jj7beIja1mlXihapw9gbJ/N9rR/eg5F5ACLEjRUViimyLHNDO95KTgIDOTvSSAFpvCytikulvsdMN0UjI0DdyKmRNO5HzQs/MxsvPQMnIw8sqQI5th6dAFa/9hyB26IgU3ggQu3yPlBgNx2vnzfLJwIXuSk/ngo49qB5Xwx0g7i7ojEXX/LsSm0CgvNldiW79uyLHRSE3DTXXDTLFls5irnyRs5SL3RFXB/hJYHVGEB3Ek7BSrrRPhtCRKjmnHU9Gz8sDmMPVbuUU0tgk3Yekc75N+DrWbmCvf3WAgTtyUyFvz5zNgwAB++tjP6khWRmU6YkVBS09F+XwhSvJ2DFc5qKq5YoomyjOIcH+5XSvkllHmai2Ffq0KlBm/J5516Xnif4lVtqDokk57wXSHFFXqUYR+YKlc6e0OLB26Yhs3tdK/93KIUF2u/HUkKW8+psFAvG7tOt5fsICbb7mFG6dNNWUqfJ4/+fhjhg0fbkab1KppKobTiSjna7hd4KzAKCxAy0hFP3cK9cwxjIw0kcnjuyvxZV1a0y9n6q7syqWPgKBQrB3jkdt1MlUEOaJZ5XGwOMa3OyoPJswQrDpUW2oljPp1c4OAWBwtf7ZsOQs//phn/vwnOnSszFq+fu068vPzzGxE0XWQOuDLqRMl6oUqIMAWULuclVA7K8wV2hCrtOKqvFxRzDJn5iosVlKRgE+spMJm6whAEnq1zWEeAZuwBgRWWhWka6Bv1y/26qw3Pg9xZkYGIl3Ask+XUVhQwMxZswgKDkbE/q1ft45Hfvoog4cMMWP/rnkz1YVL/3TNfJ1h6r2V/91MCyDLlevpZZCrqj9f88777gt8HuKLFy+ax8vnz53HarUSHRNt+jcL/4nsCxcYPWYMLVq2rDcOSr6LSv3tuc9DLPIii3/f1+x2e93lvqi/89ioe+bzEDfq2fMP3pSAH2I/CD4vAT/EPj+F/gH4IfYz4PMS8EPs81PoH0CjgfhKVZ0a+/Q3lJzKjQLiywGtYtKEDbkxt8qE4ZX/6ktwb23no9FALGzJAuCGMnE1nXgBr6ZpJsS2elCDrqbj+Pp9jQJi4TAvSpQJgBvKxNV08oUsFLfbdM7zaN68mna4Cvc1CojFKuxyOs24u6smeClWWJ+rcbhceKNBsFWifYiFns1tNK1iLu8qyP3KlxS4WZqrk+a6VCDEItEhwsroaCtmGUvhh5HvYn6OQdkld4zKB0l0bGplULSVqyVjFauwCCAwdJ1gT/iT1FgYVb+x0UBcVlaGOIK+ag2RrAp+d1JheaFBEwlCLBLhwRYGxTp4tL2Va5njSEstY/YpjTzVIMasUirRp5WdO7o4MFNdawakl/Gb0zpFlyAuVwzOaBLXtXfweHcHV8uEJyAWfiViRa5OccyqI+X5KxsFxMKvuLi42FyFr+rNllHBgyfcJLosXB8u09zQSM7TyQix8tkQB65Cg8AgKy0CdApKdQpUicgQiQgJLhRpnBUemDaJbpFWmjlE3HXVW+nxUqakG/QOkxkTLGG3ykRHWOnW7NLHIzzkitwk5hm4hD++SyMpRyVZtzCog4OftLMhskr8UBO/SiUlJWaixaimDaPUQ6OAWPx8FhUWmjpg2NVK816C+KzVzi862OmFmw9S3LwmyXx0nczWAxrRsSGMDnGzJk0hWZEZ29JCV1lnzXmVM27QZIlO7QN4sI2NIOEWXEWOMw+WclsuDGkqMypUxmG30KaJhU4hMt+1qejkpTt5/bQG4XZu6mina/DV3yQ+6KKiIjRVNb37GkJrFBCL4un5eXlmgfSIiG/Wbf7OJF6CeK9mYWa0hVhdY1WqRkqwhQXd4LndKp3bhTCivILn8jQ2Wa08Hgpxis4iVeL+aAvOXJVXJSufDw2klVW6AoBXRuf0wVJ+l62RIcs0UQ3KDIkBrez8Md5B+LcpdrtYutfN506ZhE4OZrayUpVYbLHBFbIQK3Kr1q2vHhHuA5Q3CohFPjaR1io4ONgsyfCD7RLEC4TaIEs4ZGgeKHNbtJ1fRSrcv1ulTSsb+kWVVRUGx4Is3OWAporBwUg7C3rZceS7OFgqEd8ugCbCD76KIJRmOzlZDi2a2mhSovDiCTcb7Db+2iuQQd/y6VfOlfHICY2IFgHc095O9yr6/ItfpdycHNNa0659ez/EVZwbr18mJkyU7Q0NCTFXn6pAvE+VmRlpYXikTKsoG22CJSpyyk2Ii2SJ/GCZLuU6+20S3a0QqcCpZnbe6+sgwqlS6IaIJpV1ooWtwQyC/sEX6zhLNSqQCHRYcBS6+ecJF8sNK8/0CGJ0ExBqcOVzdFKSy/hJLszoEcCPYm2VG78qNPGrJHJLC5l06tzZD3EVZFYvLhE78iNHjhASHGwGjP7gqd2XOrGDX3R0MKG5iCiSkHX9S4hXahIP97ASkamx0CXTJ9CgmVtnR6iNF7vayDlUzuwyK2tHWziwS2G9bOXernaGRf7QD77OoT1l/DwfbuhkZ6Km8W6qwt4QO3/uYMOeVsELBRJzeocwKsLF6m0u/uCS+XmPAO5taa2y3i02dRnp6eaBR/cePerF/NS2E41CnRCnUwJisSMXEIeFhX2/3C5BnGpz8KtOAUxocelS7SuID4fYeKWvRPpxlbnFMmNjJK43dF5O0zlqlXCoMLSVg3/21Phoo8JLkpVnewYwo/kPa63OtDJ+e0xlgwJOoJld5pa4AO5vJrH/aBm3X5T418AwpkVW8N5mN8tlGw/FO5h8led+fbAZGRnkZGcTGRVlFsxsCK1RQCwmSlR7EjF3Ykce167d98+dS+douU6FJNM2SCbq8gGHyDrp1jlSbFBulYgPhfIyg3OqRFQARBk6p4s1zisiQZCFzk0stA8yyCwwOCcOI0JkWtivYj1wa5wuUjlboVOKTGSghY4hFlraoKhMI0WBrmFWmtt0Mgt08iWJVsGij1e3SogBC334xPHjpioR37371W3mPkJ4o4G4tKTEXI3FRHbt1u3qG7xqT6CBrhmouoi2l7BZqgbWd14jypppBjoSFotETR/z7ecK9UEkXTx//jwtW7Y0VQm/F1u1J9m7NwiVQqS6OnnyJJqu07FjR+Kuph97t8t19nZhFxYb26zMTCIiI+ncuTNRUVc7oK6z11/zBzWalfjyz6lYicSKJPTjy8VyGqpnm/hwxeFGYWEhwiohbOQisYwnK79ec4IbY6CoMPKLXBUCZGEvFZYKs3hOQ8xvJvyGERmw7OYvj6gxKHxHGooacfkDaVQr8ddXhcuOMMIxqKy01BMLhuffIUmmJUY4+ggX1IYGb6OH2PNE+d94rSTQaFfiayVQ/3O/XwJCtbnkKX3Fiy7bc4Sznmg/dK04uRRNuFj7IfZTd80kICC8DKZwhRbVXb8OqAn1VymbzQAEcb1TM1BE3vGv9ezydZc/hDCrhE2Giv//4P8HlMUKMh0LxVUAAAAASUVORK5CYII="/>
          <p:cNvSpPr>
            <a:spLocks noChangeAspect="1" noChangeArrowheads="1"/>
          </p:cNvSpPr>
          <p:nvPr/>
        </p:nvSpPr>
        <p:spPr bwMode="auto">
          <a:xfrm>
            <a:off x="587375" y="-144463"/>
            <a:ext cx="168592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AutoShape 11" descr="data:image/png;base64,iVBORw0KGgoAAAANSUhEUgAAALEAAAC3CAYAAABdcL/YAAAAAXNSR0IArs4c6QAAIABJREFUeF7tnQd8ldX5+L/ve1c2GawEAmFD2EP2EMIUBMQBTnC1dbS2dtn2V0drbW1rRVHbqjhwVJEhKLJH2JAwwt4EskhC9rr3vuv/P2/AiZLFvbnJPZ8Pn46845znfN9zn/OcZ0iGYRj4m18CPiwByQ+xD8+ev+umBPwQ+0HweQn4Ifb5KfQPwA+xnwGfl4AfYp+fQv8A/BD7GfB5Cfgh9vkp9A/AD7GfAZ+XgMchdrlcFBcVUV5RUWnjQ6Jps6YU5Oejapr5/4WGhhIWFobVavV5AfsHcO0l4HGIc7Kz2bljJ/v37wMDWkZHM2HSRFavWsXF3IuEhITQf0B/evbqZYLsb34JXE0CHoe4vLycDevX88I//oHD4eCJ3//eBPb9Be9x6OBBRo4axeiEMURHR2OxWK7Wf//f/RLw/ImdcNXYuH4Dzz37LDNvn8XsOXN49513KSws4LaZM2nTpg2SLPunxi+BKkvA4yux2+1m5YovePWVeTz86KOmGjFx4iSGDBtKVFSUf/Wt8tT5L7wsAY9DXFBQwNLFi5n7rxdp27YtWVlZ/PuN1+nduzd2u90/M34JVFsCHof41KlTvL9gAUm7dvPjhx7i5ZdeYsbNN3PnXXfSJDy82gPw3+CXgMchXrduHe+89Rbd4rvz0MMPmSvy/r17eXHey7Rr1w65EejDYl8gNrgXsrK47M4tWyymOiWsM/4NbfU+TI9BrGka+fn5fPS//7Hqiy+4Z84cpk2fzo7t2/n5zx7j/gcfYPKUKcTGxjZ4tULXdfLy8ti2dSvbt26jW3w87dq3IzMjQ1gdGTpsGHFxcUiSVL3ZbKRXewzi3NxcDh44wMYNG0hLS2Pc+PFMmTKFpN1JvPbqqzRv0ZzRo8dw/ZjRtGjRokFPh1h98y5eZMWKFbzy8ss8+dTTdOjUkcRNm9iwbh1z7ruP8RMmYLPZGrQc6mpwHoM4PS2N48ePmyuQaOHh4fTv35/t27bjdFaYK5DDEcDAgdcRHRNTV+Ort8/JyMjgk48XsmP7Nj786CNz/JsTE/n3q68y6447mHLjjaYd3d+uLgGPQfztrojVSPys6pqG1WZrdD+dyUlJ/PXZv9C6TSxz5syhrLycpKQk8nJzmXHrrfTt27fRyeTquF75Cq9ALPTj4uJiUwd0VjhpGRNtqhCNxVfC0HW2bN7Cb371K8IjIswVV9jPhS485cYpdO3WjcDAwJrOaaO7zysQ52TnsHTJEl584QVzdz5s+HD+8re/mkfNjaEpisL6det49eV5vPKff9O6dWuEY9TMm28xrTO/+d0Tpkz8rWoS8DjEAtpNGzby+M9/TklJidlLYVJ678MP6NO3b4O3TIjxZmdns/iTT1i1chWLli75cszC3Lhs6VJ+8atfmjpxYzA3Vg3TH77K4xCL7hw9coSX5s5l3Zq1pt7XrHkz3vvww0ZhJ3Y6naxauZL/vvZv2rVvz1///jwVFRVsSUxkwTvv0qtPH+6ZPZsuXbvUxfw2imd4BeKK8nLT3PbxxwtN3+Ibp01lTEKCaehvyE2oDHuSk00vPnHcHhIcQmzbNggduUmTcCKjIk2bcatWrQgICGjIoqjTsXkFYgyDCqeTtPNpuN0u2rRtawLc0H8+xYZW2Msv5uZ+cxIlibDQMCIiwgkKDvaf2FUTce9AXM1ONuTLxR7BfzJXuxn2Q1w7+dX4buHNd2D/fs6fT6N9h/YMHDTIf0JXQ2n6Ia6h4L5zm66D4sYQ/9wucFaAoiBUp283NxJ7T57m1flvcerkKeK7dzcjXATM/qPm6k+IH+LqykxVMcpKMcpKKmF1OTEEsBXlGOY/8bcyjNIiUJUrPN2g0K3z+YlUnl++2rSTy5LEHx7+MVOvH0FYVFMkuwMpKAiCQsz/TiPw7KvuNHz9ej/EPyQ9sYqqCoZTgFoOpSXoJUXoGefQM1IxSoowigsw8nMwnGXC4A0WuRI6mxU5PAy+7YkmnH+Ky/jiVBbzDmfgcqsEOmw80r0tU+NiCI+OQQoNR2raAktMG6SoFkhhYUiBweAIQHIEfPeZtSGgAdzrh/jbkyjA1TUMlwtKi9Fzs9FST6GfPY56eA9GaTFSUABSRBOk8FDksBCk5lHI0c2QIsKQQoKRHD/sfabpOgcPpzL39WWcT8+lY1w0z0wdTER+AVK5E6O4FD2vCKO0DMkRiBzXGWuXnsix7ZFj2yGFhlbCbLH6V2l/atdvEWzolSpBdhbKjk0oW9ag52YhBQYgNQ3HEt8Ra994LNFNoQ5yYggHKKdTISjou95qwnZs5BWiHTmNeuAYRtZF9KISUDVs46dhG5aApW0HpJCwyl+ARux77F+JBceGgVFeivLZQpRt69ELLoLNgrVrHNbh/ZEFtJIMVguS1VKnq98Pmth0AzQNQ9VAbBxdbpSkg6iJyRhOFWw2bANHYBs3DUuHLnXaL1/SMho1xIbLiXZ4H+5Vn6LnZprqg6VXByxd4pCFuhAaZKoHQr+tF8382JwYhSXopWXoZ9PRDpzGKFeQW7TCOmAotlETkEKb1IvueqoTjRJiozAf9WAy6p4daOdOIQVbsHRpa+q1pm4bGowkoirkehoeJGDWdCgrR79YgJ6Vg3Y6EyOnGCmiBZb43tiHjzU3h41BzWhUEBsF+WjHUlD37UTLTEUOsSK1aY4lNhq5RRRSSFClfulLTQBd4US/WIiedgE9NRMjvxxCmmLt1Q/bwFFIEVG+N65qzEGjgNgoL0M/dRQ1JQnt7FGQXcjtYrC0jUFu3cLcuDWI5nKj5+Sjnc9EO52GUeRGbhmHrd8Q5G69kJtENki9uWFDLEKgci+g7dmOun8XekU+cnQE1q7tkDvGIdnria5bx1+Q2Aga2RdRj55BO3AcKagplo7dsfYfhqVdR9Pe3JBaw4VY01D37kA9dhDt+B6kAAlL765Y44VZKqghzeH3j8Uw0A6drIT5TAaWtvFYrxuOpXMP5GYNJ6K84UEsTFJF+WjnzuB8/Z9g1bFe1x3bgB5IUY0zw5Aw46lbklH3HhUx5Vj7DMM2PAE5ujXIPrYHuMIn27AgVhT07EyUHRtRVi9GCrRjv20CcrvWSPXFTOat3wChWmXmomxJQjuSiqVLb+y3zEZuHoMU4NtBqQ0HYlU1zWXuTz9EPbAL2+Be2CYMQwoKbBRmpqp+G8KSoSYfQt2wG4IjcNx6H5Y+AysdjXy0NQyIhf67bxeu/72BUZaHbfJIU33we399D5Ui30dqBu7VW9HO5WCffheOG24xTwB9sfk8xMLXQdm4EvfKRUhNHNjHD6lUH+y+OSEeg0jV0LNzURKTUQ+exT40Afst9yA1ifC5Xy6fhlj49bo/X4h74wosrSKxTRyOpWVT8ANctW9BgJxXgLrnCOr2g1i69cZx+4PILVv7FMg+C7FYgd2ffYSSuBK5VQT2ccOQW7Wo9Of1t6pLQHjLFZagphxD2ZCEpWMP7DfPxtK+s8+A7JMQixM4Zc2nKNvWIrcINj3NLHGtai307buP4XBY6RAXTXiT4KqD4OtXGmCUlaPs3I+6dT+WbgOw33BLpWecD7h4+hzEIhRIWbccZesa5Jah2Ib2Rm4TU2thZ17IZ+5/lxMWEsiMKUOI79LG19Gsdv+NsgqUxCS0Q2eQu/TDPm4qlrhOtZZttTtSzRt8C2LDQNn4Be6VC5FjIrAN72v6PtTWCuF0KSxdsYNtu46Qm1fEA3dPYNyoPtUUZcO43CgqRdmajHYyE2v8QGwJU5Bj6vcH7TsQu12oRw/gfPMFE2D72CHIrZrXWgdWVY2k/SfZvvsoMS0j+WT5NmbdNIJbpw5vtPkgjIJilC3JaOfysPYein3sjUgRTevtV+obECsK2tmTVLz8J6QgsM8YjxwbXRllUYumaToXcgp45c3PuXWayEJp8M9XlzJ53EBumz4cWy2fX4uuef1WPTMHZXMyek4ZthGTsCdMAVv9rG5V/yEWhvmsdFxL30Pdu4WAR2/H0lKswLUDWFBSXFzGZ6uTuJBbyNSJgygtq+D5eYsYf31fZk4fQXBQw/L2qu6XoZ3LRN24E71EIuCeR7F07l7dR3jk+noPsZF/EfemVbg/fRfHT2ZijWtdaxVCSFaswqlpOTz3r4/59aMzkC0yZeVOnn9pMSOGdueOGaOICG/YCQ6rQph28hzuNduRjGCCnvxXvVyN6zXEwhKh7tqM68PXzPAhx+031HoTJyZOeHUdPHKOV+d/ziMPTKF7l1hT/xU5IH76xH+Jbh7OPbMS6NS+4dcOuSrIbgX1wHFcSzdgadOZoD/8o05+Ba/63mpcUK8hVg8k4178LujFOO6ZhhRW+5WxtMxJ0r4TfLpyJ7kXi+nbqz1zZiUQGOBgw+YUPlubRIXTxXV9OjLu+r7Ed67fO/NqzHXNLhU25NIy1OTDuFftIOCeR7CNHAfW+nOsX28h1s+fxbV6KfrpvdgnDsPSrUPNJuFbdwk1orC4jNyLReaKHBhgJyY6Cossk5dfbP5N1XRCghxERoQSEuzbbop1IjTdQM+5aKoVemoeQb/5C3KrtnWSe6Mu+lcvIRZJ+YRTj7J5BZZOLbCNHoTkqNnOWNcNsnMLTH1XnMJFNAnF4j+arj47ioqWmoHz7aXYBiXguHUOUnhkvTgIqZcQq8nbcH+xCGwV2CePRG5Rcxvlmo172bb7KPmFpbRt3ZyEkb3o27NuVvXqk+DjdzjdKLtSUDbswXHHT7D2H4IUHOr1QdU/iF1OnB++jnZkJ9bhfbEN6lXjr12kiXr8yfkkbjtkrsRNo8K49/axPHj3BK8L3ic7INIDON1UzHsPObINAXc/jNym/fcORWTGT09PN2sVXm7BwcFmIfq6LDRZvyDWdTMnhHvVIuRIC7aEIUhNar6ZE/rvjx5/hd17T+ByK4SGBDLn9gR++sCNPslQvei0bqBs34eyZgf2m+ZgGzoaKey7sYtivyEgPnTwoFkpVdTli23ThrCwMFRVJTw8gu7d47HUQU67egWxUVxExX//DsUZ2MYMrNzM1cKLSiS4fGPBKhJ3HDLVibg2zbl5yjDGjuxdL3jw1U4YbhXXW4sx9CACbrvfzDh0pXkSIIuM+Pfecw+9evc2y5oJU+bqVasoLipmzr330r1nj1qLof5ALCJyk7eZJ3PW+GisowYg2Wu2mfu6VBRFI+XwWXNz16Z1Mzq2izEtEv5WOwloB07g+mILjom3Yx0xDinoyq6rF7IucN+c2Tz6s8cYkzDGrAq1/NNPmf/mfOLj480inLUtOFR/IK4oo/yfT2I4L2IfNwRLt+/XtWonfv/ddSEBQ1FxvrMUSQ/GMfUOM9j0202sxPPfeJPlyz7lyWeeYcCAAeYlB1IO8Pb8+Vy8eJE33ppf63Jn9QZidc92nO+9hm18f2z94mulRtTFJPmfcXUJqEdOo6zahm3kdOyTbvpODguhE4+9fjQTb7iBu+6526zPJ1pyUjJvvP465WVlvPn2W7Xe5NUPiEVdu5f+hJZ6BMe0UWYya3+r/xIQ4f8usRqHx2GfentlSNOlJlbhsrIyJo4dx2+e+C2jExIIDQ01C0+++/Y7zJs3j1GjRvHC3Bdr7fLqfYgNET5+mop//h/W0X2x9uuG5D8lq/8Eix6a+5hDKDsPYe0zCvtNdyGJEgymg5VGRno6N0+/ySzC3vdS3e7jx4/z1ptvkp+Xx29/9zs6dupU67F6H2JNw7X4XdSda7HfOg5Lu9rHytVaKv4HVFkCel4h7k/XITVph2PW/chRzVEUhfS0dN6a/yZLFi3m5ddeJbplNAdS9nPkyFHCwkIZOXIk/QcMaAAmNmEDczkp/+MjSNGh2McPRWoWUWUB+i+sBxJQVdyfbUJLK8Y+YQaW4WPJy8tj+9ZtpKSkkJ+fbxaabN68OW63G6vVQps2bYlrF1frDd3l0Xt1JRY+EvrxQ5T//fc4bp9oZqwkwHfTKdUDpLzSBVEcR9m6D7lFZ+x3P0yponL2zJlv9CUkJJSwJmHmYUddntaJl3gX4tJiXB+/hXZoB477b0Ju6nvZZ7xCTT17qSEK4qzZhp6jmj4VljjP+qZ4F+L8XMr//EssXVpiGze08eQNrmcQ1kV3ctbt5NTWY1T0HUGHhAlmiV9PNe9BLGLn0lMp++0DOOZMxxLfvk5O6DwlOP97vpKA262yYfkW3lqwkgzdzo1Tp/Lwo48SHuGZfNBeg1hU5lR3bKTi7bkEPfUosnD0qYWfhB8q70kgMyuP199bw/+WJJqBBrGxsfzfU0+RMDbBI53yGsT6+TNUzHsWAnUCHrilxk7vHpGS/yU/KIFTZ7OY/8FaMwGNgDg6JoZHf/pTbps10yOS8w7Ewk3v1DEqXvw/bGP6YxvS16zW6W++KQEB7oq1Sfz77ZVkXyhk1NDB/HnuS4SE1NyNtjqS8A7Euo52/CDlL/yegHtvwtJe1I5oXNksFVVD/AyLqJPcvGKcThfNo8IYM7IPrWOisNRBXo3qgFDba8srXOQdPEXZtgOEt2hP9M//r9bHyVXtk1cgFmlZRTVP5/x/EPTEA0hNQhuVPiyiTLbtPsanK7Zz48RB9OzWFk032JNyip1Jx5g+eQiD+3dBrq8VTb+HLi03D2XLXozzJQT/5TWPLUxegVjPzUZZuxxl3WKC/vxYo1IlhH9z4vaDvPvRBlo2D+e3P7vFDJsS7cSZTJ762wfcOGEg0ycNJijItw5+jApXpS/F5kMEPz0XKbJZVRfTWl3nFYi1owdwvf8qOFQCfuwZ5b9WUqrDm7OyC/hwcSJbdh7mVw/fxPDB8V8+PSe3kJ/9/nVGDunObdNH0DSyEm6faUJNPHQS1/KtBMx5DGv/oR7puuchFp5Pu7fgfPPv2CYMxTai0lG6sbTk/ad4+3/rcLsVXnz2QUKCv8r3duJ0Br9/dgEJI3tz27ThRPkaxMJ77eQ5XMsSsfW/HsesBzwyrZ6HWFNRd2zC+f7LOGZPw9I+1iMDrS8v2bDlAG99uIbwJiHM/cuPsF7KgSF8oT5ctIkFCzcwe1YC028YTFCgb6kTQsba+SyU1duRgqMJ/MXTHhG75yF2u1C2rce1+A0CHppV6S/RiJrYvL23cIO5kZv7lwfNzEOiiUz1T/z5XQzd4Cf3TmLwgC5f/s2XxKNfyDVrfxhOB0G/e94jXfc4xGa9jc2rcX/xPoE/uxsptBHVxgAu5hez5PPtpBw6y//9ciZhIUEUFJeyYk0SW3cd5a5bRzNsYLdvqBkeIaGOXqJfLEDZvBcjo5SgZ1+to6f+8GM8D3FxIcqmlbg3LCbwsbsrK342oqYbhpmV/rPVu+nZLY74LrGmtWL/obM8ev8UesbHEeCoP8n6qjs1Rn4RyvYU1MNphPzr3ereXqPrPQ9xUUFl3Y3Nywj8xexGWzRRnHIJc1t5uZPQ0CDTJixyMvh6M0RCxj1HUHafaLgQmzbidctR96wj8PE59S7XrachEjA3BHgvy81wusx8xu5PtxA6f5lHxOnxlVjPycK9dhna/k0E/kJA3LCPmxcv3862pCNous6wgfGMGtKdFs0b7mZWOMhrh0/hWrie0Lc/80PsEQlcw5e4XAoP/fo1Dhw5a1ojesXHcc9tY0w7cENtfogb2MwKffe2B57n1JksxIauQ7toHrx7PDMme+Ykyxvi/AridYS8vhRJJAy8xrq+X524hjOtON089tA/2XMmE5ckm6azu2eOMZ17Gmr7xkr8xlKPZJP3Q3ytaBLH6weOs/b1Tzkb3QKtaSTd4+Po07O9WUahoTa/OtFQZlYkoy4qwfnWEtPyYJk6GkvbGCSLpUFZIq40XY0D4twLuNctR9uzvtI60dAiOgTAFU7UnSkoq7fhuPtG5E5xjSb8SpjYtIMncS3dROj85R5ZljyvTuRfRNnwOcqOL0yIJVtl7q4G09wK2pl0nG8vMZOEO24aW6ts974mF6O0AnXfEZT1ewj59yKPdN/jEBvmid1K3Js/bXgndoaBnp2H8tlGtIxsAn59P7I4VvfwQZzwiLuSQUAcrAgrCZf+fqXk1sKeLf4umiRLyNW0LJgndsmHUZJOEfKvdxooxKUllQ5Aqz8i8LG7kIKDPDJQT7xETKCSfBBlZSKOWydh7d/d4yeSok6JyAMREGD7jv5dVFJOQWEpbpdCSEgALZtHfCNLu1koJjMPYd8WLTIytNqO+UZeIcq2fWin8wj+2+ueELvn01gZznKUzWtwL3+XgJ/eiRzuY9EL3zctuoF27CyuZWuxtGqJY9YNYPesI8+Zcxf435LNrN+8n26dY3n+j3MIDg74EmZRt0T4LC9ZsYN+vTqYXnThYV95EW7ecZhX3/yc7IuF3JAwgJunDqVDXHS1QDR/iYQXW75K0JMvVuveml7scXUCRUHZvgHXx6/huH8GltbVE1JNB3qt79NPp+Fet920Sjhm34TcIupav/Ibz3e53axev4+/zF1IYVEZISGBTJs4kMd+NJUml0BVFNV0up///ho6tIvhyV/NMutXCzXjYn4Jf31xIZt3HOL2GaOYNmkQsa2a4aimR52emYN77S4kQgn8zXMekYHnIRZlvnYl4nzrH9hvnYi1d1ePDPRavsQoKzfLYql7j2Ab0gfb8AHg4UhlUY/60y928tTzH5pDtdmsXD+8J88+cRcR4ZX5HwoKS0jcfpglK7ZTWuZi9swxJqwC7g8WJyLq/n20ONEs2j4xYQAOe/U33aLqqPL5FuTW3Qj48a+vpdi/fLbnIRYhLCm7cb4zF0u3WOzTPJPq6FpJ09B0tL1HUJIOIDWLxCESI3pBRVI1jaS9J5n35uccOnaOuNjmPPLAZEYN6UHApZLCR06cJy+/hNOpF9i09SCtY5ryx1/O5OCRVPYdPmtCu+yLnTxy/xTzA6jupk7IWDt2BvfiTdgnz8I2Yfq1Evs3nusViPVzp3F9+h56+jECH7/X46tWnUlWZDISMWVCjahwYZ80EksH78UMipVWRIycPJtFdItIRg/vacbpXXb13LrzMHa7zYwa+WT5Vk6ezuIfz9zHspU7GTqwG+98tA671co9sxKI71z9cRiqhpZyDGXFLgJ/+Sfkr9XwqDOZX+FBXoHYKBI72HW4F71J0FOP+GxibaOkDGXTbrRzmaZaZB3c2+t2b6Hfin/fNp8Jq9nKdck0CQ2me9c2LP1ih5k64IG7xpuQjx3Vh3sefoH77hjP2FG9CQutvtXIKC5F2ZmClpJG0J9fQQqs/jNqArtXIBabO/XQPirmPUXgz+6qLEDuYR2yJsL6xj1CtxcRDFuSkdvHYhdqRD0tmCOgLimrYMXaZFo2C2fYoHhWrtvD3+ctZkJCP3509wQyskSg6jv87Y+z6durQ41UCT0ty7RM4Aog0ENBomJOvAOxSLJx4ggVL/wB+y0JWHt29jnneP1iPu6FqxFFCW1jBlWOoZ62nLwijp9MZ9+BM6Y76IjB8STtO8GChRt5+N4baNY0nNUb9rA2cT8/nj2Jodd1NetgV7dpR8+gbE5BjutJwD0PV/f2Gl/vHYjFBuDsCZxzn0buGYdj4nDwpeNnlxv3qi2oJ89hGz0QW7/u19xntsYzDKzeuNfc7JWXu2jTujmDB3TG0CE55SSTx13H4s+2k3khD10zCAy0M23iYDp3jKleuVoD1P3il+kQ9lFTsI33zKbOeysxIMKUXB/NRz24k6A//Agp8KtMOLWZME/cq+05jGv5RiwDe2Eb1hc5vOG6VlZZnoqKsnUPako6gQ8/gRzbrsq31vZCr63EuF2oxw5Q/qfHCXziQSwxzTx+RFsj4bkVyl9aYKYasN8wEkucv+6eaVo7m4GycSdoYQQ98RxYPXda6T2IhTNKTiZlT/wI+/jBWIf0rv+rsSjK/clKhO7nuHkC1m4doJonWjX6cHzgJmXHfrTkE1j6jcIx426P9th7EIuqqoX5lL/wJJK1Asftk5Ca1GM/ClVDT79AxWsfYht5HbZh/SoPNTzsoeZROqr6MsPAvW4H+ql87DfdjbX3dVW9s06u8y7EFeVmDgr30ncJeGgmcquW9dNKIX41cvNxffAZ6AaOmZOQo31E/akTTH74IUZ+Ie7V20AJwXH/L5Ajm3rgrV+9wqsQo2no2RmUP/1zbKN6Yx3YEynMM3UeqiNlo7AEJXE3ytrtOO67GWuPTh73UKtOfz16rchktG0v6v7TWHsNxzHjLrhUpNxT/fAuxGKUipuKl/6EUZKJffoY5Jjmnhp71d7jdKMePY17xUYs7dtgnzGuMtSoms7iVXuZD17ldONashqj3GHqwpZuns+p4X2IdQ1lyzrcn7yBberIys2Sh/1wvxcdUTAy7QLujbsxLubhuP+WSv9nP8Bfikw7nYayeiuWtn2wz7wPKdjz5kbvQ2xGBhdQ/rcnkFuFYhvZH7mlZ3Wq74PYKCiuDPjcc9jsl9jQ+dtXEhCnlcqKRPS0AmzXT8WWMNkrH7j3Ib4kE9fS91ETv8A+cRAW4WPsbV8KRUXdfwxlSxJSi6Y4bp+M1MjKlF3tg9WycnF/sgpL58HYp9yGHOWZQjPf7le9gVg7dwbnvGex9IjBNrSf1yOE9XOZKBt2oRcWY5+egKVd66vNaeP6u27g3pKEtucEtvEzsY+5wSursBB6vYFYdMY5908ouxOx3zgK2+hBXhOKoeumb4R+8CTWYf2wDe9nAioChb8MBf4OsiK/cOPhWC8oxvmfj7B07Geuwpa4jl4bfL2CWEtLxfXGC8gxAdgShnjF3JZzsZCPF21CTz7EpCHd6XT7RPOIWVTMTNx2EFHH2Ax7/1br0bUtY0b0avAZfi4P271mK9q+kzhu/THWgSO86jJQryAWfsbO9/+DdmA71kHx2EZd57GqlGJyRDj78/MWmaE7IovPmKE9mX3/ZLp2ikXVdNIzc/nNM++YvrYzpgylfdsWHD2eztbdR+gV39YM62nwTRz85Bfei9aiAAAUuklEQVThen0hlh5DsU+6GblVW68Ou35BLBxJMs7hXvg2OLOxjR+C3LqlxwQkUrA++fz7iFpzovXu0c6MfJgwup+pSpSWVTDzwb9z/dCe3DR5MFarheLicvYdOkNIcCC33NhwU7Z+OQlC1VqyFu1sLo47HsLSox+S3bulyuodxIIW98olKNtWYWnfDNvYIUgBHhCSYZC5IYk/vr2S7aeyTOuIqOz50JwbzEyWoomazBNve5pHH5hMcKCDwEAHHdtFm5HFosW0jPTYB+eVF4kYurQsnPMXYx8z3fQZ9pZF4uvjrzOIVVXF6XSa8V3fbg67w5zoqpqodLEar1iElnYI2/UDKo95r3HTL1yk7JPVbNVlDmoyssNG354duK5vJzPeTFU1zp7PZtYDf2fc6L5cyClg2sRBjB7ei/AmjaCMmbDnl5TjWrQKyq04Zj+KpW1HkRvgGs/M1R9fZxALgE+fPs22LVtxuVx07tzZ/M/MzEyuGziQ+PhuBAZVPXBQ3bcLZfUiDLkU+w2jkJtdw1VO03CJn8gTqdgnX09hdHMTYpF05HKxxKLiMt79eAOJWw8yekQvs5j4nbeMok/39sgWCavF2qCtEyIoVhz8uFdsJuCh32IdOBIpoPohTFdHsvpX1BnEbrebpN27efqPTxIWFsZtt8/CWVHB+wveY/a9c7hx2jSaNGlS5R4aJUUoW9aibFqOpUdb7GOHXRsPNxHvd/IczgXLsPbthn3UQKRm3ywMI35b0jNyue/n87hp0mDuuvV6zqReMPM2CGuG1WKhY3sRztNAbWyKinYyFdeHXyC37UrgY08ihYR6zQT6bYjqDGKhRhxISeHPzzzD3ffcw/CRI80YrX/+/R+MHZvA0GHDcARULwRJT0/FvXop2pFd2G8ei6VDmyp/BFW6UPhG5BXi+uBzs56efcZ45BaR35gcMa6yChd7U07x09/9l7/9cQ7X9emEoqqUlFawaPk22rZuxu03j6peTFqVOlgPLhKehhfyULbvR0/NJ/DxZ5CjW9cbgIWE6gziiooKEjdt4vnn/soLc1/kzOnTRMfEYBGrVMeOREZFVX+SNQ31xGHc//svRlkuAT+6DalJ3a0ARmk5SmISyoadOO6dgcVMhv1NHc/tVjh19gJLPt/Ghq0HmTl9BN27tCH3YpFplThzPpsbxw3gtukjGp6NWJjTCopQdqSg7T2NY+od2MbdWK8ArlOIz5w5wwcL3mPdunX0G9CfrYmbWbR0CW3atq3V5BouJ9qBPTj/81csnVqb+dvM/A61PR4TkRrns6h48xPTj9k+YfgVw6OERSL1fA5Z2XlXXBZtVivt2rakTWvv+A1c07Xa5ULZfQhlawrWHoMIeOAX1/R1NX14na3EO3fs4L///g8DBw1k6rRpPPTjn/D6m2/QMrr2WS9FUXM1aSsVL/8J+8xJ2K7rhRRUPdXk2wISLpauT1ZilFWYlU3NGtPf82FUZtX5fhGL2xpSVVBzpLqBuucwSmIyckwXAn7ya49l9KkuzHUG8cYNG0yIH3r4YYYMG8r2bdsYNHgwgYF1sIM13TXzcX7wX9SkzdhvSsDaq0uNQRbgiuw97tVbcNwxudKH2e+h9g12RIZPdVMSUmQs9lvmYGnfpfa/ftWls4rX1wnEpaWlLF+2jKWLl/DKq6/SvGULKsrLCQgMrL4e/H0d1zVEXeiKec9h5GdgHz8EiwC5uqmjhItlyjHc63di6RJnJgE0IzX87UsJqAdPoGzcheSIxD7hZqz9BoOt/sqo1hCnnk1l165d7EnaTW5OLuMmTGDo8GG0raUufEWmRBbKE4dxLXkfirOwjuqLpXtHJHsVBSzuP3kOZc129LJyHHOmYxF54PztSwmYkRprt4E9CttIkT96YKU5rR63WkOcl5dH2vk0igoLzBO5kJAQ2sbFERkZeW30RAHi0QO4l32IoRRgHdQdS7eO37EqXEnmwnFF3ZKMduo81qF9sQ3q5VcjviYo/Wwa7vW7QA3ANnIS1gFDkUKrbtv3Fue1htgrHRfVOvdsR9m4AsOVj6VXR6zxHZBCv//413ArqMmHzM2KCEYV2Xt8KXXWNZWzSBR+Jg1lczKUUQnwwBFIEZ4t2VDTMdYYYkVRSE9P5/TJU1jtNuLj42nWrNm1WX2vMDpDVdAOJONe/xlGURbW3p2w9u5SaUe+QtNOn0fZuBt0HVvC4Lo/OKnpDHj7PrPuXppphTBcVmwjJmATAHs4d0RtxFBjiFPPnjU3c198vsLcwN1x5x1MnT6dgGqeytWm88LupabsRlmzHD3vPNa+AuRuSBHfjEgWyZ/da7ahZ2SbNmHr4D4e+9hqNb5rebOw+JS7zONkZeteUB3YJ83A2m9ovdeBvy2WGkMsAJ7/xhscPnTYfObIUaN47m9/rRO7cLXmTujIxw+hrF6Gdu4Ilvg4rNf1+EbEtLIrBXXbPnP1tY66zp/FUgBcWoZ66BTqht0Q0pSA2+5Dju/tdd/gas39pYtrBfFbb87n8KFDphltxMiRPPXM08S2qWP/hiqOSr8gAjs/N/VkKToC+fbJFOugaxq2/31OQEgQjjGDsbRv5AGfqlYJ8P6juFdsRY5uQ+Cvn0WOal5v7cBXQ6DGEF/IyuK1V15h5RcrCQ0NZcYtN/PQI4+YvhLeaubJ3v7dlLzyHEdUlXlFKiUlFcyMCGD8vVNoMbS3V2PBvCWXL98rPPbOppv+ItqJdKx9BhNw3898wgLxQ7KrMcSi5ll5eTkFBQVmzFnTZqJwnwciMH5oNOJn0uUk79hh5tx5J2ecKqphEB0Rwu8en8W4hP6NVhc2nC7UHfvNentSUBT2CTdhHXx9pU9wbf1QvPx11hhi0W+z4LUoaI1Y4Ly3An9dhoahk3shm8njx1NYWmb2Mdhq4cmHpnLj1OFY62HCwmvNgLCLi9XXuFCA3KU39hETkTt1q7e+ENWVR60gru7LPHW9+IV45+23+eiDDxEuosOaNeGOViH06N4W24DuZrWjBn/UrBsYeQXm8bqWmokc2hTb0LFYeg1AimqO5KidA5Wn5rIq72mQEItfh+zsbI4fO4aqqMQE2YnOSsVxdA9GaS5yu9ZY+3fHIiKpLXJV5OQ71wh4i0pQkw6gHk/FuJCPbcxUrN37IMd1QmoSLtzIfWc8Vehpg4T4SuM2CvLQTh5BO7wX7dwJMMqR28Zg6dkJS2y0z+uFwmauXyxEO3zSLA5ppOdg6TkEOToW66CRlVHJcv1Q+arAZbUuaTAQi4DUlP37zeBUCQmrzcbYcWO/udk0w5Gy0Q7tRz24ByMvCwJUs3iMHBWB3CG2bhzuqzUFtbtYbNhEZXs9PRs9Mxf9QiFy09bIMW2xJdxQaTrzcNLr2o2o+nc3GIhPnzrFok8+YdfOnWZYVJ8+fbnz7rsIulKEtaqi5+eiHUkxfTCMwlwwXMidW5tlDKSIJsgRYfUXaEVFv1iASD2r5+Shn8/BKHJCcITp92sdPBK5VRyStTIfRkNvDQZioQcLR/znnn2WO++6izvuuuvq5jTz5KoE7dAeRIoA7fxZsGpIkUFYWreoBLpJqOl8bzoLWb30c6zpGC4XlLswysvRcwvQT6ej5xRhqCC3iDV1XkvX3pVBnI0E3ssfZ4OBWKgR69auZd7cl3jj7beIja1mlXihapw9gbJ/N9rR/eg5F5ACLEjRUViimyLHNDO95KTgIDOTvSSAFpvCytikulvsdMN0UjI0DdyKmRNO5HzQs/MxsvPQMnIw8sqQI5th6dAFa/9hyB26IgU3ggQu3yPlBgNx2vnzfLJwIXuSk/ngo49qB5Xwx0g7i7ojEXX/LsSm0CgvNldiW79uyLHRSE3DTXXDTLFls5irnyRs5SL3RFXB/hJYHVGEB3Ek7BSrrRPhtCRKjmnHU9Gz8sDmMPVbuUU0tgk3Yekc75N+DrWbmCvf3WAgTtyUyFvz5zNgwAB++tjP6khWRmU6YkVBS09F+XwhSvJ2DFc5qKq5YoomyjOIcH+5XSvkllHmai2Ffq0KlBm/J5516Xnif4lVtqDokk57wXSHFFXqUYR+YKlc6e0OLB26Yhs3tdK/93KIUF2u/HUkKW8+psFAvG7tOt5fsICbb7mFG6dNNWUqfJ4/+fhjhg0fbkab1KppKobTiSjna7hd4KzAKCxAy0hFP3cK9cwxjIw0kcnjuyvxZV1a0y9n6q7syqWPgKBQrB3jkdt1MlUEOaJZ5XGwOMa3OyoPJswQrDpUW2oljPp1c4OAWBwtf7ZsOQs//phn/vwnOnSszFq+fu068vPzzGxE0XWQOuDLqRMl6oUqIMAWULuclVA7K8wV2hCrtOKqvFxRzDJn5iosVlKRgE+spMJm6whAEnq1zWEeAZuwBgRWWhWka6Bv1y/26qw3Pg9xZkYGIl3Ask+XUVhQwMxZswgKDkbE/q1ft45Hfvoog4cMMWP/rnkz1YVL/3TNfJ1h6r2V/91MCyDLlevpZZCrqj9f88777gt8HuKLFy+ax8vnz53HarUSHRNt+jcL/4nsCxcYPWYMLVq2rDcOSr6LSv3tuc9DLPIii3/f1+x2e93lvqi/89ioe+bzEDfq2fMP3pSAH2I/CD4vAT/EPj+F/gH4IfYz4PMS8EPs81PoH0CjgfhKVZ0a+/Q3lJzKjQLiywGtYtKEDbkxt8qE4ZX/6ktwb23no9FALGzJAuCGMnE1nXgBr6ZpJsS2elCDrqbj+Pp9jQJi4TAvSpQJgBvKxNV08oUsFLfbdM7zaN68mna4Cvc1CojFKuxyOs24u6smeClWWJ+rcbhceKNBsFWifYiFns1tNK1iLu8qyP3KlxS4WZqrk+a6VCDEItEhwsroaCtmGUvhh5HvYn6OQdkld4zKB0l0bGplULSVqyVjFauwCCAwdJ1gT/iT1FgYVb+x0UBcVlaGOIK+ag2RrAp+d1JheaFBEwlCLBLhwRYGxTp4tL2Va5njSEstY/YpjTzVIMasUirRp5WdO7o4MFNdawakl/Gb0zpFlyAuVwzOaBLXtXfweHcHV8uEJyAWfiViRa5OccyqI+X5KxsFxMKvuLi42FyFr+rNllHBgyfcJLosXB8u09zQSM7TyQix8tkQB65Cg8AgKy0CdApKdQpUicgQiQgJLhRpnBUemDaJbpFWmjlE3HXVW+nxUqakG/QOkxkTLGG3ykRHWOnW7NLHIzzkitwk5hm4hD++SyMpRyVZtzCog4OftLMhskr8UBO/SiUlJWaixaimDaPUQ6OAWPx8FhUWmjpg2NVK816C+KzVzi862OmFmw9S3LwmyXx0nczWAxrRsSGMDnGzJk0hWZEZ29JCV1lnzXmVM27QZIlO7QN4sI2NIOEWXEWOMw+WclsuDGkqMypUxmG30KaJhU4hMt+1qejkpTt5/bQG4XZu6mina/DV3yQ+6KKiIjRVNb37GkJrFBCL4un5eXlmgfSIiG/Wbf7OJF6CeK9mYWa0hVhdY1WqRkqwhQXd4LndKp3bhTCivILn8jQ2Wa08Hgpxis4iVeL+aAvOXJVXJSufDw2klVW6AoBXRuf0wVJ+l62RIcs0UQ3KDIkBrez8Md5B+LcpdrtYutfN506ZhE4OZrayUpVYbLHBFbIQK3Kr1q2vHhHuA5Q3CohFPjaR1io4ONgsyfCD7RLEC4TaIEs4ZGgeKHNbtJ1fRSrcv1ulTSsb+kWVVRUGx4Is3OWAporBwUg7C3rZceS7OFgqEd8ugCbCD76KIJRmOzlZDi2a2mhSovDiCTcb7Db+2iuQQd/y6VfOlfHICY2IFgHc095O9yr6/ItfpdycHNNa0659ez/EVZwbr18mJkyU7Q0NCTFXn6pAvE+VmRlpYXikTKsoG22CJSpyyk2Ii2SJ/GCZLuU6+20S3a0QqcCpZnbe6+sgwqlS6IaIJpV1ooWtwQyC/sEX6zhLNSqQCHRYcBS6+ecJF8sNK8/0CGJ0ExBqcOVzdFKSy/hJLszoEcCPYm2VG78qNPGrJHJLC5l06tzZD3EVZFYvLhE78iNHjhASHGwGjP7gqd2XOrGDX3R0MKG5iCiSkHX9S4hXahIP97ASkamx0CXTJ9CgmVtnR6iNF7vayDlUzuwyK2tHWziwS2G9bOXernaGRf7QD77OoT1l/DwfbuhkZ6Km8W6qwt4QO3/uYMOeVsELBRJzeocwKsLF6m0u/uCS+XmPAO5taa2y3i02dRnp6eaBR/cePerF/NS2E41CnRCnUwJisSMXEIeFhX2/3C5BnGpz8KtOAUxocelS7SuID4fYeKWvRPpxlbnFMmNjJK43dF5O0zlqlXCoMLSVg3/21Phoo8JLkpVnewYwo/kPa63OtDJ+e0xlgwJOoJld5pa4AO5vJrH/aBm3X5T418AwpkVW8N5mN8tlGw/FO5h8led+fbAZGRnkZGcTGRVlFsxsCK1RQCwmSlR7EjF3Ykce167d98+dS+douU6FJNM2SCbq8gGHyDrp1jlSbFBulYgPhfIyg3OqRFQARBk6p4s1zisiQZCFzk0stA8yyCwwOCcOI0JkWtivYj1wa5wuUjlboVOKTGSghY4hFlraoKhMI0WBrmFWmtt0Mgt08iWJVsGij1e3SogBC334xPHjpioR37371W3mPkJ4o4G4tKTEXI3FRHbt1u3qG7xqT6CBrhmouoi2l7BZqgbWd14jypppBjoSFotETR/z7ecK9UEkXTx//jwtW7Y0VQm/F1u1J9m7NwiVQqS6OnnyJJqu07FjR+Kuph97t8t19nZhFxYb26zMTCIiI+ncuTNRUVc7oK6z11/zBzWalfjyz6lYicSKJPTjy8VyGqpnm/hwxeFGYWEhwiohbOQisYwnK79ec4IbY6CoMPKLXBUCZGEvFZYKs3hOQ8xvJvyGERmw7OYvj6gxKHxHGooacfkDaVQr8ddXhcuOMMIxqKy01BMLhuffIUmmJUY4+ggX1IYGb6OH2PNE+d94rSTQaFfiayVQ/3O/XwJCtbnkKX3Fiy7bc4Sznmg/dK04uRRNuFj7IfZTd80kICC8DKZwhRbVXb8OqAn1VymbzQAEcb1TM1BE3vGv9ezydZc/hDCrhE2Giv//4P8HlMUKMh0LxVUAAAAASUVORK5CYII="/>
          <p:cNvSpPr>
            <a:spLocks noChangeAspect="1" noChangeArrowheads="1"/>
          </p:cNvSpPr>
          <p:nvPr/>
        </p:nvSpPr>
        <p:spPr bwMode="auto">
          <a:xfrm>
            <a:off x="739775" y="7937"/>
            <a:ext cx="168592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AutoShape 13" descr="data:image/png;base64,iVBORw0KGgoAAAANSUhEUgAAALEAAAC3CAYAAABdcL/YAAAAAXNSR0IArs4c6QAAIABJREFUeF7tnQd8ldX5+L/ve1c2GawEAmFD2EP2EMIUBMQBTnC1dbS2dtn2V0drbW1rRVHbqjhwVJEhKLJH2JAwwt4EskhC9rr3vuv/P2/AiZLFvbnJPZ8Pn46845znfN9zn/OcZ0iGYRj4m18CPiwByQ+xD8+ev+umBPwQ+0HweQn4Ifb5KfQPwA+xnwGfl4AfYp+fQv8A/BD7GfB5Cfgh9vkp9A/AD7GfAZ+XgMchdrlcFBcVUV5RUWnjQ6Jps6YU5Oejapr5/4WGhhIWFobVavV5AfsHcO0l4HGIc7Kz2bljJ/v37wMDWkZHM2HSRFavWsXF3IuEhITQf0B/evbqZYLsb34JXE0CHoe4vLycDevX88I//oHD4eCJ3//eBPb9Be9x6OBBRo4axeiEMURHR2OxWK7Wf//f/RLw/ImdcNXYuH4Dzz37LDNvn8XsOXN49513KSws4LaZM2nTpg2SLPunxi+BKkvA4yux2+1m5YovePWVeTz86KOmGjFx4iSGDBtKVFSUf/Wt8tT5L7wsAY9DXFBQwNLFi5n7rxdp27YtWVlZ/PuN1+nduzd2u90/M34JVFsCHof41KlTvL9gAUm7dvPjhx7i5ZdeYsbNN3PnXXfSJDy82gPw3+CXgMchXrduHe+89Rbd4rvz0MMPmSvy/r17eXHey7Rr1w65EejDYl8gNrgXsrK47M4tWyymOiWsM/4NbfU+TI9BrGka+fn5fPS//7Hqiy+4Z84cpk2fzo7t2/n5zx7j/gcfYPKUKcTGxjZ4tULXdfLy8ti2dSvbt26jW3w87dq3IzMjQ1gdGTpsGHFxcUiSVL3ZbKRXewzi3NxcDh44wMYNG0hLS2Pc+PFMmTKFpN1JvPbqqzRv0ZzRo8dw/ZjRtGjRokFPh1h98y5eZMWKFbzy8ss8+dTTdOjUkcRNm9iwbh1z7ruP8RMmYLPZGrQc6mpwHoM4PS2N48ePmyuQaOHh4fTv35/t27bjdFaYK5DDEcDAgdcRHRNTV+Ort8/JyMjgk48XsmP7Nj786CNz/JsTE/n3q68y6447mHLjjaYd3d+uLgGPQfztrojVSPys6pqG1WZrdD+dyUlJ/PXZv9C6TSxz5syhrLycpKQk8nJzmXHrrfTt27fRyeTquF75Cq9ALPTj4uJiUwd0VjhpGRNtqhCNxVfC0HW2bN7Cb371K8IjIswVV9jPhS485cYpdO3WjcDAwJrOaaO7zysQ52TnsHTJEl584QVzdz5s+HD+8re/mkfNjaEpisL6det49eV5vPKff9O6dWuEY9TMm28xrTO/+d0Tpkz8rWoS8DjEAtpNGzby+M9/TklJidlLYVJ678MP6NO3b4O3TIjxZmdns/iTT1i1chWLli75cszC3Lhs6VJ+8atfmjpxYzA3Vg3TH77K4xCL7hw9coSX5s5l3Zq1pt7XrHkz3vvww0ZhJ3Y6naxauZL/vvZv2rVvz1///jwVFRVsSUxkwTvv0qtPH+6ZPZsuXbvUxfw2imd4BeKK8nLT3PbxxwtN3+Ibp01lTEKCaehvyE2oDHuSk00vPnHcHhIcQmzbNggduUmTcCKjIk2bcatWrQgICGjIoqjTsXkFYgyDCqeTtPNpuN0u2rRtawLc0H8+xYZW2Msv5uZ+cxIlibDQMCIiwgkKDvaf2FUTce9AXM1ONuTLxR7BfzJXuxn2Q1w7+dX4buHNd2D/fs6fT6N9h/YMHDTIf0JXQ2n6Ia6h4L5zm66D4sYQ/9wucFaAoiBUp283NxJ7T57m1flvcerkKeK7dzcjXATM/qPm6k+IH+LqykxVMcpKMcpKKmF1OTEEsBXlGOY/8bcyjNIiUJUrPN2g0K3z+YlUnl++2rSTy5LEHx7+MVOvH0FYVFMkuwMpKAiCQsz/TiPw7KvuNHz9ej/EPyQ9sYqqCoZTgFoOpSXoJUXoGefQM1IxSoowigsw8nMwnGXC4A0WuRI6mxU5PAy+7YkmnH+Ky/jiVBbzDmfgcqsEOmw80r0tU+NiCI+OQQoNR2raAktMG6SoFkhhYUiBweAIQHIEfPeZtSGgAdzrh/jbkyjA1TUMlwtKi9Fzs9FST6GfPY56eA9GaTFSUABSRBOk8FDksBCk5lHI0c2QIsKQQoKRHD/sfabpOgcPpzL39WWcT8+lY1w0z0wdTER+AVK5E6O4FD2vCKO0DMkRiBzXGWuXnsix7ZFj2yGFhlbCbLH6V2l/atdvEWzolSpBdhbKjk0oW9ag52YhBQYgNQ3HEt8Ra994LNFNoQ5yYggHKKdTISjou95qwnZs5BWiHTmNeuAYRtZF9KISUDVs46dhG5aApW0HpJCwyl+ARux77F+JBceGgVFeivLZQpRt69ELLoLNgrVrHNbh/ZEFtJIMVguS1VKnq98Pmth0AzQNQ9VAbBxdbpSkg6iJyRhOFWw2bANHYBs3DUuHLnXaL1/SMho1xIbLiXZ4H+5Vn6LnZprqg6VXByxd4pCFuhAaZKoHQr+tF8382JwYhSXopWXoZ9PRDpzGKFeQW7TCOmAotlETkEKb1IvueqoTjRJiozAf9WAy6p4daOdOIQVbsHRpa+q1pm4bGowkoirkehoeJGDWdCgrR79YgJ6Vg3Y6EyOnGCmiBZb43tiHjzU3h41BzWhUEBsF+WjHUlD37UTLTEUOsSK1aY4lNhq5RRRSSFClfulLTQBd4US/WIiedgE9NRMjvxxCmmLt1Q/bwFFIEVG+N65qzEGjgNgoL0M/dRQ1JQnt7FGQXcjtYrC0jUFu3cLcuDWI5nKj5+Sjnc9EO52GUeRGbhmHrd8Q5G69kJtENki9uWFDLEKgci+g7dmOun8XekU+cnQE1q7tkDvGIdnria5bx1+Q2Aga2RdRj55BO3AcKagplo7dsfYfhqVdR9Pe3JBaw4VY01D37kA9dhDt+B6kAAlL765Y44VZKqghzeH3j8Uw0A6drIT5TAaWtvFYrxuOpXMP5GYNJ6K84UEsTFJF+WjnzuB8/Z9g1bFe1x3bgB5IUY0zw5Aw46lbklH3HhUx5Vj7DMM2PAE5ujXIPrYHuMIn27AgVhT07EyUHRtRVi9GCrRjv20CcrvWSPXFTOat3wChWmXmomxJQjuSiqVLb+y3zEZuHoMU4NtBqQ0HYlU1zWXuTz9EPbAL2+Be2CYMQwoKbBRmpqp+G8KSoSYfQt2wG4IjcNx6H5Y+AysdjXy0NQyIhf67bxeu/72BUZaHbfJIU33we399D5Ui30dqBu7VW9HO5WCffheOG24xTwB9sfk8xMLXQdm4EvfKRUhNHNjHD6lUH+y+OSEeg0jV0LNzURKTUQ+exT40Afst9yA1ifC5Xy6fhlj49bo/X4h74wosrSKxTRyOpWVT8ANctW9BgJxXgLrnCOr2g1i69cZx+4PILVv7FMg+C7FYgd2ffYSSuBK5VQT2ccOQW7Wo9Of1t6pLQHjLFZagphxD2ZCEpWMP7DfPxtK+s8+A7JMQixM4Zc2nKNvWIrcINj3NLHGtai307buP4XBY6RAXTXiT4KqD4OtXGmCUlaPs3I+6dT+WbgOw33BLpWecD7h4+hzEIhRIWbccZesa5Jah2Ib2Rm4TU2thZ17IZ+5/lxMWEsiMKUOI79LG19Gsdv+NsgqUxCS0Q2eQu/TDPm4qlrhOtZZttTtSzRt8C2LDQNn4Be6VC5FjIrAN72v6PtTWCuF0KSxdsYNtu46Qm1fEA3dPYNyoPtUUZcO43CgqRdmajHYyE2v8QGwJU5Bj6vcH7TsQu12oRw/gfPMFE2D72CHIrZrXWgdWVY2k/SfZvvsoMS0j+WT5NmbdNIJbpw5vtPkgjIJilC3JaOfysPYein3sjUgRTevtV+obECsK2tmTVLz8J6QgsM8YjxwbXRllUYumaToXcgp45c3PuXWayEJp8M9XlzJ53EBumz4cWy2fX4uuef1WPTMHZXMyek4ZthGTsCdMAVv9rG5V/yEWhvmsdFxL30Pdu4WAR2/H0lKswLUDWFBSXFzGZ6uTuJBbyNSJgygtq+D5eYsYf31fZk4fQXBQw/L2qu6XoZ3LRN24E71EIuCeR7F07l7dR3jk+noPsZF/EfemVbg/fRfHT2ZijWtdaxVCSFaswqlpOTz3r4/59aMzkC0yZeVOnn9pMSOGdueOGaOICG/YCQ6rQph28hzuNduRjGCCnvxXvVyN6zXEwhKh7tqM68PXzPAhx+031HoTJyZOeHUdPHKOV+d/ziMPTKF7l1hT/xU5IH76xH+Jbh7OPbMS6NS+4dcOuSrIbgX1wHFcSzdgadOZoD/8o05+Ba/63mpcUK8hVg8k4178LujFOO6ZhhRW+5WxtMxJ0r4TfLpyJ7kXi+nbqz1zZiUQGOBgw+YUPlubRIXTxXV9OjLu+r7Ed67fO/NqzHXNLhU25NIy1OTDuFftIOCeR7CNHAfW+nOsX28h1s+fxbV6KfrpvdgnDsPSrUPNJuFbdwk1orC4jNyLReaKHBhgJyY6Cossk5dfbP5N1XRCghxERoQSEuzbbop1IjTdQM+5aKoVemoeQb/5C3KrtnWSe6Mu+lcvIRZJ+YRTj7J5BZZOLbCNHoTkqNnOWNcNsnMLTH1XnMJFNAnF4j+arj47ioqWmoHz7aXYBiXguHUOUnhkvTgIqZcQq8nbcH+xCGwV2CePRG5Rcxvlmo172bb7KPmFpbRt3ZyEkb3o27NuVvXqk+DjdzjdKLtSUDbswXHHT7D2H4IUHOr1QdU/iF1OnB++jnZkJ9bhfbEN6lXjr12kiXr8yfkkbjtkrsRNo8K49/axPHj3BK8L3ic7INIDON1UzHsPObINAXc/jNym/fcORWTGT09PN2sVXm7BwcFmIfq6LDRZvyDWdTMnhHvVIuRIC7aEIUhNar6ZE/rvjx5/hd17T+ByK4SGBDLn9gR++sCNPslQvei0bqBs34eyZgf2m+ZgGzoaKey7sYtivyEgPnTwoFkpVdTli23ThrCwMFRVJTw8gu7d47HUQU67egWxUVxExX//DsUZ2MYMrNzM1cKLSiS4fGPBKhJ3HDLVibg2zbl5yjDGjuxdL3jw1U4YbhXXW4sx9CACbrvfzDh0pXkSIIuM+Pfecw+9evc2y5oJU+bqVasoLipmzr330r1nj1qLof5ALCJyk7eZJ3PW+GisowYg2Wu2mfu6VBRFI+XwWXNz16Z1Mzq2izEtEv5WOwloB07g+mILjom3Yx0xDinoyq6rF7IucN+c2Tz6s8cYkzDGrAq1/NNPmf/mfOLj480inLUtOFR/IK4oo/yfT2I4L2IfNwRLt+/XtWonfv/ddSEBQ1FxvrMUSQ/GMfUOM9j0202sxPPfeJPlyz7lyWeeYcCAAeYlB1IO8Pb8+Vy8eJE33ppf63Jn9QZidc92nO+9hm18f2z94mulRtTFJPmfcXUJqEdOo6zahm3kdOyTbvpODguhE4+9fjQTb7iBu+6526zPJ1pyUjJvvP465WVlvPn2W7Xe5NUPiEVdu5f+hJZ6BMe0UWYya3+r/xIQ4f8usRqHx2GfentlSNOlJlbhsrIyJo4dx2+e+C2jExIIDQ01C0+++/Y7zJs3j1GjRvHC3Bdr7fLqfYgNET5+mop//h/W0X2x9uuG5D8lq/8Eix6a+5hDKDsPYe0zCvtNdyGJEgymg5VGRno6N0+/ySzC3vdS3e7jx4/z1ptvkp+Xx29/9zs6dupU67F6H2JNw7X4XdSda7HfOg5Lu9rHytVaKv4HVFkCel4h7k/XITVph2PW/chRzVEUhfS0dN6a/yZLFi3m5ddeJbplNAdS9nPkyFHCwkIZOXIk/QcMaAAmNmEDczkp/+MjSNGh2McPRWoWUWUB+i+sBxJQVdyfbUJLK8Y+YQaW4WPJy8tj+9ZtpKSkkJ+fbxaabN68OW63G6vVQps2bYlrF1frDd3l0Xt1JRY+EvrxQ5T//fc4bp9oZqwkwHfTKdUDpLzSBVEcR9m6D7lFZ+x3P0yponL2zJlv9CUkJJSwJmHmYUddntaJl3gX4tJiXB+/hXZoB477b0Ju6nvZZ7xCTT17qSEK4qzZhp6jmj4VljjP+qZ4F+L8XMr//EssXVpiGze08eQNrmcQ1kV3ctbt5NTWY1T0HUGHhAlmiV9PNe9BLGLn0lMp++0DOOZMxxLfvk5O6DwlOP97vpKA262yYfkW3lqwkgzdzo1Tp/Lwo48SHuGZfNBeg1hU5lR3bKTi7bkEPfUosnD0qYWfhB8q70kgMyuP199bw/+WJJqBBrGxsfzfU0+RMDbBI53yGsT6+TNUzHsWAnUCHrilxk7vHpGS/yU/KIFTZ7OY/8FaMwGNgDg6JoZHf/pTbps10yOS8w7Ewk3v1DEqXvw/bGP6YxvS16zW6W++KQEB7oq1Sfz77ZVkXyhk1NDB/HnuS4SE1NyNtjqS8A7Euo52/CDlL/yegHtvwtJe1I5oXNksFVVD/AyLqJPcvGKcThfNo8IYM7IPrWOisNRBXo3qgFDba8srXOQdPEXZtgOEt2hP9M//r9bHyVXtk1cgFmlZRTVP5/x/EPTEA0hNQhuVPiyiTLbtPsanK7Zz48RB9OzWFk032JNyip1Jx5g+eQiD+3dBrq8VTb+HLi03D2XLXozzJQT/5TWPLUxegVjPzUZZuxxl3WKC/vxYo1IlhH9z4vaDvPvRBlo2D+e3P7vFDJsS7cSZTJ762wfcOGEg0ycNJijItw5+jApXpS/F5kMEPz0XKbJZVRfTWl3nFYi1owdwvf8qOFQCfuwZ5b9WUqrDm7OyC/hwcSJbdh7mVw/fxPDB8V8+PSe3kJ/9/nVGDunObdNH0DSyEm6faUJNPHQS1/KtBMx5DGv/oR7puuchFp5Pu7fgfPPv2CYMxTai0lG6sbTk/ad4+3/rcLsVXnz2QUKCv8r3duJ0Br9/dgEJI3tz27ThRPkaxMJ77eQ5XMsSsfW/HsesBzwyrZ6HWFNRd2zC+f7LOGZPw9I+1iMDrS8v2bDlAG99uIbwJiHM/cuPsF7KgSF8oT5ctIkFCzcwe1YC028YTFCgb6kTQsba+SyU1duRgqMJ/MXTHhG75yF2u1C2rce1+A0CHppV6S/RiJrYvL23cIO5kZv7lwfNzEOiiUz1T/z5XQzd4Cf3TmLwgC5f/s2XxKNfyDVrfxhOB0G/e94jXfc4xGa9jc2rcX/xPoE/uxsptBHVxgAu5hez5PPtpBw6y//9ciZhIUEUFJeyYk0SW3cd5a5bRzNsYLdvqBkeIaGOXqJfLEDZvBcjo5SgZ1+to6f+8GM8D3FxIcqmlbg3LCbwsbsrK342oqYbhpmV/rPVu+nZLY74LrGmtWL/obM8ev8UesbHEeCoP8n6qjs1Rn4RyvYU1MNphPzr3ereXqPrPQ9xUUFl3Y3Nywj8xexGWzRRnHIJc1t5uZPQ0CDTJixyMvh6M0RCxj1HUHafaLgQmzbidctR96wj8PE59S7XrachEjA3BHgvy81wusx8xu5PtxA6f5lHxOnxlVjPycK9dhna/k0E/kJA3LCPmxcv3862pCNous6wgfGMGtKdFs0b7mZWOMhrh0/hWrie0Lc/80PsEQlcw5e4XAoP/fo1Dhw5a1ojesXHcc9tY0w7cENtfogb2MwKffe2B57n1JksxIauQ7toHrx7PDMme+Ykyxvi/AridYS8vhRJJAy8xrq+X524hjOtON089tA/2XMmE5ckm6azu2eOMZ17Gmr7xkr8xlKPZJP3Q3ytaBLH6weOs/b1Tzkb3QKtaSTd4+Po07O9WUahoTa/OtFQZlYkoy4qwfnWEtPyYJk6GkvbGCSLpUFZIq40XY0D4twLuNctR9uzvtI60dAiOgTAFU7UnSkoq7fhuPtG5E5xjSb8SpjYtIMncS3dROj85R5ZljyvTuRfRNnwOcqOL0yIJVtl7q4G09wK2pl0nG8vMZOEO24aW6ts974mF6O0AnXfEZT1ewj59yKPdN/jEBvmid1K3Js/bXgndoaBnp2H8tlGtIxsAn59P7I4VvfwQZzwiLuSQUAcrAgrCZf+fqXk1sKeLf4umiRLyNW0LJgndsmHUZJOEfKvdxooxKUllQ5Aqz8i8LG7kIKDPDJQT7xETKCSfBBlZSKOWydh7d/d4yeSok6JyAMREGD7jv5dVFJOQWEpbpdCSEgALZtHfCNLu1koJjMPYd8WLTIytNqO+UZeIcq2fWin8wj+2+ueELvn01gZznKUzWtwL3+XgJ/eiRzuY9EL3zctuoF27CyuZWuxtGqJY9YNYPesI8+Zcxf435LNrN+8n26dY3n+j3MIDg74EmZRt0T4LC9ZsYN+vTqYXnThYV95EW7ecZhX3/yc7IuF3JAwgJunDqVDXHS1QDR/iYQXW75K0JMvVuveml7scXUCRUHZvgHXx6/huH8GltbVE1JNB3qt79NPp+Fet920Sjhm34TcIupav/Ibz3e53axev4+/zF1IYVEZISGBTJs4kMd+NJUml0BVFNV0up///ho6tIvhyV/NMutXCzXjYn4Jf31xIZt3HOL2GaOYNmkQsa2a4aimR52emYN77S4kQgn8zXMekYHnIRZlvnYl4nzrH9hvnYi1d1ePDPRavsQoKzfLYql7j2Ab0gfb8AHg4UhlUY/60y928tTzH5pDtdmsXD+8J88+cRcR4ZX5HwoKS0jcfpglK7ZTWuZi9swxJqwC7g8WJyLq/n20ONEs2j4xYQAOe/U33aLqqPL5FuTW3Qj48a+vpdi/fLbnIRYhLCm7cb4zF0u3WOzTPJPq6FpJ09B0tL1HUJIOIDWLxCESI3pBRVI1jaS9J5n35uccOnaOuNjmPPLAZEYN6UHApZLCR06cJy+/hNOpF9i09SCtY5ryx1/O5OCRVPYdPmtCu+yLnTxy/xTzA6jupk7IWDt2BvfiTdgnz8I2Yfq1Evs3nusViPVzp3F9+h56+jECH7/X46tWnUlWZDISMWVCjahwYZ80EksH78UMipVWRIycPJtFdItIRg/vacbpXXb13LrzMHa7zYwa+WT5Vk6ezuIfz9zHspU7GTqwG+98tA671co9sxKI71z9cRiqhpZyDGXFLgJ/+Sfkr9XwqDOZX+FBXoHYKBI72HW4F71J0FOP+GxibaOkDGXTbrRzmaZaZB3c2+t2b6Hfin/fNp8Jq9nKdck0CQ2me9c2LP1ih5k64IG7xpuQjx3Vh3sefoH77hjP2FG9CQutvtXIKC5F2ZmClpJG0J9fQQqs/jNqArtXIBabO/XQPirmPUXgz+6qLEDuYR2yJsL6xj1CtxcRDFuSkdvHYhdqRD0tmCOgLimrYMXaZFo2C2fYoHhWrtvD3+ctZkJCP3509wQyskSg6jv87Y+z6durQ41UCT0ty7RM4Aog0ENBomJOvAOxSLJx4ggVL/wB+y0JWHt29jnneP1iPu6FqxFFCW1jBlWOoZ62nLwijp9MZ9+BM6Y76IjB8STtO8GChRt5+N4baNY0nNUb9rA2cT8/nj2Jodd1NetgV7dpR8+gbE5BjutJwD0PV/f2Gl/vHYjFBuDsCZxzn0buGYdj4nDwpeNnlxv3qi2oJ89hGz0QW7/u19xntsYzDKzeuNfc7JWXu2jTujmDB3TG0CE55SSTx13H4s+2k3khD10zCAy0M23iYDp3jKleuVoD1P3il+kQ9lFTsI33zKbOeysxIMKUXB/NRz24k6A//Agp8KtMOLWZME/cq+05jGv5RiwDe2Eb1hc5vOG6VlZZnoqKsnUPako6gQ8/gRzbrsq31vZCr63EuF2oxw5Q/qfHCXziQSwxzTx+RFsj4bkVyl9aYKYasN8wEkucv+6eaVo7m4GycSdoYQQ98RxYPXda6T2IhTNKTiZlT/wI+/jBWIf0rv+rsSjK/clKhO7nuHkC1m4doJonWjX6cHzgJmXHfrTkE1j6jcIx426P9th7EIuqqoX5lL/wJJK1Asftk5Ca1GM/ClVDT79AxWsfYht5HbZh/SoPNTzsoeZROqr6MsPAvW4H+ql87DfdjbX3dVW9s06u8y7EFeVmDgr30ncJeGgmcquW9dNKIX41cvNxffAZ6AaOmZOQo31E/akTTH74IUZ+Ie7V20AJwXH/L5Ajm3rgrV+9wqsQo2no2RmUP/1zbKN6Yx3YEynMM3UeqiNlo7AEJXE3ytrtOO67GWuPTh73UKtOfz16rchktG0v6v7TWHsNxzHjLrhUpNxT/fAuxGKUipuKl/6EUZKJffoY5Jjmnhp71d7jdKMePY17xUYs7dtgnzGuMtSoms7iVXuZD17ldONashqj3GHqwpZuns+p4X2IdQ1lyzrcn7yBberIys2Sh/1wvxcdUTAy7QLujbsxLubhuP+WSv9nP8Bfikw7nYayeiuWtn2wz7wPKdjz5kbvQ2xGBhdQ/rcnkFuFYhvZH7mlZ3Wq74PYKCiuDPjcc9jsl9jQ+dtXEhCnlcqKRPS0AmzXT8WWMNkrH7j3Ib4kE9fS91ETv8A+cRAW4WPsbV8KRUXdfwxlSxJSi6Y4bp+M1MjKlF3tg9WycnF/sgpL58HYp9yGHOWZQjPf7le9gVg7dwbnvGex9IjBNrSf1yOE9XOZKBt2oRcWY5+egKVd66vNaeP6u27g3pKEtucEtvEzsY+5wSursBB6vYFYdMY5908ouxOx3zgK2+hBXhOKoeumb4R+8CTWYf2wDe9nAioChb8MBf4OsiK/cOPhWC8oxvmfj7B07Geuwpa4jl4bfL2CWEtLxfXGC8gxAdgShnjF3JZzsZCPF21CTz7EpCHd6XT7RPOIWVTMTNx2EFHH2Ax7/1br0bUtY0b0avAZfi4P271mK9q+kzhu/THWgSO86jJQryAWfsbO9/+DdmA71kHx2EZd57GqlGJyRDj78/MWmaE7IovPmKE9mX3/ZLp2ikXVdNIzc/nNM++YvrYzpgylfdsWHD2eztbdR+gV39YM62nwTRz85Bfei9aiAAAUuklEQVThen0hlh5DsU+6GblVW68Ou35BLBxJMs7hXvg2OLOxjR+C3LqlxwQkUrA++fz7iFpzovXu0c6MfJgwup+pSpSWVTDzwb9z/dCe3DR5MFarheLicvYdOkNIcCC33NhwU7Z+OQlC1VqyFu1sLo47HsLSox+S3bulyuodxIIW98olKNtWYWnfDNvYIUgBHhCSYZC5IYk/vr2S7aeyTOuIqOz50JwbzEyWoomazBNve5pHH5hMcKCDwEAHHdtFm5HFosW0jPTYB+eVF4kYurQsnPMXYx8z3fQZ9pZF4uvjrzOIVVXF6XSa8V3fbg67w5zoqpqodLEar1iElnYI2/UDKo95r3HTL1yk7JPVbNVlDmoyssNG354duK5vJzPeTFU1zp7PZtYDf2fc6L5cyClg2sRBjB7ei/AmjaCMmbDnl5TjWrQKyq04Zj+KpW1HkRvgGs/M1R9fZxALgE+fPs22LVtxuVx07tzZ/M/MzEyuGziQ+PhuBAZVPXBQ3bcLZfUiDLkU+w2jkJtdw1VO03CJn8gTqdgnX09hdHMTYpF05HKxxKLiMt79eAOJWw8yekQvs5j4nbeMok/39sgWCavF2qCtEyIoVhz8uFdsJuCh32IdOBIpoPohTFdHsvpX1BnEbrebpN27efqPTxIWFsZtt8/CWVHB+wveY/a9c7hx2jSaNGlS5R4aJUUoW9aibFqOpUdb7GOHXRsPNxHvd/IczgXLsPbthn3UQKRm3ywMI35b0jNyue/n87hp0mDuuvV6zqReMPM2CGuG1WKhY3sRztNAbWyKinYyFdeHXyC37UrgY08ihYR6zQT6bYjqDGKhRhxISeHPzzzD3ffcw/CRI80YrX/+/R+MHZvA0GHDcARULwRJT0/FvXop2pFd2G8ei6VDmyp/BFW6UPhG5BXi+uBzs56efcZ45BaR35gcMa6yChd7U07x09/9l7/9cQ7X9emEoqqUlFawaPk22rZuxu03j6peTFqVOlgPLhKehhfyULbvR0/NJ/DxZ5CjW9cbgIWE6gziiooKEjdt4vnn/soLc1/kzOnTRMfEYBGrVMeOREZFVX+SNQ31xGHc//svRlkuAT+6DalJ3a0ARmk5SmISyoadOO6dgcVMhv1NHc/tVjh19gJLPt/Ghq0HmTl9BN27tCH3YpFplThzPpsbxw3gtukjGp6NWJjTCopQdqSg7T2NY+od2MbdWK8ArlOIz5w5wwcL3mPdunX0G9CfrYmbWbR0CW3atq3V5BouJ9qBPTj/81csnVqb+dvM/A61PR4TkRrns6h48xPTj9k+YfgVw6OERSL1fA5Z2XlXXBZtVivt2rakTWvv+A1c07Xa5ULZfQhlawrWHoMIeOAX1/R1NX14na3EO3fs4L///g8DBw1k6rRpPPTjn/D6m2/QMrr2WS9FUXM1aSsVL/8J+8xJ2K7rhRRUPdXk2wISLpauT1ZilFWYlU3NGtPf82FUZtX5fhGL2xpSVVBzpLqBuucwSmIyckwXAn7ya49l9KkuzHUG8cYNG0yIH3r4YYYMG8r2bdsYNHgwgYF1sIM13TXzcX7wX9SkzdhvSsDaq0uNQRbgiuw97tVbcNwxudKH2e+h9g12RIZPdVMSUmQs9lvmYGnfpfa/ftWls4rX1wnEpaWlLF+2jKWLl/DKq6/SvGULKsrLCQgMrL4e/H0d1zVEXeiKec9h5GdgHz8EiwC5uqmjhItlyjHc63di6RJnJgE0IzX87UsJqAdPoGzcheSIxD7hZqz9BoOt/sqo1hCnnk1l165d7EnaTW5OLuMmTGDo8GG0raUufEWmRBbKE4dxLXkfirOwjuqLpXtHJHsVBSzuP3kOZc129LJyHHOmYxF54PztSwmYkRprt4E9CttIkT96YKU5rR63WkOcl5dH2vk0igoLzBO5kJAQ2sbFERkZeW30RAHi0QO4l32IoRRgHdQdS7eO37EqXEnmwnFF3ZKMduo81qF9sQ3q5VcjviYo/Wwa7vW7QA3ANnIS1gFDkUKrbtv3Fue1htgrHRfVOvdsR9m4AsOVj6VXR6zxHZBCv//413ArqMmHzM2KCEYV2Xt8KXXWNZWzSBR+Jg1lczKUUQnwwBFIEZ4t2VDTMdYYYkVRSE9P5/TJU1jtNuLj42nWrNm1WX2vMDpDVdAOJONe/xlGURbW3p2w9u5SaUe+QtNOn0fZuBt0HVvC4Lo/OKnpDHj7PrPuXppphTBcVmwjJmATAHs4d0RtxFBjiFPPnjU3c198vsLcwN1x5x1MnT6dgGqeytWm88LupabsRlmzHD3vPNa+AuRuSBHfjEgWyZ/da7ahZ2SbNmHr4D4e+9hqNb5rebOw+JS7zONkZeteUB3YJ83A2m9ovdeBvy2WGkMsAJ7/xhscPnTYfObIUaN47m9/rRO7cLXmTujIxw+hrF6Gdu4Ilvg4rNf1+EbEtLIrBXXbPnP1tY66zp/FUgBcWoZ66BTqht0Q0pSA2+5Dju/tdd/gas39pYtrBfFbb87n8KFDphltxMiRPPXM08S2qWP/hiqOSr8gAjs/N/VkKToC+fbJFOugaxq2/31OQEgQjjGDsbRv5AGfqlYJ8P6juFdsRY5uQ+Cvn0WOal5v7cBXQ6DGEF/IyuK1V15h5RcrCQ0NZcYtN/PQI4+YvhLeaubJ3v7dlLzyHEdUlXlFKiUlFcyMCGD8vVNoMbS3V2PBvCWXL98rPPbOppv+ItqJdKx9BhNw3898wgLxQ7KrMcSi5ll5eTkFBQVmzFnTZqJwnwciMH5oNOJn0uUk79hh5tx5J2ecKqphEB0Rwu8en8W4hP6NVhc2nC7UHfvNentSUBT2CTdhHXx9pU9wbf1QvPx11hhi0W+z4LUoaI1Y4Ly3An9dhoahk3shm8njx1NYWmb2Mdhq4cmHpnLj1OFY62HCwmvNgLCLi9XXuFCA3KU39hETkTt1q7e+ENWVR60gru7LPHW9+IV45+23+eiDDxEuosOaNeGOViH06N4W24DuZrWjBn/UrBsYeQXm8bqWmokc2hTb0LFYeg1AimqO5KidA5Wn5rIq72mQEItfh+zsbI4fO4aqqMQE2YnOSsVxdA9GaS5yu9ZY+3fHIiKpLXJV5OQ71wh4i0pQkw6gHk/FuJCPbcxUrN37IMd1QmoSLtzIfWc8Vehpg4T4SuM2CvLQTh5BO7wX7dwJMMqR28Zg6dkJS2y0z+uFwmauXyxEO3zSLA5ppOdg6TkEOToW66CRlVHJcv1Q+arAZbUuaTAQi4DUlP37zeBUCQmrzcbYcWO/udk0w5Gy0Q7tRz24ByMvCwJUs3iMHBWB3CG2bhzuqzUFtbtYbNhEZXs9PRs9Mxf9QiFy09bIMW2xJdxQaTrzcNLr2o2o+nc3GIhPnzrFok8+YdfOnWZYVJ8+fbnz7rsIulKEtaqi5+eiHUkxfTCMwlwwXMidW5tlDKSIJsgRYfUXaEVFv1iASD2r5+Shn8/BKHJCcITp92sdPBK5VRyStTIfRkNvDQZioQcLR/znnn2WO++6izvuuuvq5jTz5KoE7dAeRIoA7fxZsGpIkUFYWreoBLpJqOl8bzoLWb30c6zpGC4XlLswysvRcwvQT6ej5xRhqCC3iDV1XkvX3pVBnI0E3ssfZ4OBWKgR69auZd7cl3jj7beIja1mlXihapw9gbJ/N9rR/eg5F5ACLEjRUViimyLHNDO95KTgIDOTvSSAFpvCytikulvsdMN0UjI0DdyKmRNO5HzQs/MxsvPQMnIw8sqQI5th6dAFa/9hyB26IgU3ggQu3yPlBgNx2vnzfLJwIXuSk/ngo49qB5Xwx0g7i7ojEXX/LsSm0CgvNldiW79uyLHRSE3DTXXDTLFls5irnyRs5SL3RFXB/hJYHVGEB3Ek7BSrrRPhtCRKjmnHU9Gz8sDmMPVbuUU0tgk3Yekc75N+DrWbmCvf3WAgTtyUyFvz5zNgwAB++tjP6khWRmU6YkVBS09F+XwhSvJ2DFc5qKq5YoomyjOIcH+5XSvkllHmai2Ffq0KlBm/J5516Xnif4lVtqDokk57wXSHFFXqUYR+YKlc6e0OLB26Yhs3tdK/93KIUF2u/HUkKW8+psFAvG7tOt5fsICbb7mFG6dNNWUqfJ4/+fhjhg0fbkab1KppKobTiSjna7hd4KzAKCxAy0hFP3cK9cwxjIw0kcnjuyvxZV1a0y9n6q7syqWPgKBQrB3jkdt1MlUEOaJZ5XGwOMa3OyoPJswQrDpUW2oljPp1c4OAWBwtf7ZsOQs//phn/vwnOnSszFq+fu068vPzzGxE0XWQOuDLqRMl6oUqIMAWULuclVA7K8wV2hCrtOKqvFxRzDJn5iosVlKRgE+spMJm6whAEnq1zWEeAZuwBgRWWhWka6Bv1y/26qw3Pg9xZkYGIl3Ask+XUVhQwMxZswgKDkbE/q1ft45Hfvoog4cMMWP/rnkz1YVL/3TNfJ1h6r2V/91MCyDLlevpZZCrqj9f88777gt8HuKLFy+ax8vnz53HarUSHRNt+jcL/4nsCxcYPWYMLVq2rDcOSr6LSv3tuc9DLPIii3/f1+x2e93lvqi/89ioe+bzEDfq2fMP3pSAH2I/CD4vAT/EPj+F/gH4IfYz4PMS8EPs81PoH0CjgfhKVZ0a+/Q3lJzKjQLiywGtYtKEDbkxt8qE4ZX/6ktwb23no9FALGzJAuCGMnE1nXgBr6ZpJsS2elCDrqbj+Pp9jQJi4TAvSpQJgBvKxNV08oUsFLfbdM7zaN68mna4Cvc1CojFKuxyOs24u6smeClWWJ+rcbhceKNBsFWifYiFns1tNK1iLu8qyP3KlxS4WZqrk+a6VCDEItEhwsroaCtmGUvhh5HvYn6OQdkld4zKB0l0bGplULSVqyVjFauwCCAwdJ1gT/iT1FgYVb+x0UBcVlaGOIK+ag2RrAp+d1JheaFBEwlCLBLhwRYGxTp4tL2Va5njSEstY/YpjTzVIMasUirRp5WdO7o4MFNdawakl/Gb0zpFlyAuVwzOaBLXtXfweHcHV8uEJyAWfiViRa5OccyqI+X5KxsFxMKvuLi42FyFr+rNllHBgyfcJLosXB8u09zQSM7TyQix8tkQB65Cg8AgKy0CdApKdQpUicgQiQgJLhRpnBUemDaJbpFWmjlE3HXVW+nxUqakG/QOkxkTLGG3ykRHWOnW7NLHIzzkitwk5hm4hD++SyMpRyVZtzCog4OftLMhskr8UBO/SiUlJWaixaimDaPUQ6OAWPx8FhUWmjpg2NVK816C+KzVzi862OmFmw9S3LwmyXx0nczWAxrRsSGMDnGzJk0hWZEZ29JCV1lnzXmVM27QZIlO7QN4sI2NIOEWXEWOMw+WclsuDGkqMypUxmG30KaJhU4hMt+1qejkpTt5/bQG4XZu6mina/DV3yQ+6KKiIjRVNb37GkJrFBCL4un5eXlmgfSIiG/Wbf7OJF6CeK9mYWa0hVhdY1WqRkqwhQXd4LndKp3bhTCivILn8jQ2Wa08Hgpxis4iVeL+aAvOXJVXJSufDw2klVW6AoBXRuf0wVJ+l62RIcs0UQ3KDIkBrez8Md5B+LcpdrtYutfN506ZhE4OZrayUpVYbLHBFbIQK3Kr1q2vHhHuA5Q3CohFPjaR1io4ONgsyfCD7RLEC4TaIEs4ZGgeKHNbtJ1fRSrcv1ulTSsb+kWVVRUGx4Is3OWAporBwUg7C3rZceS7OFgqEd8ugCbCD76KIJRmOzlZDi2a2mhSovDiCTcb7Db+2iuQQd/y6VfOlfHICY2IFgHc095O9yr6/ItfpdycHNNa0659ez/EVZwbr18mJkyU7Q0NCTFXn6pAvE+VmRlpYXikTKsoG22CJSpyyk2Ii2SJ/GCZLuU6+20S3a0QqcCpZnbe6+sgwqlS6IaIJpV1ooWtwQyC/sEX6zhLNSqQCHRYcBS6+ecJF8sNK8/0CGJ0ExBqcOVzdFKSy/hJLszoEcCPYm2VG78qNPGrJHJLC5l06tzZD3EVZFYvLhE78iNHjhASHGwGjP7gqd2XOrGDX3R0MKG5iCiSkHX9S4hXahIP97ASkamx0CXTJ9CgmVtnR6iNF7vayDlUzuwyK2tHWziwS2G9bOXernaGRf7QD77OoT1l/DwfbuhkZ6Km8W6qwt4QO3/uYMOeVsELBRJzeocwKsLF6m0u/uCS+XmPAO5taa2y3i02dRnp6eaBR/cePerF/NS2E41CnRCnUwJisSMXEIeFhX2/3C5BnGpz8KtOAUxocelS7SuID4fYeKWvRPpxlbnFMmNjJK43dF5O0zlqlXCoMLSVg3/21Phoo8JLkpVnewYwo/kPa63OtDJ+e0xlgwJOoJld5pa4AO5vJrH/aBm3X5T418AwpkVW8N5mN8tlGw/FO5h8led+fbAZGRnkZGcTGRVlFsxsCK1RQCwmSlR7EjF3Ykce167d98+dS+douU6FJNM2SCbq8gGHyDrp1jlSbFBulYgPhfIyg3OqRFQARBk6p4s1zisiQZCFzk0stA8yyCwwOCcOI0JkWtivYj1wa5wuUjlboVOKTGSghY4hFlraoKhMI0WBrmFWmtt0Mgt08iWJVsGij1e3SogBC334xPHjpioR37371W3mPkJ4o4G4tKTEXI3FRHbt1u3qG7xqT6CBrhmouoi2l7BZqgbWd14jypppBjoSFotETR/z7ecK9UEkXTx//jwtW7Y0VQm/F1u1J9m7NwiVQqS6OnnyJJqu07FjR+Kuph97t8t19nZhFxYb26zMTCIiI+ncuTNRUVc7oK6z11/zBzWalfjyz6lYicSKJPTjy8VyGqpnm/hwxeFGYWEhwiohbOQisYwnK79ec4IbY6CoMPKLXBUCZGEvFZYKs3hOQ8xvJvyGERmw7OYvj6gxKHxHGooacfkDaVQr8ddXhcuOMMIxqKy01BMLhuffIUmmJUY4+ggX1IYGb6OH2PNE+d94rSTQaFfiayVQ/3O/XwJCtbnkKX3Fiy7bc4Sznmg/dK04uRRNuFj7IfZTd80kICC8DKZwhRbVXb8OqAn1VymbzQAEcb1TM1BE3vGv9ezydZc/hDCrhE2Giv//4P8HlMUKMh0LxVUAAAAASUVORK5CYII="/>
          <p:cNvSpPr>
            <a:spLocks noChangeAspect="1" noChangeArrowheads="1"/>
          </p:cNvSpPr>
          <p:nvPr/>
        </p:nvSpPr>
        <p:spPr bwMode="auto">
          <a:xfrm>
            <a:off x="892175" y="160337"/>
            <a:ext cx="168592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62" name="Picture 14"/>
          <p:cNvPicPr>
            <a:picLocks noChangeAspect="1" noChangeArrowheads="1"/>
          </p:cNvPicPr>
          <p:nvPr/>
        </p:nvPicPr>
        <p:blipFill rotWithShape="1">
          <a:blip r:embed="rId2">
            <a:extLst>
              <a:ext uri="{28A0092B-C50C-407E-A947-70E740481C1C}">
                <a14:useLocalDpi xmlns:a14="http://schemas.microsoft.com/office/drawing/2010/main" val="0"/>
              </a:ext>
            </a:extLst>
          </a:blip>
          <a:srcRect l="54141" t="32084" r="35234" b="50555"/>
          <a:stretch/>
        </p:blipFill>
        <p:spPr bwMode="auto">
          <a:xfrm>
            <a:off x="5004048" y="473076"/>
            <a:ext cx="3091686" cy="2841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Прямоугольник 12"/>
          <p:cNvSpPr/>
          <p:nvPr/>
        </p:nvSpPr>
        <p:spPr>
          <a:xfrm>
            <a:off x="4211960" y="3645024"/>
            <a:ext cx="4572000" cy="1754326"/>
          </a:xfrm>
          <a:prstGeom prst="rect">
            <a:avLst/>
          </a:prstGeom>
        </p:spPr>
        <p:txBody>
          <a:bodyPr>
            <a:spAutoFit/>
          </a:bodyPr>
          <a:lstStyle/>
          <a:p>
            <a:pPr algn="just"/>
            <a:r>
              <a:rPr lang="ru-RU" dirty="0">
                <a:latin typeface="Times New Roman" panose="02020603050405020304" pitchFamily="18" charset="0"/>
                <a:cs typeface="Times New Roman" panose="02020603050405020304" pitchFamily="18" charset="0"/>
              </a:rPr>
              <a:t>Назовите точки (рис. 5.7), которые: 1) лежат на окружности; 2) не лежат на окружности; 3) лежат в круге; 4) не лежат в круге; 5) лежат на каждой из дуг с концами B и L; 6) лежат на радиусе ОL; 7) лежат в круге, но не лежат на радиусе ОL</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2055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897711"/>
              </p:ext>
            </p:extLst>
          </p:nvPr>
        </p:nvGraphicFramePr>
        <p:xfrm>
          <a:off x="323528" y="332656"/>
          <a:ext cx="3384376" cy="1097280"/>
        </p:xfrm>
        <a:graphic>
          <a:graphicData uri="http://schemas.openxmlformats.org/drawingml/2006/table">
            <a:tbl>
              <a:tblPr/>
              <a:tblGrid>
                <a:gridCol w="3384376"/>
              </a:tblGrid>
              <a:tr h="554990">
                <a:tc>
                  <a:txBody>
                    <a:bodyPr/>
                    <a:lstStyle/>
                    <a:p>
                      <a:pPr algn="ctr" rtl="0" fontAlgn="t">
                        <a:spcBef>
                          <a:spcPts val="0"/>
                        </a:spcBef>
                        <a:spcAft>
                          <a:spcPts val="0"/>
                        </a:spcAft>
                      </a:pPr>
                      <a:r>
                        <a:rPr lang="ru-RU" sz="2200" b="1" i="0" u="none" strike="noStrike" dirty="0">
                          <a:solidFill>
                            <a:srgbClr val="000000"/>
                          </a:solidFill>
                          <a:effectLst/>
                          <a:latin typeface="Times New Roman"/>
                        </a:rPr>
                        <a:t>Виды деятельности обучающихся (познавательные УУД)</a:t>
                      </a:r>
                      <a:endParaRPr lang="ru-RU" sz="22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4111625" y="3086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Прямоугольник 5"/>
          <p:cNvSpPr/>
          <p:nvPr/>
        </p:nvSpPr>
        <p:spPr>
          <a:xfrm>
            <a:off x="537468" y="2788478"/>
            <a:ext cx="2862064" cy="2031325"/>
          </a:xfrm>
          <a:prstGeom prst="rect">
            <a:avLst/>
          </a:prstGeom>
        </p:spPr>
        <p:txBody>
          <a:bodyPr wrap="square">
            <a:spAutoFit/>
          </a:bodyPr>
          <a:lstStyle/>
          <a:p>
            <a:pPr algn="just"/>
            <a:r>
              <a:rPr lang="ru-RU" i="1" dirty="0">
                <a:latin typeface="Times New Roman" panose="02020603050405020304" pitchFamily="18" charset="0"/>
                <a:cs typeface="Times New Roman" panose="02020603050405020304" pitchFamily="18" charset="0"/>
              </a:rPr>
              <a:t>Выявлять  и характеризовать существенные признаки математических объектов, понятий, отношений между понятиями</a:t>
            </a:r>
            <a:r>
              <a:rPr lang="ru-RU" i="1" dirty="0" smtClean="0">
                <a:latin typeface="Times New Roman" panose="02020603050405020304" pitchFamily="18" charset="0"/>
                <a:cs typeface="Times New Roman" panose="02020603050405020304" pitchFamily="18" charset="0"/>
              </a:rPr>
              <a:t>.</a:t>
            </a:r>
            <a:endParaRPr lang="ru-RU" i="1" dirty="0">
              <a:latin typeface="Times New Roman" panose="02020603050405020304" pitchFamily="18" charset="0"/>
              <a:cs typeface="Times New Roman" panose="02020603050405020304" pitchFamily="18" charset="0"/>
            </a:endParaRPr>
          </a:p>
        </p:txBody>
      </p:sp>
      <p:sp>
        <p:nvSpPr>
          <p:cNvPr id="7" name="AutoShape 3" descr="data:image/png;base64,iVBORw0KGgoAAAANSUhEUgAAALEAAAC3CAYAAABdcL/YAAAAAXNSR0IArs4c6QAAIABJREFUeF7tnQd8ldX5+L/ve1c2GawEAmFD2EP2EMIUBMQBTnC1dbS2dtn2V0drbW1rRVHbqjhwVJEhKLJH2JAwwt4EskhC9rr3vuv/P2/AiZLFvbnJPZ8Pn46845znfN9zn/OcZ0iGYRj4m18CPiwByQ+xD8+ev+umBPwQ+0HweQn4Ifb5KfQPwA+xnwGfl4AfYp+fQv8A/BD7GfB5Cfgh9vkp9A/AD7GfAZ+XgMchdrlcFBcVUV5RUWnjQ6Jps6YU5Oejapr5/4WGhhIWFobVavV5AfsHcO0l4HGIc7Kz2bljJ/v37wMDWkZHM2HSRFavWsXF3IuEhITQf0B/evbqZYLsb34JXE0CHoe4vLycDevX88I//oHD4eCJ3//eBPb9Be9x6OBBRo4axeiEMURHR2OxWK7Wf//f/RLw/ImdcNXYuH4Dzz37LDNvn8XsOXN49513KSws4LaZM2nTpg2SLPunxi+BKkvA4yux2+1m5YovePWVeTz86KOmGjFx4iSGDBtKVFSUf/Wt8tT5L7wsAY9DXFBQwNLFi5n7rxdp27YtWVlZ/PuN1+nduzd2u90/M34JVFsCHof41KlTvL9gAUm7dvPjhx7i5ZdeYsbNN3PnXXfSJDy82gPw3+CXgMchXrduHe+89Rbd4rvz0MMPmSvy/r17eXHey7Rr1w65EejDYl8gNrgXsrK47M4tWyymOiWsM/4NbfU+TI9BrGka+fn5fPS//7Hqiy+4Z84cpk2fzo7t2/n5zx7j/gcfYPKUKcTGxjZ4tULXdfLy8ti2dSvbt26jW3w87dq3IzMjQ1gdGTpsGHFxcUiSVL3ZbKRXewzi3NxcDh44wMYNG0hLS2Pc+PFMmTKFpN1JvPbqqzRv0ZzRo8dw/ZjRtGjRokFPh1h98y5eZMWKFbzy8ss8+dTTdOjUkcRNm9iwbh1z7ruP8RMmYLPZGrQc6mpwHoM4PS2N48ePmyuQaOHh4fTv35/t27bjdFaYK5DDEcDAgdcRHRNTV+Ort8/JyMjgk48XsmP7Nj786CNz/JsTE/n3q68y6447mHLjjaYd3d+uLgGPQfztrojVSPys6pqG1WZrdD+dyUlJ/PXZv9C6TSxz5syhrLycpKQk8nJzmXHrrfTt27fRyeTquF75Cq9ALPTj4uJiUwd0VjhpGRNtqhCNxVfC0HW2bN7Cb371K8IjIswVV9jPhS485cYpdO3WjcDAwJrOaaO7zysQ52TnsHTJEl584QVzdz5s+HD+8re/mkfNjaEpisL6det49eV5vPKff9O6dWuEY9TMm28xrTO/+d0Tpkz8rWoS8DjEAtpNGzby+M9/TklJidlLYVJ678MP6NO3b4O3TIjxZmdns/iTT1i1chWLli75cszC3Lhs6VJ+8atfmjpxYzA3Vg3TH77K4xCL7hw9coSX5s5l3Zq1pt7XrHkz3vvww0ZhJ3Y6naxauZL/vvZv2rVvz1///jwVFRVsSUxkwTvv0qtPH+6ZPZsuXbvUxfw2imd4BeKK8nLT3PbxxwtN3+Ibp01lTEKCaehvyE2oDHuSk00vPnHcHhIcQmzbNggduUmTcCKjIk2bcatWrQgICGjIoqjTsXkFYgyDCqeTtPNpuN0u2rRtawLc0H8+xYZW2Msv5uZ+cxIlibDQMCIiwgkKDvaf2FUTce9AXM1ONuTLxR7BfzJXuxn2Q1w7+dX4buHNd2D/fs6fT6N9h/YMHDTIf0JXQ2n6Ia6h4L5zm66D4sYQ/9wucFaAoiBUp283NxJ7T57m1flvcerkKeK7dzcjXATM/qPm6k+IH+LqykxVMcpKMcpKKmF1OTEEsBXlGOY/8bcyjNIiUJUrPN2g0K3z+YlUnl++2rSTy5LEHx7+MVOvH0FYVFMkuwMpKAiCQsz/TiPw7KvuNHz9ej/EPyQ9sYqqCoZTgFoOpSXoJUXoGefQM1IxSoowigsw8nMwnGXC4A0WuRI6mxU5PAy+7YkmnH+Ky/jiVBbzDmfgcqsEOmw80r0tU+NiCI+OQQoNR2raAktMG6SoFkhhYUiBweAIQHIEfPeZtSGgAdzrh/jbkyjA1TUMlwtKi9Fzs9FST6GfPY56eA9GaTFSUABSRBOk8FDksBCk5lHI0c2QIsKQQoKRHD/sfabpOgcPpzL39WWcT8+lY1w0z0wdTER+AVK5E6O4FD2vCKO0DMkRiBzXGWuXnsix7ZFj2yGFhlbCbLH6V2l/atdvEWzolSpBdhbKjk0oW9ag52YhBQYgNQ3HEt8Ra994LNFNoQ5yYggHKKdTISjou95qwnZs5BWiHTmNeuAYRtZF9KISUDVs46dhG5aApW0HpJCwyl+ARux77F+JBceGgVFeivLZQpRt69ELLoLNgrVrHNbh/ZEFtJIMVguS1VKnq98Pmth0AzQNQ9VAbBxdbpSkg6iJyRhOFWw2bANHYBs3DUuHLnXaL1/SMho1xIbLiXZ4H+5Vn6LnZprqg6VXByxd4pCFuhAaZKoHQr+tF8382JwYhSXopWXoZ9PRDpzGKFeQW7TCOmAotlETkEKb1IvueqoTjRJiozAf9WAy6p4daOdOIQVbsHRpa+q1pm4bGowkoirkehoeJGDWdCgrR79YgJ6Vg3Y6EyOnGCmiBZb43tiHjzU3h41BzWhUEBsF+WjHUlD37UTLTEUOsSK1aY4lNhq5RRRSSFClfulLTQBd4US/WIiedgE9NRMjvxxCmmLt1Q/bwFFIEVG+N65qzEGjgNgoL0M/dRQ1JQnt7FGQXcjtYrC0jUFu3cLcuDWI5nKj5+Sjnc9EO52GUeRGbhmHrd8Q5G69kJtENki9uWFDLEKgci+g7dmOun8XekU+cnQE1q7tkDvGIdnria5bx1+Q2Aga2RdRj55BO3AcKagplo7dsfYfhqVdR9Pe3JBaw4VY01D37kA9dhDt+B6kAAlL765Y44VZKqghzeH3j8Uw0A6drIT5TAaWtvFYrxuOpXMP5GYNJ6K84UEsTFJF+WjnzuB8/Z9g1bFe1x3bgB5IUY0zw5Aw46lbklH3HhUx5Vj7DMM2PAE5ujXIPrYHuMIn27AgVhT07EyUHRtRVi9GCrRjv20CcrvWSPXFTOat3wChWmXmomxJQjuSiqVLb+y3zEZuHoMU4NtBqQ0HYlU1zWXuTz9EPbAL2+Be2CYMQwoKbBRmpqp+G8KSoSYfQt2wG4IjcNx6H5Y+AysdjXy0NQyIhf67bxeu/72BUZaHbfJIU33we399D5Ui30dqBu7VW9HO5WCffheOG24xTwB9sfk8xMLXQdm4EvfKRUhNHNjHD6lUH+y+OSEeg0jV0LNzURKTUQ+exT40Afst9yA1ifC5Xy6fhlj49bo/X4h74wosrSKxTRyOpWVT8ANctW9BgJxXgLrnCOr2g1i69cZx+4PILVv7FMg+C7FYgd2ffYSSuBK5VQT2ccOQW7Wo9Of1t6pLQHjLFZagphxD2ZCEpWMP7DfPxtK+s8+A7JMQixM4Zc2nKNvWIrcINj3NLHGtai307buP4XBY6RAXTXiT4KqD4OtXGmCUlaPs3I+6dT+WbgOw33BLpWecD7h4+hzEIhRIWbccZesa5Jah2Ib2Rm4TU2thZ17IZ+5/lxMWEsiMKUOI79LG19Gsdv+NsgqUxCS0Q2eQu/TDPm4qlrhOtZZttTtSzRt8C2LDQNn4Be6VC5FjIrAN72v6PtTWCuF0KSxdsYNtu46Qm1fEA3dPYNyoPtUUZcO43CgqRdmajHYyE2v8QGwJU5Bj6vcH7TsQu12oRw/gfPMFE2D72CHIrZrXWgdWVY2k/SfZvvsoMS0j+WT5NmbdNIJbpw5vtPkgjIJilC3JaOfysPYein3sjUgRTevtV+obECsK2tmTVLz8J6QgsM8YjxwbXRllUYumaToXcgp45c3PuXWayEJp8M9XlzJ53EBumz4cWy2fX4uuef1WPTMHZXMyek4ZthGTsCdMAVv9rG5V/yEWhvmsdFxL30Pdu4WAR2/H0lKswLUDWFBSXFzGZ6uTuJBbyNSJgygtq+D5eYsYf31fZk4fQXBQw/L2qu6XoZ3LRN24E71EIuCeR7F07l7dR3jk+noPsZF/EfemVbg/fRfHT2ZijWtdaxVCSFaswqlpOTz3r4/59aMzkC0yZeVOnn9pMSOGdueOGaOICG/YCQ6rQph28hzuNduRjGCCnvxXvVyN6zXEwhKh7tqM68PXzPAhx+031HoTJyZOeHUdPHKOV+d/ziMPTKF7l1hT/xU5IH76xH+Jbh7OPbMS6NS+4dcOuSrIbgX1wHFcSzdgadOZoD/8o05+Ba/63mpcUK8hVg8k4178LujFOO6ZhhRW+5WxtMxJ0r4TfLpyJ7kXi+nbqz1zZiUQGOBgw+YUPlubRIXTxXV9OjLu+r7Ed67fO/NqzHXNLhU25NIy1OTDuFftIOCeR7CNHAfW+nOsX28h1s+fxbV6KfrpvdgnDsPSrUPNJuFbdwk1orC4jNyLReaKHBhgJyY6Cossk5dfbP5N1XRCghxERoQSEuzbbop1IjTdQM+5aKoVemoeQb/5C3KrtnWSe6Mu+lcvIRZJ+YRTj7J5BZZOLbCNHoTkqNnOWNcNsnMLTH1XnMJFNAnF4j+arj47ioqWmoHz7aXYBiXguHUOUnhkvTgIqZcQq8nbcH+xCGwV2CePRG5Rcxvlmo172bb7KPmFpbRt3ZyEkb3o27NuVvXqk+DjdzjdKLtSUDbswXHHT7D2H4IUHOr1QdU/iF1OnB++jnZkJ9bhfbEN6lXjr12kiXr8yfkkbjtkrsRNo8K49/axPHj3BK8L3ic7INIDON1UzHsPObINAXc/jNym/fcORWTGT09PN2sVXm7BwcFmIfq6LDRZvyDWdTMnhHvVIuRIC7aEIUhNar6ZE/rvjx5/hd17T+ByK4SGBDLn9gR++sCNPslQvei0bqBs34eyZgf2m+ZgGzoaKey7sYtivyEgPnTwoFkpVdTli23ThrCwMFRVJTw8gu7d47HUQU67egWxUVxExX//DsUZ2MYMrNzM1cKLSiS4fGPBKhJ3HDLVibg2zbl5yjDGjuxdL3jw1U4YbhXXW4sx9CACbrvfzDh0pXkSIIuM+Pfecw+9evc2y5oJU+bqVasoLipmzr330r1nj1qLof5ALCJyk7eZJ3PW+GisowYg2Wu2mfu6VBRFI+XwWXNz16Z1Mzq2izEtEv5WOwloB07g+mILjom3Yx0xDinoyq6rF7IucN+c2Tz6s8cYkzDGrAq1/NNPmf/mfOLj480inLUtOFR/IK4oo/yfT2I4L2IfNwRLt+/XtWonfv/ddSEBQ1FxvrMUSQ/GMfUOM9j0202sxPPfeJPlyz7lyWeeYcCAAeYlB1IO8Pb8+Vy8eJE33ppf63Jn9QZidc92nO+9hm18f2z94mulRtTFJPmfcXUJqEdOo6zahm3kdOyTbvpODguhE4+9fjQTb7iBu+6526zPJ1pyUjJvvP465WVlvPn2W7Xe5NUPiEVdu5f+hJZ6BMe0UWYya3+r/xIQ4f8usRqHx2GfentlSNOlJlbhsrIyJo4dx2+e+C2jExIIDQ01C0+++/Y7zJs3j1GjRvHC3Bdr7fLqfYgNET5+mop//h/W0X2x9uuG5D8lq/8Eix6a+5hDKDsPYe0zCvtNdyGJEgymg5VGRno6N0+/ySzC3vdS3e7jx4/z1ptvkp+Xx29/9zs6dupU67F6H2JNw7X4XdSda7HfOg5Lu9rHytVaKv4HVFkCel4h7k/XITVph2PW/chRzVEUhfS0dN6a/yZLFi3m5ddeJbplNAdS9nPkyFHCwkIZOXIk/QcMaAAmNmEDczkp/+MjSNGh2McPRWoWUWUB+i+sBxJQVdyfbUJLK8Y+YQaW4WPJy8tj+9ZtpKSkkJ+fbxaabN68OW63G6vVQps2bYlrF1frDd3l0Xt1JRY+EvrxQ5T//fc4bp9oZqwkwHfTKdUDpLzSBVEcR9m6D7lFZ+x3P0yponL2zJlv9CUkJJSwJmHmYUddntaJl3gX4tJiXB+/hXZoB477b0Ju6nvZZ7xCTT17qSEK4qzZhp6jmj4VljjP+qZ4F+L8XMr//EssXVpiGze08eQNrmcQ1kV3ctbt5NTWY1T0HUGHhAlmiV9PNe9BLGLn0lMp++0DOOZMxxLfvk5O6DwlOP97vpKA262yYfkW3lqwkgzdzo1Tp/Lwo48SHuGZfNBeg1hU5lR3bKTi7bkEPfUosnD0qYWfhB8q70kgMyuP199bw/+WJJqBBrGxsfzfU0+RMDbBI53yGsT6+TNUzHsWAnUCHrilxk7vHpGS/yU/KIFTZ7OY/8FaMwGNgDg6JoZHf/pTbps10yOS8w7Ewk3v1DEqXvw/bGP6YxvS16zW6W++KQEB7oq1Sfz77ZVkXyhk1NDB/HnuS4SE1NyNtjqS8A7Euo52/CDlL/yegHtvwtJe1I5oXNksFVVD/AyLqJPcvGKcThfNo8IYM7IPrWOisNRBXo3qgFDba8srXOQdPEXZtgOEt2hP9M//r9bHyVXtk1cgFmlZRTVP5/x/EPTEA0hNQhuVPiyiTLbtPsanK7Zz48RB9OzWFk032JNyip1Jx5g+eQiD+3dBrq8VTb+HLi03D2XLXozzJQT/5TWPLUxegVjPzUZZuxxl3WKC/vxYo1IlhH9z4vaDvPvRBlo2D+e3P7vFDJsS7cSZTJ762wfcOGEg0ycNJijItw5+jApXpS/F5kMEPz0XKbJZVRfTWl3nFYi1owdwvf8qOFQCfuwZ5b9WUqrDm7OyC/hwcSJbdh7mVw/fxPDB8V8+PSe3kJ/9/nVGDunObdNH0DSyEm6faUJNPHQS1/KtBMx5DGv/oR7puuchFp5Pu7fgfPPv2CYMxTai0lG6sbTk/ad4+3/rcLsVXnz2QUKCv8r3duJ0Br9/dgEJI3tz27ThRPkaxMJ77eQ5XMsSsfW/HsesBzwyrZ6HWFNRd2zC+f7LOGZPw9I+1iMDrS8v2bDlAG99uIbwJiHM/cuPsF7KgSF8oT5ctIkFCzcwe1YC028YTFCgb6kTQsba+SyU1duRgqMJ/MXTHhG75yF2u1C2rce1+A0CHppV6S/RiJrYvL23cIO5kZv7lwfNzEOiiUz1T/z5XQzd4Cf3TmLwgC5f/s2XxKNfyDVrfxhOB0G/e94jXfc4xGa9jc2rcX/xPoE/uxsptBHVxgAu5hez5PPtpBw6y//9ciZhIUEUFJeyYk0SW3cd5a5bRzNsYLdvqBkeIaGOXqJfLEDZvBcjo5SgZ1+to6f+8GM8D3FxIcqmlbg3LCbwsbsrK342oqYbhpmV/rPVu+nZLY74LrGmtWL/obM8ev8UesbHEeCoP8n6qjs1Rn4RyvYU1MNphPzr3ereXqPrPQ9xUUFl3Y3Nywj8xexGWzRRnHIJc1t5uZPQ0CDTJixyMvh6M0RCxj1HUHafaLgQmzbidctR96wj8PE59S7XrachEjA3BHgvy81wusx8xu5PtxA6f5lHxOnxlVjPycK9dhna/k0E/kJA3LCPmxcv3862pCNous6wgfGMGtKdFs0b7mZWOMhrh0/hWrie0Lc/80PsEQlcw5e4XAoP/fo1Dhw5a1ojesXHcc9tY0w7cENtfogb2MwKffe2B57n1JksxIauQ7toHrx7PDMme+Ykyxvi/AridYS8vhRJJAy8xrq+X524hjOtON089tA/2XMmE5ckm6azu2eOMZ17Gmr7xkr8xlKPZJP3Q3ytaBLH6weOs/b1Tzkb3QKtaSTd4+Po07O9WUahoTa/OtFQZlYkoy4qwfnWEtPyYJk6GkvbGCSLpUFZIq40XY0D4twLuNctR9uzvtI60dAiOgTAFU7UnSkoq7fhuPtG5E5xjSb8SpjYtIMncS3dROj85R5ZljyvTuRfRNnwOcqOL0yIJVtl7q4G09wK2pl0nG8vMZOEO24aW6ts974mF6O0AnXfEZT1ewj59yKPdN/jEBvmid1K3Js/bXgndoaBnp2H8tlGtIxsAn59P7I4VvfwQZzwiLuSQUAcrAgrCZf+fqXk1sKeLf4umiRLyNW0LJgndsmHUZJOEfKvdxooxKUllQ5Aqz8i8LG7kIKDPDJQT7xETKCSfBBlZSKOWydh7d/d4yeSok6JyAMREGD7jv5dVFJOQWEpbpdCSEgALZtHfCNLu1koJjMPYd8WLTIytNqO+UZeIcq2fWin8wj+2+ueELvn01gZznKUzWtwL3+XgJ/eiRzuY9EL3zctuoF27CyuZWuxtGqJY9YNYPesI8+Zcxf435LNrN+8n26dY3n+j3MIDg74EmZRt0T4LC9ZsYN+vTqYXnThYV95EW7ecZhX3/yc7IuF3JAwgJunDqVDXHS1QDR/iYQXW75K0JMvVuveml7scXUCRUHZvgHXx6/huH8GltbVE1JNB3qt79NPp+Fet920Sjhm34TcIupav/Ibz3e53axev4+/zF1IYVEZISGBTJs4kMd+NJUml0BVFNV0up///ho6tIvhyV/NMutXCzXjYn4Jf31xIZt3HOL2GaOYNmkQsa2a4aimR52emYN77S4kQgn8zXMekYHnIRZlvnYl4nzrH9hvnYi1d1ePDPRavsQoKzfLYql7j2Ab0gfb8AHg4UhlUY/60y928tTzH5pDtdmsXD+8J88+cRcR4ZX5HwoKS0jcfpglK7ZTWuZi9swxJqwC7g8WJyLq/n20ONEs2j4xYQAOe/U33aLqqPL5FuTW3Qj48a+vpdi/fLbnIRYhLCm7cb4zF0u3WOzTPJPq6FpJ09B0tL1HUJIOIDWLxCESI3pBRVI1jaS9J5n35uccOnaOuNjmPPLAZEYN6UHApZLCR06cJy+/hNOpF9i09SCtY5ryx1/O5OCRVPYdPmtCu+yLnTxy/xTzA6jupk7IWDt2BvfiTdgnz8I2Yfq1Evs3nusViPVzp3F9+h56+jECH7/X46tWnUlWZDISMWVCjahwYZ80EksH78UMipVWRIycPJtFdItIRg/vacbpXXb13LrzMHa7zYwa+WT5Vk6ezuIfz9zHspU7GTqwG+98tA671co9sxKI71z9cRiqhpZyDGXFLgJ/+Sfkr9XwqDOZX+FBXoHYKBI72HW4F71J0FOP+GxibaOkDGXTbrRzmaZaZB3c2+t2b6Hfin/fNp8Jq9nKdck0CQ2me9c2LP1ih5k64IG7xpuQjx3Vh3sefoH77hjP2FG9CQutvtXIKC5F2ZmClpJG0J9fQQqs/jNqArtXIBabO/XQPirmPUXgz+6qLEDuYR2yJsL6xj1CtxcRDFuSkdvHYhdqRD0tmCOgLimrYMXaZFo2C2fYoHhWrtvD3+ctZkJCP3509wQyskSg6jv87Y+z6durQ41UCT0ty7RM4Aog0ENBomJOvAOxSLJx4ggVL/wB+y0JWHt29jnneP1iPu6FqxFFCW1jBlWOoZ62nLwijp9MZ9+BM6Y76IjB8STtO8GChRt5+N4baNY0nNUb9rA2cT8/nj2Jodd1NetgV7dpR8+gbE5BjutJwD0PV/f2Gl/vHYjFBuDsCZxzn0buGYdj4nDwpeNnlxv3qi2oJ89hGz0QW7/u19xntsYzDKzeuNfc7JWXu2jTujmDB3TG0CE55SSTx13H4s+2k3khD10zCAy0M23iYDp3jKleuVoD1P3il+kQ9lFTsI33zKbOeysxIMKUXB/NRz24k6A//Agp8KtMOLWZME/cq+05jGv5RiwDe2Eb1hc5vOG6VlZZnoqKsnUPako6gQ8/gRzbrsq31vZCr63EuF2oxw5Q/qfHCXziQSwxzTx+RFsj4bkVyl9aYKYasN8wEkucv+6eaVo7m4GycSdoYQQ98RxYPXda6T2IhTNKTiZlT/wI+/jBWIf0rv+rsSjK/clKhO7nuHkC1m4doJonWjX6cHzgJmXHfrTkE1j6jcIx426P9th7EIuqqoX5lL/wJJK1Asftk5Ca1GM/ClVDT79AxWsfYht5HbZh/SoPNTzsoeZROqr6MsPAvW4H+ql87DfdjbX3dVW9s06u8y7EFeVmDgr30ncJeGgmcquW9dNKIX41cvNxffAZ6AaOmZOQo31E/akTTH74IUZ+Ie7V20AJwXH/L5Ajm3rgrV+9wqsQo2no2RmUP/1zbKN6Yx3YEynMM3UeqiNlo7AEJXE3ytrtOO67GWuPTh73UKtOfz16rchktG0v6v7TWHsNxzHjLrhUpNxT/fAuxGKUipuKl/6EUZKJffoY5Jjmnhp71d7jdKMePY17xUYs7dtgnzGuMtSoms7iVXuZD17ldONashqj3GHqwpZuns+p4X2IdQ1lyzrcn7yBberIys2Sh/1wvxcdUTAy7QLujbsxLubhuP+WSv9nP8Bfikw7nYayeiuWtn2wz7wPKdjz5kbvQ2xGBhdQ/rcnkFuFYhvZH7mlZ3Wq74PYKCiuDPjcc9jsl9jQ+dtXEhCnlcqKRPS0AmzXT8WWMNkrH7j3Ib4kE9fS91ETv8A+cRAW4WPsbV8KRUXdfwxlSxJSi6Y4bp+M1MjKlF3tg9WycnF/sgpL58HYp9yGHOWZQjPf7le9gVg7dwbnvGex9IjBNrSf1yOE9XOZKBt2oRcWY5+egKVd66vNaeP6u27g3pKEtucEtvEzsY+5wSursBB6vYFYdMY5908ouxOx3zgK2+hBXhOKoeumb4R+8CTWYf2wDe9nAioChb8MBf4OsiK/cOPhWC8oxvmfj7B07Geuwpa4jl4bfL2CWEtLxfXGC8gxAdgShnjF3JZzsZCPF21CTz7EpCHd6XT7RPOIWVTMTNx2EFHH2Ax7/1br0bUtY0b0avAZfi4P271mK9q+kzhu/THWgSO86jJQryAWfsbO9/+DdmA71kHx2EZd57GqlGJyRDj78/MWmaE7IovPmKE9mX3/ZLp2ikXVdNIzc/nNM++YvrYzpgylfdsWHD2eztbdR+gV39YM62nwTRz85Bfei9aiAAAUuklEQVThen0hlh5DsU+6GblVW68Ou35BLBxJMs7hXvg2OLOxjR+C3LqlxwQkUrA++fz7iFpzovXu0c6MfJgwup+pSpSWVTDzwb9z/dCe3DR5MFarheLicvYdOkNIcCC33NhwU7Z+OQlC1VqyFu1sLo47HsLSox+S3bulyuodxIIW98olKNtWYWnfDNvYIUgBHhCSYZC5IYk/vr2S7aeyTOuIqOz50JwbzEyWoomazBNve5pHH5hMcKCDwEAHHdtFm5HFosW0jPTYB+eVF4kYurQsnPMXYx8z3fQZ9pZF4uvjrzOIVVXF6XSa8V3fbg67w5zoqpqodLEar1iElnYI2/UDKo95r3HTL1yk7JPVbNVlDmoyssNG354duK5vJzPeTFU1zp7PZtYDf2fc6L5cyClg2sRBjB7ei/AmjaCMmbDnl5TjWrQKyq04Zj+KpW1HkRvgGs/M1R9fZxALgE+fPs22LVtxuVx07tzZ/M/MzEyuGziQ+PhuBAZVPXBQ3bcLZfUiDLkU+w2jkJtdw1VO03CJn8gTqdgnX09hdHMTYpF05HKxxKLiMt79eAOJWw8yekQvs5j4nbeMok/39sgWCavF2qCtEyIoVhz8uFdsJuCh32IdOBIpoPohTFdHsvpX1BnEbrebpN27efqPTxIWFsZtt8/CWVHB+wveY/a9c7hx2jSaNGlS5R4aJUUoW9aibFqOpUdb7GOHXRsPNxHvd/IczgXLsPbthn3UQKRm3ywMI35b0jNyue/n87hp0mDuuvV6zqReMPM2CGuG1WKhY3sRztNAbWyKinYyFdeHXyC37UrgY08ihYR6zQT6bYjqDGKhRhxISeHPzzzD3ffcw/CRI80YrX/+/R+MHZvA0GHDcARULwRJT0/FvXop2pFd2G8ei6VDmyp/BFW6UPhG5BXi+uBzs56efcZ45BaR35gcMa6yChd7U07x09/9l7/9cQ7X9emEoqqUlFawaPk22rZuxu03j6peTFqVOlgPLhKehhfyULbvR0/NJ/DxZ5CjW9cbgIWE6gziiooKEjdt4vnn/soLc1/kzOnTRMfEYBGrVMeOREZFVX+SNQ31xGHc//svRlkuAT+6DalJ3a0ARmk5SmISyoadOO6dgcVMhv1NHc/tVjh19gJLPt/Ghq0HmTl9BN27tCH3YpFplThzPpsbxw3gtukjGp6NWJjTCopQdqSg7T2NY+od2MbdWK8ArlOIz5w5wwcL3mPdunX0G9CfrYmbWbR0CW3atq3V5BouJ9qBPTj/81csnVqb+dvM/A61PR4TkRrns6h48xPTj9k+YfgVw6OERSL1fA5Z2XlXXBZtVivt2rakTWvv+A1c07Xa5ULZfQhlawrWHoMIeOAX1/R1NX14na3EO3fs4L///g8DBw1k6rRpPPTjn/D6m2/QMrr2WS9FUXM1aSsVL/8J+8xJ2K7rhRRUPdXk2wISLpauT1ZilFWYlU3NGtPf82FUZtX5fhGL2xpSVVBzpLqBuucwSmIyckwXAn7ya49l9KkuzHUG8cYNG0yIH3r4YYYMG8r2bdsYNHgwgYF1sIM13TXzcX7wX9SkzdhvSsDaq0uNQRbgiuw97tVbcNwxudKH2e+h9g12RIZPdVMSUmQs9lvmYGnfpfa/ftWls4rX1wnEpaWlLF+2jKWLl/DKq6/SvGULKsrLCQgMrL4e/H0d1zVEXeiKec9h5GdgHz8EiwC5uqmjhItlyjHc63di6RJnJgE0IzX87UsJqAdPoGzcheSIxD7hZqz9BoOt/sqo1hCnnk1l165d7EnaTW5OLuMmTGDo8GG0raUufEWmRBbKE4dxLXkfirOwjuqLpXtHJHsVBSzuP3kOZc129LJyHHOmYxF54PztSwmYkRprt4E9CttIkT96YKU5rR63WkOcl5dH2vk0igoLzBO5kJAQ2sbFERkZeW30RAHi0QO4l32IoRRgHdQdS7eO37EqXEnmwnFF3ZKMduo81qF9sQ3q5VcjviYo/Wwa7vW7QA3ANnIS1gFDkUKrbtv3Fue1htgrHRfVOvdsR9m4AsOVj6VXR6zxHZBCv//413ArqMmHzM2KCEYV2Xt8KXXWNZWzSBR+Jg1lczKUUQnwwBFIEZ4t2VDTMdYYYkVRSE9P5/TJU1jtNuLj42nWrNm1WX2vMDpDVdAOJONe/xlGURbW3p2w9u5SaUe+QtNOn0fZuBt0HVvC4Lo/OKnpDHj7PrPuXppphTBcVmwjJmATAHs4d0RtxFBjiFPPnjU3c198vsLcwN1x5x1MnT6dgGqeytWm88LupabsRlmzHD3vPNa+AuRuSBHfjEgWyZ/da7ahZ2SbNmHr4D4e+9hqNb5rebOw+JS7zONkZeteUB3YJ83A2m9ovdeBvy2WGkMsAJ7/xhscPnTYfObIUaN47m9/rRO7cLXmTujIxw+hrF6Gdu4Ilvg4rNf1+EbEtLIrBXXbPnP1tY66zp/FUgBcWoZ66BTqht0Q0pSA2+5Dju/tdd/gas39pYtrBfFbb87n8KFDphltxMiRPPXM08S2qWP/hiqOSr8gAjs/N/VkKToC+fbJFOugaxq2/31OQEgQjjGDsbRv5AGfqlYJ8P6juFdsRY5uQ+Cvn0WOal5v7cBXQ6DGEF/IyuK1V15h5RcrCQ0NZcYtN/PQI4+YvhLeaubJ3v7dlLzyHEdUlXlFKiUlFcyMCGD8vVNoMbS3V2PBvCWXL98rPPbOppv+ItqJdKx9BhNw3898wgLxQ7KrMcSi5ll5eTkFBQVmzFnTZqJwnwciMH5oNOJn0uUk79hh5tx5J2ecKqphEB0Rwu8en8W4hP6NVhc2nC7UHfvNentSUBT2CTdhHXx9pU9wbf1QvPx11hhi0W+z4LUoaI1Y4Ly3An9dhoahk3shm8njx1NYWmb2Mdhq4cmHpnLj1OFY62HCwmvNgLCLi9XXuFCA3KU39hETkTt1q7e+ENWVR60gru7LPHW9+IV45+23+eiDDxEuosOaNeGOViH06N4W24DuZrWjBn/UrBsYeQXm8bqWmokc2hTb0LFYeg1AimqO5KidA5Wn5rIq72mQEItfh+zsbI4fO4aqqMQE2YnOSsVxdA9GaS5yu9ZY+3fHIiKpLXJV5OQ71wh4i0pQkw6gHk/FuJCPbcxUrN37IMd1QmoSLtzIfWc8Vehpg4T4SuM2CvLQTh5BO7wX7dwJMMqR28Zg6dkJS2y0z+uFwmauXyxEO3zSLA5ppOdg6TkEOToW66CRlVHJcv1Q+arAZbUuaTAQi4DUlP37zeBUCQmrzcbYcWO/udk0w5Gy0Q7tRz24ByMvCwJUs3iMHBWB3CG2bhzuqzUFtbtYbNhEZXs9PRs9Mxf9QiFy09bIMW2xJdxQaTrzcNLr2o2o+nc3GIhPnzrFok8+YdfOnWZYVJ8+fbnz7rsIulKEtaqi5+eiHUkxfTCMwlwwXMidW5tlDKSIJsgRYfUXaEVFv1iASD2r5+Shn8/BKHJCcITp92sdPBK5VRyStTIfRkNvDQZioQcLR/znnn2WO++6izvuuuvq5jTz5KoE7dAeRIoA7fxZsGpIkUFYWreoBLpJqOl8bzoLWb30c6zpGC4XlLswysvRcwvQT6ej5xRhqCC3iDV1XkvX3pVBnI0E3ssfZ4OBWKgR69auZd7cl3jj7beIja1mlXihapw9gbJ/N9rR/eg5F5ACLEjRUViimyLHNDO95KTgIDOTvSSAFpvCytikulvsdMN0UjI0DdyKmRNO5HzQs/MxsvPQMnIw8sqQI5th6dAFa/9hyB26IgU3ggQu3yPlBgNx2vnzfLJwIXuSk/ngo49qB5Xwx0g7i7ojEXX/LsSm0CgvNldiW79uyLHRSE3DTXXDTLFls5irnyRs5SL3RFXB/hJYHVGEB3Ek7BSrrRPhtCRKjmnHU9Gz8sDmMPVbuUU0tgk3Yekc75N+DrWbmCvf3WAgTtyUyFvz5zNgwAB++tjP6khWRmU6YkVBS09F+XwhSvJ2DFc5qKq5YoomyjOIcH+5XSvkllHmai2Ffq0KlBm/J5516Xnif4lVtqDokk57wXSHFFXqUYR+YKlc6e0OLB26Yhs3tdK/93KIUF2u/HUkKW8+psFAvG7tOt5fsICbb7mFG6dNNWUqfJ4/+fhjhg0fbkab1KppKobTiSjna7hd4KzAKCxAy0hFP3cK9cwxjIw0kcnjuyvxZV1a0y9n6q7syqWPgKBQrB3jkdt1MlUEOaJZ5XGwOMa3OyoPJswQrDpUW2oljPp1c4OAWBwtf7ZsOQs//phn/vwnOnSszFq+fu068vPzzGxE0XWQOuDLqRMl6oUqIMAWULuclVA7K8wV2hCrtOKqvFxRzDJn5iosVlKRgE+spMJm6whAEnq1zWEeAZuwBgRWWhWka6Bv1y/26qw3Pg9xZkYGIl3Ask+XUVhQwMxZswgKDkbE/q1ft45Hfvoog4cMMWP/rnkz1YVL/3TNfJ1h6r2V/91MCyDLlevpZZCrqj9f88777gt8HuKLFy+ax8vnz53HarUSHRNt+jcL/4nsCxcYPWYMLVq2rDcOSr6LSv3tuc9DLPIii3/f1+x2e93lvqi/89ioe+bzEDfq2fMP3pSAH2I/CD4vAT/EPj+F/gH4IfYz4PMS8EPs81PoH0CjgfhKVZ0a+/Q3lJzKjQLiywGtYtKEDbkxt8qE4ZX/6ktwb23no9FALGzJAuCGMnE1nXgBr6ZpJsS2elCDrqbj+Pp9jQJi4TAvSpQJgBvKxNV08oUsFLfbdM7zaN68mna4Cvc1CojFKuxyOs24u6smeClWWJ+rcbhceKNBsFWifYiFns1tNK1iLu8qyP3KlxS4WZqrk+a6VCDEItEhwsroaCtmGUvhh5HvYn6OQdkld4zKB0l0bGplULSVqyVjFauwCCAwdJ1gT/iT1FgYVb+x0UBcVlaGOIK+ag2RrAp+d1JheaFBEwlCLBLhwRYGxTp4tL2Va5njSEstY/YpjTzVIMasUirRp5WdO7o4MFNdawakl/Gb0zpFlyAuVwzOaBLXtXfweHcHV8uEJyAWfiViRa5OccyqI+X5KxsFxMKvuLi42FyFr+rNllHBgyfcJLosXB8u09zQSM7TyQix8tkQB65Cg8AgKy0CdApKdQpUicgQiQgJLhRpnBUemDaJbpFWmjlE3HXVW+nxUqakG/QOkxkTLGG3ykRHWOnW7NLHIzzkitwk5hm4hD++SyMpRyVZtzCog4OftLMhskr8UBO/SiUlJWaixaimDaPUQ6OAWPx8FhUWmjpg2NVK816C+KzVzi862OmFmw9S3LwmyXx0nczWAxrRsSGMDnGzJk0hWZEZ29JCV1lnzXmVM27QZIlO7QN4sI2NIOEWXEWOMw+WclsuDGkqMypUxmG30KaJhU4hMt+1qejkpTt5/bQG4XZu6mina/DV3yQ+6KKiIjRVNb37GkJrFBCL4un5eXlmgfSIiG/Wbf7OJF6CeK9mYWa0hVhdY1WqRkqwhQXd4LndKp3bhTCivILn8jQ2Wa08Hgpxis4iVeL+aAvOXJVXJSufDw2klVW6AoBXRuf0wVJ+l62RIcs0UQ3KDIkBrez8Md5B+LcpdrtYutfN506ZhE4OZrayUpVYbLHBFbIQK3Kr1q2vHhHuA5Q3CohFPjaR1io4ONgsyfCD7RLEC4TaIEs4ZGgeKHNbtJ1fRSrcv1ulTSsb+kWVVRUGx4Is3OWAporBwUg7C3rZceS7OFgqEd8ugCbCD76KIJRmOzlZDi2a2mhSovDiCTcb7Db+2iuQQd/y6VfOlfHICY2IFgHc095O9yr6/ItfpdycHNNa0659ez/EVZwbr18mJkyU7Q0NCTFXn6pAvE+VmRlpYXikTKsoG22CJSpyyk2Ii2SJ/GCZLuU6+20S3a0QqcCpZnbe6+sgwqlS6IaIJpV1ooWtwQyC/sEX6zhLNSqQCHRYcBS6+ecJF8sNK8/0CGJ0ExBqcOVzdFKSy/hJLszoEcCPYm2VG78qNPGrJHJLC5l06tzZD3EVZFYvLhE78iNHjhASHGwGjP7gqd2XOrGDX3R0MKG5iCiSkHX9S4hXahIP97ASkamx0CXTJ9CgmVtnR6iNF7vayDlUzuwyK2tHWziwS2G9bOXernaGRf7QD77OoT1l/DwfbuhkZ6Km8W6qwt4QO3/uYMOeVsELBRJzeocwKsLF6m0u/uCS+XmPAO5taa2y3i02dRnp6eaBR/cePerF/NS2E41CnRCnUwJisSMXEIeFhX2/3C5BnGpz8KtOAUxocelS7SuID4fYeKWvRPpxlbnFMmNjJK43dF5O0zlqlXCoMLSVg3/21Phoo8JLkpVnewYwo/kPa63OtDJ+e0xlgwJOoJld5pa4AO5vJrH/aBm3X5T418AwpkVW8N5mN8tlGw/FO5h8led+fbAZGRnkZGcTGRVlFsxsCK1RQCwmSlR7EjF3Ykce167d98+dS+douU6FJNM2SCbq8gGHyDrp1jlSbFBulYgPhfIyg3OqRFQARBk6p4s1zisiQZCFzk0stA8yyCwwOCcOI0JkWtivYj1wa5wuUjlboVOKTGSghY4hFlraoKhMI0WBrmFWmtt0Mgt08iWJVsGij1e3SogBC334xPHjpioR37371W3mPkJ4o4G4tKTEXI3FRHbt1u3qG7xqT6CBrhmouoi2l7BZqgbWd14jypppBjoSFotETR/z7ecK9UEkXTx//jwtW7Y0VQm/F1u1J9m7NwiVQqS6OnnyJJqu07FjR+Kuph97t8t19nZhFxYb26zMTCIiI+ncuTNRUVc7oK6z11/zBzWalfjyz6lYicSKJPTjy8VyGqpnm/hwxeFGYWEhwiohbOQisYwnK79ec4IbY6CoMPKLXBUCZGEvFZYKs3hOQ8xvJvyGERmw7OYvj6gxKHxHGooacfkDaVQr8ddXhcuOMMIxqKy01BMLhuffIUmmJUY4+ggX1IYGb6OH2PNE+d94rSTQaFfiayVQ/3O/XwJCtbnkKX3Fiy7bc4Sznmg/dK04uRRNuFj7IfZTd80kICC8DKZwhRbVXb8OqAn1VymbzQAEcb1TM1BE3vGv9ezydZc/hDCrhE2Giv//4P8HlMUKMh0LxVUAAAAASUVORK5CYII="/>
          <p:cNvSpPr>
            <a:spLocks noChangeAspect="1" noChangeArrowheads="1"/>
          </p:cNvSpPr>
          <p:nvPr/>
        </p:nvSpPr>
        <p:spPr bwMode="auto">
          <a:xfrm>
            <a:off x="130175" y="-601663"/>
            <a:ext cx="168592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5" descr="data:image/png;base64,iVBORw0KGgoAAAANSUhEUgAAALEAAAC3CAYAAABdcL/YAAAAAXNSR0IArs4c6QAAIABJREFUeF7tnQd8ldX5+L/ve1c2GawEAmFD2EP2EMIUBMQBTnC1dbS2dtn2V0drbW1rRVHbqjhwVJEhKLJH2JAwwt4EskhC9rr3vuv/P2/AiZLFvbnJPZ8Pn46845znfN9zn/OcZ0iGYRj4m18CPiwByQ+xD8+ev+umBPwQ+0HweQn4Ifb5KfQPwA+xnwGfl4AfYp+fQv8A/BD7GfB5Cfgh9vkp9A/AD7GfAZ+XgMchdrlcFBcVUV5RUWnjQ6Jps6YU5Oejapr5/4WGhhIWFobVavV5AfsHcO0l4HGIc7Kz2bljJ/v37wMDWkZHM2HSRFavWsXF3IuEhITQf0B/evbqZYLsb34JXE0CHoe4vLycDevX88I//oHD4eCJ3//eBPb9Be9x6OBBRo4axeiEMURHR2OxWK7Wf//f/RLw/ImdcNXYuH4Dzz37LDNvn8XsOXN49513KSws4LaZM2nTpg2SLPunxi+BKkvA4yux2+1m5YovePWVeTz86KOmGjFx4iSGDBtKVFSUf/Wt8tT5L7wsAY9DXFBQwNLFi5n7rxdp27YtWVlZ/PuN1+nduzd2u90/M34JVFsCHof41KlTvL9gAUm7dvPjhx7i5ZdeYsbNN3PnXXfSJDy82gPw3+CXgMchXrduHe+89Rbd4rvz0MMPmSvy/r17eXHey7Rr1w65EejDYl8gNrgXsrK47M4tWyymOiWsM/4NbfU+TI9BrGka+fn5fPS//7Hqiy+4Z84cpk2fzo7t2/n5zx7j/gcfYPKUKcTGxjZ4tULXdfLy8ti2dSvbt26jW3w87dq3IzMjQ1gdGTpsGHFxcUiSVL3ZbKRXewzi3NxcDh44wMYNG0hLS2Pc+PFMmTKFpN1JvPbqqzRv0ZzRo8dw/ZjRtGjRokFPh1h98y5eZMWKFbzy8ss8+dTTdOjUkcRNm9iwbh1z7ruP8RMmYLPZGrQc6mpwHoM4PS2N48ePmyuQaOHh4fTv35/t27bjdFaYK5DDEcDAgdcRHRNTV+Ort8/JyMjgk48XsmP7Nj786CNz/JsTE/n3q68y6447mHLjjaYd3d+uLgGPQfztrojVSPys6pqG1WZrdD+dyUlJ/PXZv9C6TSxz5syhrLycpKQk8nJzmXHrrfTt27fRyeTquF75Cq9ALPTj4uJiUwd0VjhpGRNtqhCNxVfC0HW2bN7Cb371K8IjIswVV9jPhS485cYpdO3WjcDAwJrOaaO7zysQ52TnsHTJEl584QVzdz5s+HD+8re/mkfNjaEpisL6det49eV5vPKff9O6dWuEY9TMm28xrTO/+d0Tpkz8rWoS8DjEAtpNGzby+M9/TklJidlLYVJ678MP6NO3b4O3TIjxZmdns/iTT1i1chWLli75cszC3Lhs6VJ+8atfmjpxYzA3Vg3TH77K4xCL7hw9coSX5s5l3Zq1pt7XrHkz3vvww0ZhJ3Y6naxauZL/vvZv2rVvz1///jwVFRVsSUxkwTvv0qtPH+6ZPZsuXbvUxfw2imd4BeKK8nLT3PbxxwtN3+Ibp01lTEKCaehvyE2oDHuSk00vPnHcHhIcQmzbNggduUmTcCKjIk2bcatWrQgICGjIoqjTsXkFYgyDCqeTtPNpuN0u2rRtawLc0H8+xYZW2Msv5uZ+cxIlibDQMCIiwgkKDvaf2FUTce9AXM1ONuTLxR7BfzJXuxn2Q1w7+dX4buHNd2D/fs6fT6N9h/YMHDTIf0JXQ2n6Ia6h4L5zm66D4sYQ/9wucFaAoiBUp283NxJ7T57m1flvcerkKeK7dzcjXATM/qPm6k+IH+LqykxVMcpKMcpKKmF1OTEEsBXlGOY/8bcyjNIiUJUrPN2g0K3z+YlUnl++2rSTy5LEHx7+MVOvH0FYVFMkuwMpKAiCQsz/TiPw7KvuNHz9ej/EPyQ9sYqqCoZTgFoOpSXoJUXoGefQM1IxSoowigsw8nMwnGXC4A0WuRI6mxU5PAy+7YkmnH+Ky/jiVBbzDmfgcqsEOmw80r0tU+NiCI+OQQoNR2raAktMG6SoFkhhYUiBweAIQHIEfPeZtSGgAdzrh/jbkyjA1TUMlwtKi9Fzs9FST6GfPY56eA9GaTFSUABSRBOk8FDksBCk5lHI0c2QIsKQQoKRHD/sfabpOgcPpzL39WWcT8+lY1w0z0wdTER+AVK5E6O4FD2vCKO0DMkRiBzXGWuXnsix7ZFj2yGFhlbCbLH6V2l/atdvEWzolSpBdhbKjk0oW9ag52YhBQYgNQ3HEt8Ra994LNFNoQ5yYggHKKdTISjou95qwnZs5BWiHTmNeuAYRtZF9KISUDVs46dhG5aApW0HpJCwyl+ARux77F+JBceGgVFeivLZQpRt69ELLoLNgrVrHNbh/ZEFtJIMVguS1VKnq98Pmth0AzQNQ9VAbBxdbpSkg6iJyRhOFWw2bANHYBs3DUuHLnXaL1/SMho1xIbLiXZ4H+5Vn6LnZprqg6VXByxd4pCFuhAaZKoHQr+tF8382JwYhSXopWXoZ9PRDpzGKFeQW7TCOmAotlETkEKb1IvueqoTjRJiozAf9WAy6p4daOdOIQVbsHRpa+q1pm4bGowkoirkehoeJGDWdCgrR79YgJ6Vg3Y6EyOnGCmiBZb43tiHjzU3h41BzWhUEBsF+WjHUlD37UTLTEUOsSK1aY4lNhq5RRRSSFClfulLTQBd4US/WIiedgE9NRMjvxxCmmLt1Q/bwFFIEVG+N65qzEGjgNgoL0M/dRQ1JQnt7FGQXcjtYrC0jUFu3cLcuDWI5nKj5+Sjnc9EO52GUeRGbhmHrd8Q5G69kJtENki9uWFDLEKgci+g7dmOun8XekU+cnQE1q7tkDvGIdnria5bx1+Q2Aga2RdRj55BO3AcKagplo7dsfYfhqVdR9Pe3JBaw4VY01D37kA9dhDt+B6kAAlL765Y44VZKqghzeH3j8Uw0A6drIT5TAaWtvFYrxuOpXMP5GYNJ6K84UEsTFJF+WjnzuB8/Z9g1bFe1x3bgB5IUY0zw5Aw46lbklH3HhUx5Vj7DMM2PAE5ujXIPrYHuMIn27AgVhT07EyUHRtRVi9GCrRjv20CcrvWSPXFTOat3wChWmXmomxJQjuSiqVLb+y3zEZuHoMU4NtBqQ0HYlU1zWXuTz9EPbAL2+Be2CYMQwoKbBRmpqp+G8KSoSYfQt2wG4IjcNx6H5Y+AysdjXy0NQyIhf67bxeu/72BUZaHbfJIU33we399D5Ui30dqBu7VW9HO5WCffheOG24xTwB9sfk8xMLXQdm4EvfKRUhNHNjHD6lUH+y+OSEeg0jV0LNzURKTUQ+exT40Afst9yA1ifC5Xy6fhlj49bo/X4h74wosrSKxTRyOpWVT8ANctW9BgJxXgLrnCOr2g1i69cZx+4PILVv7FMg+C7FYgd2ffYSSuBK5VQT2ccOQW7Wo9Of1t6pLQHjLFZagphxD2ZCEpWMP7DfPxtK+s8+A7JMQixM4Zc2nKNvWIrcINj3NLHGtai307buP4XBY6RAXTXiT4KqD4OtXGmCUlaPs3I+6dT+WbgOw33BLpWecD7h4+hzEIhRIWbccZesa5Jah2Ib2Rm4TU2thZ17IZ+5/lxMWEsiMKUOI79LG19Gsdv+NsgqUxCS0Q2eQu/TDPm4qlrhOtZZttTtSzRt8C2LDQNn4Be6VC5FjIrAN72v6PtTWCuF0KSxdsYNtu46Qm1fEA3dPYNyoPtUUZcO43CgqRdmajHYyE2v8QGwJU5Bj6vcH7TsQu12oRw/gfPMFE2D72CHIrZrXWgdWVY2k/SfZvvsoMS0j+WT5NmbdNIJbpw5vtPkgjIJilC3JaOfysPYein3sjUgRTevtV+obECsK2tmTVLz8J6QgsM8YjxwbXRllUYumaToXcgp45c3PuXWayEJp8M9XlzJ53EBumz4cWy2fX4uuef1WPTMHZXMyek4ZthGTsCdMAVv9rG5V/yEWhvmsdFxL30Pdu4WAR2/H0lKswLUDWFBSXFzGZ6uTuJBbyNSJgygtq+D5eYsYf31fZk4fQXBQw/L2qu6XoZ3LRN24E71EIuCeR7F07l7dR3jk+noPsZF/EfemVbg/fRfHT2ZijWtdaxVCSFaswqlpOTz3r4/59aMzkC0yZeVOnn9pMSOGdueOGaOICG/YCQ6rQph28hzuNduRjGCCnvxXvVyN6zXEwhKh7tqM68PXzPAhx+031HoTJyZOeHUdPHKOV+d/ziMPTKF7l1hT/xU5IH76xH+Jbh7OPbMS6NS+4dcOuSrIbgX1wHFcSzdgadOZoD/8o05+Ba/63mpcUK8hVg8k4178LujFOO6ZhhRW+5WxtMxJ0r4TfLpyJ7kXi+nbqz1zZiUQGOBgw+YUPlubRIXTxXV9OjLu+r7Ed67fO/NqzHXNLhU25NIy1OTDuFftIOCeR7CNHAfW+nOsX28h1s+fxbV6KfrpvdgnDsPSrUPNJuFbdwk1orC4jNyLReaKHBhgJyY6Cossk5dfbP5N1XRCghxERoQSEuzbbop1IjTdQM+5aKoVemoeQb/5C3KrtnWSe6Mu+lcvIRZJ+YRTj7J5BZZOLbCNHoTkqNnOWNcNsnMLTH1XnMJFNAnF4j+arj47ioqWmoHz7aXYBiXguHUOUnhkvTgIqZcQq8nbcH+xCGwV2CePRG5Rcxvlmo172bb7KPmFpbRt3ZyEkb3o27NuVvXqk+DjdzjdKLtSUDbswXHHT7D2H4IUHOr1QdU/iF1OnB++jnZkJ9bhfbEN6lXjr12kiXr8yfkkbjtkrsRNo8K49/axPHj3BK8L3ic7INIDON1UzHsPObINAXc/jNym/fcORWTGT09PN2sVXm7BwcFmIfq6LDRZvyDWdTMnhHvVIuRIC7aEIUhNar6ZE/rvjx5/hd17T+ByK4SGBDLn9gR++sCNPslQvei0bqBs34eyZgf2m+ZgGzoaKey7sYtivyEgPnTwoFkpVdTli23ThrCwMFRVJTw8gu7d47HUQU67egWxUVxExX//DsUZ2MYMrNzM1cKLSiS4fGPBKhJ3HDLVibg2zbl5yjDGjuxdL3jw1U4YbhXXW4sx9CACbrvfzDh0pXkSIIuM+Pfecw+9evc2y5oJU+bqVasoLipmzr330r1nj1qLof5ALCJyk7eZJ3PW+GisowYg2Wu2mfu6VBRFI+XwWXNz16Z1Mzq2izEtEv5WOwloB07g+mILjom3Yx0xDinoyq6rF7IucN+c2Tz6s8cYkzDGrAq1/NNPmf/mfOLj480inLUtOFR/IK4oo/yfT2I4L2IfNwRLt+/XtWonfv/ddSEBQ1FxvrMUSQ/GMfUOM9j0202sxPPfeJPlyz7lyWeeYcCAAeYlB1IO8Pb8+Vy8eJE33ppf63Jn9QZidc92nO+9hm18f2z94mulRtTFJPmfcXUJqEdOo6zahm3kdOyTbvpODguhE4+9fjQTb7iBu+6526zPJ1pyUjJvvP465WVlvPn2W7Xe5NUPiEVdu5f+hJZ6BMe0UWYya3+r/xIQ4f8usRqHx2GfentlSNOlJlbhsrIyJo4dx2+e+C2jExIIDQ01C0+++/Y7zJs3j1GjRvHC3Bdr7fLqfYgNET5+mop//h/W0X2x9uuG5D8lq/8Eix6a+5hDKDsPYe0zCvtNdyGJEgymg5VGRno6N0+/ySzC3vdS3e7jx4/z1ptvkp+Xx29/9zs6dupU67F6H2JNw7X4XdSda7HfOg5Lu9rHytVaKv4HVFkCel4h7k/XITVph2PW/chRzVEUhfS0dN6a/yZLFi3m5ddeJbplNAdS9nPkyFHCwkIZOXIk/QcMaAAmNmEDczkp/+MjSNGh2McPRWoWUWUB+i+sBxJQVdyfbUJLK8Y+YQaW4WPJy8tj+9ZtpKSkkJ+fbxaabN68OW63G6vVQps2bYlrF1frDd3l0Xt1JRY+EvrxQ5T//fc4bp9oZqwkwHfTKdUDpLzSBVEcR9m6D7lFZ+x3P0yponL2zJlv9CUkJJSwJmHmYUddntaJl3gX4tJiXB+/hXZoB477b0Ju6nvZZ7xCTT17qSEK4qzZhp6jmj4VljjP+qZ4F+L8XMr//EssXVpiGze08eQNrmcQ1kV3ctbt5NTWY1T0HUGHhAlmiV9PNe9BLGLn0lMp++0DOOZMxxLfvk5O6DwlOP97vpKA262yYfkW3lqwkgzdzo1Tp/Lwo48SHuGZfNBeg1hU5lR3bKTi7bkEPfUosnD0qYWfhB8q70kgMyuP199bw/+WJJqBBrGxsfzfU0+RMDbBI53yGsT6+TNUzHsWAnUCHrilxk7vHpGS/yU/KIFTZ7OY/8FaMwGNgDg6JoZHf/pTbps10yOS8w7Ewk3v1DEqXvw/bGP6YxvS16zW6W++KQEB7oq1Sfz77ZVkXyhk1NDB/HnuS4SE1NyNtjqS8A7Euo52/CDlL/yegHtvwtJe1I5oXNksFVVD/AyLqJPcvGKcThfNo8IYM7IPrWOisNRBXo3qgFDba8srXOQdPEXZtgOEt2hP9M//r9bHyVXtk1cgFmlZRTVP5/x/EPTEA0hNQhuVPiyiTLbtPsanK7Zz48RB9OzWFk032JNyip1Jx5g+eQiD+3dBrq8VTb+HLi03D2XLXozzJQT/5TWPLUxegVjPzUZZuxxl3WKC/vxYo1IlhH9z4vaDvPvRBlo2D+e3P7vFDJsS7cSZTJ762wfcOGEg0ycNJijItw5+jApXpS/F5kMEPz0XKbJZVRfTWl3nFYi1owdwvf8qOFQCfuwZ5b9WUqrDm7OyC/hwcSJbdh7mVw/fxPDB8V8+PSe3kJ/9/nVGDunObdNH0DSyEm6faUJNPHQS1/KtBMx5DGv/oR7puuchFp5Pu7fgfPPv2CYMxTai0lG6sbTk/ad4+3/rcLsVXnz2QUKCv8r3duJ0Br9/dgEJI3tz27ThRPkaxMJ77eQ5XMsSsfW/HsesBzwyrZ6HWFNRd2zC+f7LOGZPw9I+1iMDrS8v2bDlAG99uIbwJiHM/cuPsF7KgSF8oT5ctIkFCzcwe1YC028YTFCgb6kTQsba+SyU1duRgqMJ/MXTHhG75yF2u1C2rce1+A0CHppV6S/RiJrYvL23cIO5kZv7lwfNzEOiiUz1T/z5XQzd4Cf3TmLwgC5f/s2XxKNfyDVrfxhOB0G/e94jXfc4xGa9jc2rcX/xPoE/uxsptBHVxgAu5hez5PPtpBw6y//9ciZhIUEUFJeyYk0SW3cd5a5bRzNsYLdvqBkeIaGOXqJfLEDZvBcjo5SgZ1+to6f+8GM8D3FxIcqmlbg3LCbwsbsrK342oqYbhpmV/rPVu+nZLY74LrGmtWL/obM8ev8UesbHEeCoP8n6qjs1Rn4RyvYU1MNphPzr3ereXqPrPQ9xUUFl3Y3Nywj8xexGWzRRnHIJc1t5uZPQ0CDTJixyMvh6M0RCxj1HUHafaLgQmzbidctR96wj8PE59S7XrachEjA3BHgvy81wusx8xu5PtxA6f5lHxOnxlVjPycK9dhna/k0E/kJA3LCPmxcv3862pCNous6wgfGMGtKdFs0b7mZWOMhrh0/hWrie0Lc/80PsEQlcw5e4XAoP/fo1Dhw5a1ojesXHcc9tY0w7cENtfogb2MwKffe2B57n1JksxIauQ7toHrx7PDMme+Ykyxvi/AridYS8vhRJJAy8xrq+X524hjOtON089tA/2XMmE5ckm6azu2eOMZ17Gmr7xkr8xlKPZJP3Q3ytaBLH6weOs/b1Tzkb3QKtaSTd4+Po07O9WUahoTa/OtFQZlYkoy4qwfnWEtPyYJk6GkvbGCSLpUFZIq40XY0D4twLuNctR9uzvtI60dAiOgTAFU7UnSkoq7fhuPtG5E5xjSb8SpjYtIMncS3dROj85R5ZljyvTuRfRNnwOcqOL0yIJVtl7q4G09wK2pl0nG8vMZOEO24aW6ts974mF6O0AnXfEZT1ewj59yKPdN/jEBvmid1K3Js/bXgndoaBnp2H8tlGtIxsAn59P7I4VvfwQZzwiLuSQUAcrAgrCZf+fqXk1sKeLf4umiRLyNW0LJgndsmHUZJOEfKvdxooxKUllQ5Aqz8i8LG7kIKDPDJQT7xETKCSfBBlZSKOWydh7d/d4yeSok6JyAMREGD7jv5dVFJOQWEpbpdCSEgALZtHfCNLu1koJjMPYd8WLTIytNqO+UZeIcq2fWin8wj+2+ueELvn01gZznKUzWtwL3+XgJ/eiRzuY9EL3zctuoF27CyuZWuxtGqJY9YNYPesI8+Zcxf435LNrN+8n26dY3n+j3MIDg74EmZRt0T4LC9ZsYN+vTqYXnThYV95EW7ecZhX3/yc7IuF3JAwgJunDqVDXHS1QDR/iYQXW75K0JMvVuveml7scXUCRUHZvgHXx6/huH8GltbVE1JNB3qt79NPp+Fet920Sjhm34TcIupav/Ibz3e53axev4+/zF1IYVEZISGBTJs4kMd+NJUml0BVFNV0up///ho6tIvhyV/NMutXCzXjYn4Jf31xIZt3HOL2GaOYNmkQsa2a4aimR52emYN77S4kQgn8zXMekYHnIRZlvnYl4nzrH9hvnYi1d1ePDPRavsQoKzfLYql7j2Ab0gfb8AHg4UhlUY/60y928tTzH5pDtdmsXD+8J88+cRcR4ZX5HwoKS0jcfpglK7ZTWuZi9swxJqwC7g8WJyLq/n20ONEs2j4xYQAOe/U33aLqqPL5FuTW3Qj48a+vpdi/fLbnIRYhLCm7cb4zF0u3WOzTPJPq6FpJ09B0tL1HUJIOIDWLxCESI3pBRVI1jaS9J5n35uccOnaOuNjmPPLAZEYN6UHApZLCR06cJy+/hNOpF9i09SCtY5ryx1/O5OCRVPYdPmtCu+yLnTxy/xTzA6jupk7IWDt2BvfiTdgnz8I2Yfq1Evs3nusViPVzp3F9+h56+jECH7/X46tWnUlWZDISMWVCjahwYZ80EksH78UMipVWRIycPJtFdItIRg/vacbpXXb13LrzMHa7zYwa+WT5Vk6ezuIfz9zHspU7GTqwG+98tA671co9sxKI71z9cRiqhpZyDGXFLgJ/+Sfkr9XwqDOZX+FBXoHYKBI72HW4F71J0FOP+GxibaOkDGXTbrRzmaZaZB3c2+t2b6Hfin/fNp8Jq9nKdck0CQ2me9c2LP1ih5k64IG7xpuQjx3Vh3sefoH77hjP2FG9CQutvtXIKC5F2ZmClpJG0J9fQQqs/jNqArtXIBabO/XQPirmPUXgz+6qLEDuYR2yJsL6xj1CtxcRDFuSkdvHYhdqRD0tmCOgLimrYMXaZFo2C2fYoHhWrtvD3+ctZkJCP3509wQyskSg6jv87Y+z6durQ41UCT0ty7RM4Aog0ENBomJOvAOxSLJx4ggVL/wB+y0JWHt29jnneP1iPu6FqxFFCW1jBlWOoZ62nLwijp9MZ9+BM6Y76IjB8STtO8GChRt5+N4baNY0nNUb9rA2cT8/nj2Jodd1NetgV7dpR8+gbE5BjutJwD0PV/f2Gl/vHYjFBuDsCZxzn0buGYdj4nDwpeNnlxv3qi2oJ89hGz0QW7/u19xntsYzDKzeuNfc7JWXu2jTujmDB3TG0CE55SSTx13H4s+2k3khD10zCAy0M23iYDp3jKleuVoD1P3il+kQ9lFTsI33zKbOeysxIMKUXB/NRz24k6A//Agp8KtMOLWZME/cq+05jGv5RiwDe2Eb1hc5vOG6VlZZnoqKsnUPako6gQ8/gRzbrsq31vZCr63EuF2oxw5Q/qfHCXziQSwxzTx+RFsj4bkVyl9aYKYasN8wEkucv+6eaVo7m4GycSdoYQQ98RxYPXda6T2IhTNKTiZlT/wI+/jBWIf0rv+rsSjK/clKhO7nuHkC1m4doJonWjX6cHzgJmXHfrTkE1j6jcIx426P9th7EIuqqoX5lL/wJJK1Asftk5Ca1GM/ClVDT79AxWsfYht5HbZh/SoPNTzsoeZROqr6MsPAvW4H+ql87DfdjbX3dVW9s06u8y7EFeVmDgr30ncJeGgmcquW9dNKIX41cvNxffAZ6AaOmZOQo31E/akTTH74IUZ+Ie7V20AJwXH/L5Ajm3rgrV+9wqsQo2no2RmUP/1zbKN6Yx3YEynMM3UeqiNlo7AEJXE3ytrtOO67GWuPTh73UKtOfz16rchktG0v6v7TWHsNxzHjLrhUpNxT/fAuxGKUipuKl/6EUZKJffoY5Jjmnhp71d7jdKMePY17xUYs7dtgnzGuMtSoms7iVXuZD17ldONashqj3GHqwpZuns+p4X2IdQ1lyzrcn7yBberIys2Sh/1wvxcdUTAy7QLujbsxLubhuP+WSv9nP8Bfikw7nYayeiuWtn2wz7wPKdjz5kbvQ2xGBhdQ/rcnkFuFYhvZH7mlZ3Wq74PYKCiuDPjcc9jsl9jQ+dtXEhCnlcqKRPS0AmzXT8WWMNkrH7j3Ib4kE9fS91ETv8A+cRAW4WPsbV8KRUXdfwxlSxJSi6Y4bp+M1MjKlF3tg9WycnF/sgpL58HYp9yGHOWZQjPf7le9gVg7dwbnvGex9IjBNrSf1yOE9XOZKBt2oRcWY5+egKVd66vNaeP6u27g3pKEtucEtvEzsY+5wSursBB6vYFYdMY5908ouxOx3zgK2+hBXhOKoeumb4R+8CTWYf2wDe9nAioChb8MBf4OsiK/cOPhWC8oxvmfj7B07Geuwpa4jl4bfL2CWEtLxfXGC8gxAdgShnjF3JZzsZCPF21CTz7EpCHd6XT7RPOIWVTMTNx2EFHH2Ax7/1br0bUtY0b0avAZfi4P271mK9q+kzhu/THWgSO86jJQryAWfsbO9/+DdmA71kHx2EZd57GqlGJyRDj78/MWmaE7IovPmKE9mX3/ZLp2ikXVdNIzc/nNM++YvrYzpgylfdsWHD2eztbdR+gV39YM62nwTRz85Bfei9aiAAAUuklEQVThen0hlh5DsU+6GblVW68Ou35BLBxJMs7hXvg2OLOxjR+C3LqlxwQkUrA++fz7iFpzovXu0c6MfJgwup+pSpSWVTDzwb9z/dCe3DR5MFarheLicvYdOkNIcCC33NhwU7Z+OQlC1VqyFu1sLo47HsLSox+S3bulyuodxIIW98olKNtWYWnfDNvYIUgBHhCSYZC5IYk/vr2S7aeyTOuIqOz50JwbzEyWoomazBNve5pHH5hMcKCDwEAHHdtFm5HFosW0jPTYB+eVF4kYurQsnPMXYx8z3fQZ9pZF4uvjrzOIVVXF6XSa8V3fbg67w5zoqpqodLEar1iElnYI2/UDKo95r3HTL1yk7JPVbNVlDmoyssNG354duK5vJzPeTFU1zp7PZtYDf2fc6L5cyClg2sRBjB7ei/AmjaCMmbDnl5TjWrQKyq04Zj+KpW1HkRvgGs/M1R9fZxALgE+fPs22LVtxuVx07tzZ/M/MzEyuGziQ+PhuBAZVPXBQ3bcLZfUiDLkU+w2jkJtdw1VO03CJn8gTqdgnX09hdHMTYpF05HKxxKLiMt79eAOJWw8yekQvs5j4nbeMok/39sgWCavF2qCtEyIoVhz8uFdsJuCh32IdOBIpoPohTFdHsvpX1BnEbrebpN27efqPTxIWFsZtt8/CWVHB+wveY/a9c7hx2jSaNGlS5R4aJUUoW9aibFqOpUdb7GOHXRsPNxHvd/IczgXLsPbthn3UQKRm3ywMI35b0jNyue/n87hp0mDuuvV6zqReMPM2CGuG1WKhY3sRztNAbWyKinYyFdeHXyC37UrgY08ihYR6zQT6bYjqDGKhRhxISeHPzzzD3ffcw/CRI80YrX/+/R+MHZvA0GHDcARULwRJT0/FvXop2pFd2G8ei6VDmyp/BFW6UPhG5BXi+uBzs56efcZ45BaR35gcMa6yChd7U07x09/9l7/9cQ7X9emEoqqUlFawaPk22rZuxu03j6peTFqVOlgPLhKehhfyULbvR0/NJ/DxZ5CjW9cbgIWE6gziiooKEjdt4vnn/soLc1/kzOnTRMfEYBGrVMeOREZFVX+SNQ31xGHc//svRlkuAT+6DalJ3a0ARmk5SmISyoadOO6dgcVMhv1NHc/tVjh19gJLPt/Ghq0HmTl9BN27tCH3YpFplThzPpsbxw3gtukjGp6NWJjTCopQdqSg7T2NY+od2MbdWK8ArlOIz5w5wwcL3mPdunX0G9CfrYmbWbR0CW3atq3V5BouJ9qBPTj/81csnVqb+dvM/A61PR4TkRrns6h48xPTj9k+YfgVw6OERSL1fA5Z2XlXXBZtVivt2rakTWvv+A1c07Xa5ULZfQhlawrWHoMIeOAX1/R1NX14na3EO3fs4L///g8DBw1k6rRpPPTjn/D6m2/QMrr2WS9FUXM1aSsVL/8J+8xJ2K7rhRRUPdXk2wISLpauT1ZilFWYlU3NGtPf82FUZtX5fhGL2xpSVVBzpLqBuucwSmIyckwXAn7ya49l9KkuzHUG8cYNG0yIH3r4YYYMG8r2bdsYNHgwgYF1sIM13TXzcX7wX9SkzdhvSsDaq0uNQRbgiuw97tVbcNwxudKH2e+h9g12RIZPdVMSUmQs9lvmYGnfpfa/ftWls4rX1wnEpaWlLF+2jKWLl/DKq6/SvGULKsrLCQgMrL4e/H0d1zVEXeiKec9h5GdgHz8EiwC5uqmjhItlyjHc63di6RJnJgE0IzX87UsJqAdPoGzcheSIxD7hZqz9BoOt/sqo1hCnnk1l165d7EnaTW5OLuMmTGDo8GG0raUufEWmRBbKE4dxLXkfirOwjuqLpXtHJHsVBSzuP3kOZc129LJyHHOmYxF54PztSwmYkRprt4E9CttIkT96YKU5rR63WkOcl5dH2vk0igoLzBO5kJAQ2sbFERkZeW30RAHi0QO4l32IoRRgHdQdS7eO37EqXEnmwnFF3ZKMduo81qF9sQ3q5VcjviYo/Wwa7vW7QA3ANnIS1gFDkUKrbtv3Fue1htgrHRfVOvdsR9m4AsOVj6VXR6zxHZBCv//413ArqMmHzM2KCEYV2Xt8KXXWNZWzSBR+Jg1lczKUUQnwwBFIEZ4t2VDTMdYYYkVRSE9P5/TJU1jtNuLj42nWrNm1WX2vMDpDVdAOJONe/xlGURbW3p2w9u5SaUe+QtNOn0fZuBt0HVvC4Lo/OKnpDHj7PrPuXppphTBcVmwjJmATAHs4d0RtxFBjiFPPnjU3c198vsLcwN1x5x1MnT6dgGqeytWm88LupabsRlmzHD3vPNa+AuRuSBHfjEgWyZ/da7ahZ2SbNmHr4D4e+9hqNb5rebOw+JS7zONkZeteUB3YJ83A2m9ovdeBvy2WGkMsAJ7/xhscPnTYfObIUaN47m9/rRO7cLXmTujIxw+hrF6Gdu4Ilvg4rNf1+EbEtLIrBXXbPnP1tY66zp/FUgBcWoZ66BTqht0Q0pSA2+5Dju/tdd/gas39pYtrBfFbb87n8KFDphltxMiRPPXM08S2qWP/hiqOSr8gAjs/N/VkKToC+fbJFOugaxq2/31OQEgQjjGDsbRv5AGfqlYJ8P6juFdsRY5uQ+Cvn0WOal5v7cBXQ6DGEF/IyuK1V15h5RcrCQ0NZcYtN/PQI4+YvhLeaubJ3v7dlLzyHEdUlXlFKiUlFcyMCGD8vVNoMbS3V2PBvCWXL98rPPbOppv+ItqJdKx9BhNw3898wgLxQ7KrMcSi5ll5eTkFBQVmzFnTZqJwnwciMH5oNOJn0uUk79hh5tx5J2ecKqphEB0Rwu8en8W4hP6NVhc2nC7UHfvNentSUBT2CTdhHXx9pU9wbf1QvPx11hhi0W+z4LUoaI1Y4Ly3An9dhoahk3shm8njx1NYWmb2Mdhq4cmHpnLj1OFY62HCwmvNgLCLi9XXuFCA3KU39hETkTt1q7e+ENWVR60gru7LPHW9+IV45+23+eiDDxEuosOaNeGOViH06N4W24DuZrWjBn/UrBsYeQXm8bqWmokc2hTb0LFYeg1AimqO5KidA5Wn5rIq72mQEItfh+zsbI4fO4aqqMQE2YnOSsVxdA9GaS5yu9ZY+3fHIiKpLXJV5OQ71wh4i0pQkw6gHk/FuJCPbcxUrN37IMd1QmoSLtzIfWc8Vehpg4T4SuM2CvLQTh5BO7wX7dwJMMqR28Zg6dkJS2y0z+uFwmauXyxEO3zSLA5ppOdg6TkEOToW66CRlVHJcv1Q+arAZbUuaTAQi4DUlP37zeBUCQmrzcbYcWO/udk0w5Gy0Q7tRz24ByMvCwJUs3iMHBWB3CG2bhzuqzUFtbtYbNhEZXs9PRs9Mxf9QiFy09bIMW2xJdxQaTrzcNLr2o2o+nc3GIhPnzrFok8+YdfOnWZYVJ8+fbnz7rsIulKEtaqi5+eiHUkxfTCMwlwwXMidW5tlDKSIJsgRYfUXaEVFv1iASD2r5+Shn8/BKHJCcITp92sdPBK5VRyStTIfRkNvDQZioQcLR/znnn2WO++6izvuuuvq5jTz5KoE7dAeRIoA7fxZsGpIkUFYWreoBLpJqOl8bzoLWb30c6zpGC4XlLswysvRcwvQT6ej5xRhqCC3iDV1XkvX3pVBnI0E3ssfZ4OBWKgR69auZd7cl3jj7beIja1mlXihapw9gbJ/N9rR/eg5F5ACLEjRUViimyLHNDO95KTgIDOTvSSAFpvCytikulvsdMN0UjI0DdyKmRNO5HzQs/MxsvPQMnIw8sqQI5th6dAFa/9hyB26IgU3ggQu3yPlBgNx2vnzfLJwIXuSk/ngo49qB5Xwx0g7i7ojEXX/LsSm0CgvNldiW79uyLHRSE3DTXXDTLFls5irnyRs5SL3RFXB/hJYHVGEB3Ek7BSrrRPhtCRKjmnHU9Gz8sDmMPVbuUU0tgk3Yekc75N+DrWbmCvf3WAgTtyUyFvz5zNgwAB++tjP6khWRmU6YkVBS09F+XwhSvJ2DFc5qKq5YoomyjOIcH+5XSvkllHmai2Ffq0KlBm/J5516Xnif4lVtqDokk57wXSHFFXqUYR+YKlc6e0OLB26Yhs3tdK/93KIUF2u/HUkKW8+psFAvG7tOt5fsICbb7mFG6dNNWUqfJ4/+fhjhg0fbkab1KppKobTiSjna7hd4KzAKCxAy0hFP3cK9cwxjIw0kcnjuyvxZV1a0y9n6q7syqWPgKBQrB3jkdt1MlUEOaJZ5XGwOMa3OyoPJswQrDpUW2oljPp1c4OAWBwtf7ZsOQs//phn/vwnOnSszFq+fu068vPzzGxE0XWQOuDLqRMl6oUqIMAWULuclVA7K8wV2hCrtOKqvFxRzDJn5iosVlKRgE+spMJm6whAEnq1zWEeAZuwBgRWWhWka6Bv1y/26qw3Pg9xZkYGIl3Ask+XUVhQwMxZswgKDkbE/q1ft45Hfvoog4cMMWP/rnkz1YVL/3TNfJ1h6r2V/91MCyDLlevpZZCrqj9f88777gt8HuKLFy+ax8vnz53HarUSHRNt+jcL/4nsCxcYPWYMLVq2rDcOSr6LSv3tuc9DLPIii3/f1+x2e93lvqi/89ioe+bzEDfq2fMP3pSAH2I/CD4vAT/EPj+F/gH4IfYz4PMS8EPs81PoH0CjgfhKVZ0a+/Q3lJzKjQLiywGtYtKEDbkxt8qE4ZX/6ktwb23no9FALGzJAuCGMnE1nXgBr6ZpJsS2elCDrqbj+Pp9jQJi4TAvSpQJgBvKxNV08oUsFLfbdM7zaN68mna4Cvc1CojFKuxyOs24u6smeClWWJ+rcbhceKNBsFWifYiFns1tNK1iLu8qyP3KlxS4WZqrk+a6VCDEItEhwsroaCtmGUvhh5HvYn6OQdkld4zKB0l0bGplULSVqyVjFauwCCAwdJ1gT/iT1FgYVb+x0UBcVlaGOIK+ag2RrAp+d1JheaFBEwlCLBLhwRYGxTp4tL2Va5njSEstY/YpjTzVIMasUirRp5WdO7o4MFNdawakl/Gb0zpFlyAuVwzOaBLXtXfweHcHV8uEJyAWfiViRa5OccyqI+X5KxsFxMKvuLi42FyFr+rNllHBgyfcJLosXB8u09zQSM7TyQix8tkQB65Cg8AgKy0CdApKdQpUicgQiQgJLhRpnBUemDaJbpFWmjlE3HXVW+nxUqakG/QOkxkTLGG3ykRHWOnW7NLHIzzkitwk5hm4hD++SyMpRyVZtzCog4OftLMhskr8UBO/SiUlJWaixaimDaPUQ6OAWPx8FhUWmjpg2NVK816C+KzVzi862OmFmw9S3LwmyXx0nczWAxrRsSGMDnGzJk0hWZEZ29JCV1lnzXmVM27QZIlO7QN4sI2NIOEWXEWOMw+WclsuDGkqMypUxmG30KaJhU4hMt+1qejkpTt5/bQG4XZu6mina/DV3yQ+6KKiIjRVNb37GkJrFBCL4un5eXlmgfSIiG/Wbf7OJF6CeK9mYWa0hVhdY1WqRkqwhQXd4LndKp3bhTCivILn8jQ2Wa08Hgpxis4iVeL+aAvOXJVXJSufDw2klVW6AoBXRuf0wVJ+l62RIcs0UQ3KDIkBrez8Md5B+LcpdrtYutfN506ZhE4OZrayUpVYbLHBFbIQK3Kr1q2vHhHuA5Q3CohFPjaR1io4ONgsyfCD7RLEC4TaIEs4ZGgeKHNbtJ1fRSrcv1ulTSsb+kWVVRUGx4Is3OWAporBwUg7C3rZceS7OFgqEd8ugCbCD76KIJRmOzlZDi2a2mhSovDiCTcb7Db+2iuQQd/y6VfOlfHICY2IFgHc095O9yr6/ItfpdycHNNa0659ez/EVZwbr18mJkyU7Q0NCTFXn6pAvE+VmRlpYXikTKsoG22CJSpyyk2Ii2SJ/GCZLuU6+20S3a0QqcCpZnbe6+sgwqlS6IaIJpV1ooWtwQyC/sEX6zhLNSqQCHRYcBS6+ecJF8sNK8/0CGJ0ExBqcOVzdFKSy/hJLszoEcCPYm2VG78qNPGrJHJLC5l06tzZD3EVZFYvLhE78iNHjhASHGwGjP7gqd2XOrGDX3R0MKG5iCiSkHX9S4hXahIP97ASkamx0CXTJ9CgmVtnR6iNF7vayDlUzuwyK2tHWziwS2G9bOXernaGRf7QD77OoT1l/DwfbuhkZ6Km8W6qwt4QO3/uYMOeVsELBRJzeocwKsLF6m0u/uCS+XmPAO5taa2y3i02dRnp6eaBR/cePerF/NS2E41CnRCnUwJisSMXEIeFhX2/3C5BnGpz8KtOAUxocelS7SuID4fYeKWvRPpxlbnFMmNjJK43dF5O0zlqlXCoMLSVg3/21Phoo8JLkpVnewYwo/kPa63OtDJ+e0xlgwJOoJld5pa4AO5vJrH/aBm3X5T418AwpkVW8N5mN8tlGw/FO5h8led+fbAZGRnkZGcTGRVlFsxsCK1RQCwmSlR7EjF3Ykce167d98+dS+douU6FJNM2SCbq8gGHyDrp1jlSbFBulYgPhfIyg3OqRFQARBk6p4s1zisiQZCFzk0stA8yyCwwOCcOI0JkWtivYj1wa5wuUjlboVOKTGSghY4hFlraoKhMI0WBrmFWmtt0Mgt08iWJVsGij1e3SogBC334xPHjpioR37371W3mPkJ4o4G4tKTEXI3FRHbt1u3qG7xqT6CBrhmouoi2l7BZqgbWd14jypppBjoSFotETR/z7ecK9UEkXTx//jwtW7Y0VQm/F1u1J9m7NwiVQqS6OnnyJJqu07FjR+Kuph97t8t19nZhFxYb26zMTCIiI+ncuTNRUVc7oK6z11/zBzWalfjyz6lYicSKJPTjy8VyGqpnm/hwxeFGYWEhwiohbOQisYwnK79ec4IbY6CoMPKLXBUCZGEvFZYKs3hOQ8xvJvyGERmw7OYvj6gxKHxHGooacfkDaVQr8ddXhcuOMMIxqKy01BMLhuffIUmmJUY4+ggX1IYGb6OH2PNE+d94rSTQaFfiayVQ/3O/XwJCtbnkKX3Fiy7bc4Sznmg/dK04uRRNuFj7IfZTd80kICC8DKZwhRbVXb8OqAn1VymbzQAEcb1TM1BE3vGv9ezydZc/hDCrhE2Giv//4P8HlMUKMh0LxVUAAAAASUVORK5CYII="/>
          <p:cNvSpPr>
            <a:spLocks noChangeAspect="1" noChangeArrowheads="1"/>
          </p:cNvSpPr>
          <p:nvPr/>
        </p:nvSpPr>
        <p:spPr bwMode="auto">
          <a:xfrm>
            <a:off x="282575" y="-449263"/>
            <a:ext cx="168592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7" descr="data:image/png;base64,iVBORw0KGgoAAAANSUhEUgAAALEAAAC3CAYAAABdcL/YAAAAAXNSR0IArs4c6QAAIABJREFUeF7tnQd8ldX5+L/ve1c2GawEAmFD2EP2EMIUBMQBTnC1dbS2dtn2V0drbW1rRVHbqjhwVJEhKLJH2JAwwt4EskhC9rr3vuv/P2/AiZLFvbnJPZ8Pn46845znfN9zn/OcZ0iGYRj4m18CPiwByQ+xD8+ev+umBPwQ+0HweQn4Ifb5KfQPwA+xnwGfl4AfYp+fQv8A/BD7GfB5Cfgh9vkp9A/AD7GfAZ+XgMchdrlcFBcVUV5RUWnjQ6Jps6YU5Oejapr5/4WGhhIWFobVavV5AfsHcO0l4HGIc7Kz2bljJ/v37wMDWkZHM2HSRFavWsXF3IuEhITQf0B/evbqZYLsb34JXE0CHoe4vLycDevX88I//oHD4eCJ3//eBPb9Be9x6OBBRo4axeiEMURHR2OxWK7Wf//f/RLw/ImdcNXYuH4Dzz37LDNvn8XsOXN49513KSws4LaZM2nTpg2SLPunxi+BKkvA4yux2+1m5YovePWVeTz86KOmGjFx4iSGDBtKVFSUf/Wt8tT5L7wsAY9DXFBQwNLFi5n7rxdp27YtWVlZ/PuN1+nduzd2u90/M34JVFsCHof41KlTvL9gAUm7dvPjhx7i5ZdeYsbNN3PnXXfSJDy82gPw3+CXgMchXrduHe+89Rbd4rvz0MMPmSvy/r17eXHey7Rr1w65EejDYl8gNrgXsrK47M4tWyymOiWsM/4NbfU+TI9BrGka+fn5fPS//7Hqiy+4Z84cpk2fzo7t2/n5zx7j/gcfYPKUKcTGxjZ4tULXdfLy8ti2dSvbt26jW3w87dq3IzMjQ1gdGTpsGHFxcUiSVL3ZbKRXewzi3NxcDh44wMYNG0hLS2Pc+PFMmTKFpN1JvPbqqzRv0ZzRo8dw/ZjRtGjRokFPh1h98y5eZMWKFbzy8ss8+dTTdOjUkcRNm9iwbh1z7ruP8RMmYLPZGrQc6mpwHoM4PS2N48ePmyuQaOHh4fTv35/t27bjdFaYK5DDEcDAgdcRHRNTV+Ort8/JyMjgk48XsmP7Nj786CNz/JsTE/n3q68y6447mHLjjaYd3d+uLgGPQfztrojVSPys6pqG1WZrdD+dyUlJ/PXZv9C6TSxz5syhrLycpKQk8nJzmXHrrfTt27fRyeTquF75Cq9ALPTj4uJiUwd0VjhpGRNtqhCNxVfC0HW2bN7Cb371K8IjIswVV9jPhS485cYpdO3WjcDAwJrOaaO7zysQ52TnsHTJEl584QVzdz5s+HD+8re/mkfNjaEpisL6det49eV5vPKff9O6dWuEY9TMm28xrTO/+d0Tpkz8rWoS8DjEAtpNGzby+M9/TklJidlLYVJ678MP6NO3b4O3TIjxZmdns/iTT1i1chWLli75cszC3Lhs6VJ+8atfmjpxYzA3Vg3TH77K4xCL7hw9coSX5s5l3Zq1pt7XrHkz3vvww0ZhJ3Y6naxauZL/vvZv2rVvz1///jwVFRVsSUxkwTvv0qtPH+6ZPZsuXbvUxfw2imd4BeKK8nLT3PbxxwtN3+Ibp01lTEKCaehvyE2oDHuSk00vPnHcHhIcQmzbNggduUmTcCKjIk2bcatWrQgICGjIoqjTsXkFYgyDCqeTtPNpuN0u2rRtawLc0H8+xYZW2Msv5uZ+cxIlibDQMCIiwgkKDvaf2FUTce9AXM1ONuTLxR7BfzJXuxn2Q1w7+dX4buHNd2D/fs6fT6N9h/YMHDTIf0JXQ2n6Ia6h4L5zm66D4sYQ/9wucFaAoiBUp283NxJ7T57m1flvcerkKeK7dzcjXATM/qPm6k+IH+LqykxVMcpKMcpKKmF1OTEEsBXlGOY/8bcyjNIiUJUrPN2g0K3z+YlUnl++2rSTy5LEHx7+MVOvH0FYVFMkuwMpKAiCQsz/TiPw7KvuNHz9ej/EPyQ9sYqqCoZTgFoOpSXoJUXoGefQM1IxSoowigsw8nMwnGXC4A0WuRI6mxU5PAy+7YkmnH+Ky/jiVBbzDmfgcqsEOmw80r0tU+NiCI+OQQoNR2raAktMG6SoFkhhYUiBweAIQHIEfPeZtSGgAdzrh/jbkyjA1TUMlwtKi9Fzs9FST6GfPY56eA9GaTFSUABSRBOk8FDksBCk5lHI0c2QIsKQQoKRHD/sfabpOgcPpzL39WWcT8+lY1w0z0wdTER+AVK5E6O4FD2vCKO0DMkRiBzXGWuXnsix7ZFj2yGFhlbCbLH6V2l/atdvEWzolSpBdhbKjk0oW9ag52YhBQYgNQ3HEt8Ra994LNFNoQ5yYggHKKdTISjou95qwnZs5BWiHTmNeuAYRtZF9KISUDVs46dhG5aApW0HpJCwyl+ARux77F+JBceGgVFeivLZQpRt69ELLoLNgrVrHNbh/ZEFtJIMVguS1VKnq98Pmth0AzQNQ9VAbBxdbpSkg6iJyRhOFWw2bANHYBs3DUuHLnXaL1/SMho1xIbLiXZ4H+5Vn6LnZprqg6VXByxd4pCFuhAaZKoHQr+tF8382JwYhSXopWXoZ9PRDpzGKFeQW7TCOmAotlETkEKb1IvueqoTjRJiozAf9WAy6p4daOdOIQVbsHRpa+q1pm4bGowkoirkehoeJGDWdCgrR79YgJ6Vg3Y6EyOnGCmiBZb43tiHjzU3h41BzWhUEBsF+WjHUlD37UTLTEUOsSK1aY4lNhq5RRRSSFClfulLTQBd4US/WIiedgE9NRMjvxxCmmLt1Q/bwFFIEVG+N65qzEGjgNgoL0M/dRQ1JQnt7FGQXcjtYrC0jUFu3cLcuDWI5nKj5+Sjnc9EO52GUeRGbhmHrd8Q5G69kJtENki9uWFDLEKgci+g7dmOun8XekU+cnQE1q7tkDvGIdnria5bx1+Q2Aga2RdRj55BO3AcKagplo7dsfYfhqVdR9Pe3JBaw4VY01D37kA9dhDt+B6kAAlL765Y44VZKqghzeH3j8Uw0A6drIT5TAaWtvFYrxuOpXMP5GYNJ6K84UEsTFJF+WjnzuB8/Z9g1bFe1x3bgB5IUY0zw5Aw46lbklH3HhUx5Vj7DMM2PAE5ujXIPrYHuMIn27AgVhT07EyUHRtRVi9GCrRjv20CcrvWSPXFTOat3wChWmXmomxJQjuSiqVLb+y3zEZuHoMU4NtBqQ0HYlU1zWXuTz9EPbAL2+Be2CYMQwoKbBRmpqp+G8KSoSYfQt2wG4IjcNx6H5Y+AysdjXy0NQyIhf67bxeu/72BUZaHbfJIU33we399D5Ui30dqBu7VW9HO5WCffheOG24xTwB9sfk8xMLXQdm4EvfKRUhNHNjHD6lUH+y+OSEeg0jV0LNzURKTUQ+exT40Afst9yA1ifC5Xy6fhlj49bo/X4h74wosrSKxTRyOpWVT8ANctW9BgJxXgLrnCOr2g1i69cZx+4PILVv7FMg+C7FYgd2ffYSSuBK5VQT2ccOQW7Wo9Of1t6pLQHjLFZagphxD2ZCEpWMP7DfPxtK+s8+A7JMQixM4Zc2nKNvWIrcINj3NLHGtai307buP4XBY6RAXTXiT4KqD4OtXGmCUlaPs3I+6dT+WbgOw33BLpWecD7h4+hzEIhRIWbccZesa5Jah2Ib2Rm4TU2thZ17IZ+5/lxMWEsiMKUOI79LG19Gsdv+NsgqUxCS0Q2eQu/TDPm4qlrhOtZZttTtSzRt8C2LDQNn4Be6VC5FjIrAN72v6PtTWCuF0KSxdsYNtu46Qm1fEA3dPYNyoPtUUZcO43CgqRdmajHYyE2v8QGwJU5Bj6vcH7TsQu12oRw/gfPMFE2D72CHIrZrXWgdWVY2k/SfZvvsoMS0j+WT5NmbdNIJbpw5vtPkgjIJilC3JaOfysPYein3sjUgRTevtV+obECsK2tmTVLz8J6QgsM8YjxwbXRllUYumaToXcgp45c3PuXWayEJp8M9XlzJ53EBumz4cWy2fX4uuef1WPTMHZXMyek4ZthGTsCdMAVv9rG5V/yEWhvmsdFxL30Pdu4WAR2/H0lKswLUDWFBSXFzGZ6uTuJBbyNSJgygtq+D5eYsYf31fZk4fQXBQw/L2qu6XoZ3LRN24E71EIuCeR7F07l7dR3jk+noPsZF/EfemVbg/fRfHT2ZijWtdaxVCSFaswqlpOTz3r4/59aMzkC0yZeVOnn9pMSOGdueOGaOICG/YCQ6rQph28hzuNduRjGCCnvxXvVyN6zXEwhKh7tqM68PXzPAhx+031HoTJyZOeHUdPHKOV+d/ziMPTKF7l1hT/xU5IH76xH+Jbh7OPbMS6NS+4dcOuSrIbgX1wHFcSzdgadOZoD/8o05+Ba/63mpcUK8hVg8k4178LujFOO6ZhhRW+5WxtMxJ0r4TfLpyJ7kXi+nbqz1zZiUQGOBgw+YUPlubRIXTxXV9OjLu+r7Ed67fO/NqzHXNLhU25NIy1OTDuFftIOCeR7CNHAfW+nOsX28h1s+fxbV6KfrpvdgnDsPSrUPNJuFbdwk1orC4jNyLReaKHBhgJyY6Cossk5dfbP5N1XRCghxERoQSEuzbbop1IjTdQM+5aKoVemoeQb/5C3KrtnWSe6Mu+lcvIRZJ+YRTj7J5BZZOLbCNHoTkqNnOWNcNsnMLTH1XnMJFNAnF4j+arj47ioqWmoHz7aXYBiXguHUOUnhkvTgIqZcQq8nbcH+xCGwV2CePRG5Rcxvlmo172bb7KPmFpbRt3ZyEkb3o27NuVvXqk+DjdzjdKLtSUDbswXHHT7D2H4IUHOr1QdU/iF1OnB++jnZkJ9bhfbEN6lXjr12kiXr8yfkkbjtkrsRNo8K49/axPHj3BK8L3ic7INIDON1UzHsPObINAXc/jNym/fcORWTGT09PN2sVXm7BwcFmIfq6LDRZvyDWdTMnhHvVIuRIC7aEIUhNar6ZE/rvjx5/hd17T+ByK4SGBDLn9gR++sCNPslQvei0bqBs34eyZgf2m+ZgGzoaKey7sYtivyEgPnTwoFkpVdTli23ThrCwMFRVJTw8gu7d47HUQU67egWxUVxExX//DsUZ2MYMrNzM1cKLSiS4fGPBKhJ3HDLVibg2zbl5yjDGjuxdL3jw1U4YbhXXW4sx9CACbrvfzDh0pXkSIIuM+Pfecw+9evc2y5oJU+bqVasoLipmzr330r1nj1qLof5ALCJyk7eZJ3PW+GisowYg2Wu2mfu6VBRFI+XwWXNz16Z1Mzq2izEtEv5WOwloB07g+mILjom3Yx0xDinoyq6rF7IucN+c2Tz6s8cYkzDGrAq1/NNPmf/mfOLj480inLUtOFR/IK4oo/yfT2I4L2IfNwRLt+/XtWonfv/ddSEBQ1FxvrMUSQ/GMfUOM9j0202sxPPfeJPlyz7lyWeeYcCAAeYlB1IO8Pb8+Vy8eJE33ppf63Jn9QZidc92nO+9hm18f2z94mulRtTFJPmfcXUJqEdOo6zahm3kdOyTbvpODguhE4+9fjQTb7iBu+6526zPJ1pyUjJvvP465WVlvPn2W7Xe5NUPiEVdu5f+hJZ6BMe0UWYya3+r/xIQ4f8usRqHx2GfentlSNOlJlbhsrIyJo4dx2+e+C2jExIIDQ01C0+++/Y7zJs3j1GjRvHC3Bdr7fLqfYgNET5+mop//h/W0X2x9uuG5D8lq/8Eix6a+5hDKDsPYe0zCvtNdyGJEgymg5VGRno6N0+/ySzC3vdS3e7jx4/z1ptvkp+Xx29/9zs6dupU67F6H2JNw7X4XdSda7HfOg5Lu9rHytVaKv4HVFkCel4h7k/XITVph2PW/chRzVEUhfS0dN6a/yZLFi3m5ddeJbplNAdS9nPkyFHCwkIZOXIk/QcMaAAmNmEDczkp/+MjSNGh2McPRWoWUWUB+i+sBxJQVdyfbUJLK8Y+YQaW4WPJy8tj+9ZtpKSkkJ+fbxaabN68OW63G6vVQps2bYlrF1frDd3l0Xt1JRY+EvrxQ5T//fc4bp9oZqwkwHfTKdUDpLzSBVEcR9m6D7lFZ+x3P0yponL2zJlv9CUkJJSwJmHmYUddntaJl3gX4tJiXB+/hXZoB477b0Ju6nvZZ7xCTT17qSEK4qzZhp6jmj4VljjP+qZ4F+L8XMr//EssXVpiGze08eQNrmcQ1kV3ctbt5NTWY1T0HUGHhAlmiV9PNe9BLGLn0lMp++0DOOZMxxLfvk5O6DwlOP97vpKA262yYfkW3lqwkgzdzo1Tp/Lwo48SHuGZfNBeg1hU5lR3bKTi7bkEPfUosnD0qYWfhB8q70kgMyuP199bw/+WJJqBBrGxsfzfU0+RMDbBI53yGsT6+TNUzHsWAnUCHrilxk7vHpGS/yU/KIFTZ7OY/8FaMwGNgDg6JoZHf/pTbps10yOS8w7Ewk3v1DEqXvw/bGP6YxvS16zW6W++KQEB7oq1Sfz77ZVkXyhk1NDB/HnuS4SE1NyNtjqS8A7Euo52/CDlL/yegHtvwtJe1I5oXNksFVVD/AyLqJPcvGKcThfNo8IYM7IPrWOisNRBXo3qgFDba8srXOQdPEXZtgOEt2hP9M//r9bHyVXtk1cgFmlZRTVP5/x/EPTEA0hNQhuVPiyiTLbtPsanK7Zz48RB9OzWFk032JNyip1Jx5g+eQiD+3dBrq8VTb+HLi03D2XLXozzJQT/5TWPLUxegVjPzUZZuxxl3WKC/vxYo1IlhH9z4vaDvPvRBlo2D+e3P7vFDJsS7cSZTJ762wfcOGEg0ycNJijItw5+jApXpS/F5kMEPz0XKbJZVRfTWl3nFYi1owdwvf8qOFQCfuwZ5b9WUqrDm7OyC/hwcSJbdh7mVw/fxPDB8V8+PSe3kJ/9/nVGDunObdNH0DSyEm6faUJNPHQS1/KtBMx5DGv/oR7puuchFp5Pu7fgfPPv2CYMxTai0lG6sbTk/ad4+3/rcLsVXnz2QUKCv8r3duJ0Br9/dgEJI3tz27ThRPkaxMJ77eQ5XMsSsfW/HsesBzwyrZ6HWFNRd2zC+f7LOGZPw9I+1iMDrS8v2bDlAG99uIbwJiHM/cuPsF7KgSF8oT5ctIkFCzcwe1YC028YTFCgb6kTQsba+SyU1duRgqMJ/MXTHhG75yF2u1C2rce1+A0CHppV6S/RiJrYvL23cIO5kZv7lwfNzEOiiUz1T/z5XQzd4Cf3TmLwgC5f/s2XxKNfyDVrfxhOB0G/e94jXfc4xGa9jc2rcX/xPoE/uxsptBHVxgAu5hez5PPtpBw6y//9ciZhIUEUFJeyYk0SW3cd5a5bRzNsYLdvqBkeIaGOXqJfLEDZvBcjo5SgZ1+to6f+8GM8D3FxIcqmlbg3LCbwsbsrK342oqYbhpmV/rPVu+nZLY74LrGmtWL/obM8ev8UesbHEeCoP8n6qjs1Rn4RyvYU1MNphPzr3ereXqPrPQ9xUUFl3Y3Nywj8xexGWzRRnHIJc1t5uZPQ0CDTJixyMvh6M0RCxj1HUHafaLgQmzbidctR96wj8PE59S7XrachEjA3BHgvy81wusx8xu5PtxA6f5lHxOnxlVjPycK9dhna/k0E/kJA3LCPmxcv3862pCNous6wgfGMGtKdFs0b7mZWOMhrh0/hWrie0Lc/80PsEQlcw5e4XAoP/fo1Dhw5a1ojesXHcc9tY0w7cENtfogb2MwKffe2B57n1JksxIauQ7toHrx7PDMme+Ykyxvi/AridYS8vhRJJAy8xrq+X524hjOtON089tA/2XMmE5ckm6azu2eOMZ17Gmr7xkr8xlKPZJP3Q3ytaBLH6weOs/b1Tzkb3QKtaSTd4+Po07O9WUahoTa/OtFQZlYkoy4qwfnWEtPyYJk6GkvbGCSLpUFZIq40XY0D4twLuNctR9uzvtI60dAiOgTAFU7UnSkoq7fhuPtG5E5xjSb8SpjYtIMncS3dROj85R5ZljyvTuRfRNnwOcqOL0yIJVtl7q4G09wK2pl0nG8vMZOEO24aW6ts974mF6O0AnXfEZT1ewj59yKPdN/jEBvmid1K3Js/bXgndoaBnp2H8tlGtIxsAn59P7I4VvfwQZzwiLuSQUAcrAgrCZf+fqXk1sKeLf4umiRLyNW0LJgndsmHUZJOEfKvdxooxKUllQ5Aqz8i8LG7kIKDPDJQT7xETKCSfBBlZSKOWydh7d/d4yeSok6JyAMREGD7jv5dVFJOQWEpbpdCSEgALZtHfCNLu1koJjMPYd8WLTIytNqO+UZeIcq2fWin8wj+2+ueELvn01gZznKUzWtwL3+XgJ/eiRzuY9EL3zctuoF27CyuZWuxtGqJY9YNYPesI8+Zcxf435LNrN+8n26dY3n+j3MIDg74EmZRt0T4LC9ZsYN+vTqYXnThYV95EW7ecZhX3/yc7IuF3JAwgJunDqVDXHS1QDR/iYQXW75K0JMvVuveml7scXUCRUHZvgHXx6/huH8GltbVE1JNB3qt79NPp+Fet920Sjhm34TcIupav/Ibz3e53axev4+/zF1IYVEZISGBTJs4kMd+NJUml0BVFNV0up///ho6tIvhyV/NMutXCzXjYn4Jf31xIZt3HOL2GaOYNmkQsa2a4aimR52emYN77S4kQgn8zXMekYHnIRZlvnYl4nzrH9hvnYi1d1ePDPRavsQoKzfLYql7j2Ab0gfb8AHg4UhlUY/60y928tTzH5pDtdmsXD+8J88+cRcR4ZX5HwoKS0jcfpglK7ZTWuZi9swxJqwC7g8WJyLq/n20ONEs2j4xYQAOe/U33aLqqPL5FuTW3Qj48a+vpdi/fLbnIRYhLCm7cb4zF0u3WOzTPJPq6FpJ09B0tL1HUJIOIDWLxCESI3pBRVI1jaS9J5n35uccOnaOuNjmPPLAZEYN6UHApZLCR06cJy+/hNOpF9i09SCtY5ryx1/O5OCRVPYdPmtCu+yLnTxy/xTzA6jupk7IWDt2BvfiTdgnz8I2Yfq1Evs3nusViPVzp3F9+h56+jECH7/X46tWnUlWZDISMWVCjahwYZ80EksH78UMipVWRIycPJtFdItIRg/vacbpXXb13LrzMHa7zYwa+WT5Vk6ezuIfz9zHspU7GTqwG+98tA671co9sxKI71z9cRiqhpZyDGXFLgJ/+Sfkr9XwqDOZX+FBXoHYKBI72HW4F71J0FOP+GxibaOkDGXTbrRzmaZaZB3c2+t2b6Hfin/fNp8Jq9nKdck0CQ2me9c2LP1ih5k64IG7xpuQjx3Vh3sefoH77hjP2FG9CQutvtXIKC5F2ZmClpJG0J9fQQqs/jNqArtXIBabO/XQPirmPUXgz+6qLEDuYR2yJsL6xj1CtxcRDFuSkdvHYhdqRD0tmCOgLimrYMXaZFo2C2fYoHhWrtvD3+ctZkJCP3509wQyskSg6jv87Y+z6durQ41UCT0ty7RM4Aog0ENBomJOvAOxSLJx4ggVL/wB+y0JWHt29jnneP1iPu6FqxFFCW1jBlWOoZ62nLwijp9MZ9+BM6Y76IjB8STtO8GChRt5+N4baNY0nNUb9rA2cT8/nj2Jodd1NetgV7dpR8+gbE5BjutJwD0PV/f2Gl/vHYjFBuDsCZxzn0buGYdj4nDwpeNnlxv3qi2oJ89hGz0QW7/u19xntsYzDKzeuNfc7JWXu2jTujmDB3TG0CE55SSTx13H4s+2k3khD10zCAy0M23iYDp3jKleuVoD1P3il+kQ9lFTsI33zKbOeysxIMKUXB/NRz24k6A//Agp8KtMOLWZME/cq+05jGv5RiwDe2Eb1hc5vOG6VlZZnoqKsnUPako6gQ8/gRzbrsq31vZCr63EuF2oxw5Q/qfHCXziQSwxzTx+RFsj4bkVyl9aYKYasN8wEkucv+6eaVo7m4GycSdoYQQ98RxYPXda6T2IhTNKTiZlT/wI+/jBWIf0rv+rsSjK/clKhO7nuHkC1m4doJonWjX6cHzgJmXHfrTkE1j6jcIx426P9th7EIuqqoX5lL/wJJK1Asftk5Ca1GM/ClVDT79AxWsfYht5HbZh/SoPNTzsoeZROqr6MsPAvW4H+ql87DfdjbX3dVW9s06u8y7EFeVmDgr30ncJeGgmcquW9dNKIX41cvNxffAZ6AaOmZOQo31E/akTTH74IUZ+Ie7V20AJwXH/L5Ajm3rgrV+9wqsQo2no2RmUP/1zbKN6Yx3YEynMM3UeqiNlo7AEJXE3ytrtOO67GWuPTh73UKtOfz16rchktG0v6v7TWHsNxzHjLrhUpNxT/fAuxGKUipuKl/6EUZKJffoY5Jjmnhp71d7jdKMePY17xUYs7dtgnzGuMtSoms7iVXuZD17ldONashqj3GHqwpZuns+p4X2IdQ1lyzrcn7yBberIys2Sh/1wvxcdUTAy7QLujbsxLubhuP+WSv9nP8Bfikw7nYayeiuWtn2wz7wPKdjz5kbvQ2xGBhdQ/rcnkFuFYhvZH7mlZ3Wq74PYKCiuDPjcc9jsl9jQ+dtXEhCnlcqKRPS0AmzXT8WWMNkrH7j3Ib4kE9fS91ETv8A+cRAW4WPsbV8KRUXdfwxlSxJSi6Y4bp+M1MjKlF3tg9WycnF/sgpL58HYp9yGHOWZQjPf7le9gVg7dwbnvGex9IjBNrSf1yOE9XOZKBt2oRcWY5+egKVd66vNaeP6u27g3pKEtucEtvEzsY+5wSursBB6vYFYdMY5908ouxOx3zgK2+hBXhOKoeumb4R+8CTWYf2wDe9nAioChb8MBf4OsiK/cOPhWC8oxvmfj7B07Geuwpa4jl4bfL2CWEtLxfXGC8gxAdgShnjF3JZzsZCPF21CTz7EpCHd6XT7RPOIWVTMTNx2EFHH2Ax7/1br0bUtY0b0avAZfi4P271mK9q+kzhu/THWgSO86jJQryAWfsbO9/+DdmA71kHx2EZd57GqlGJyRDj78/MWmaE7IovPmKE9mX3/ZLp2ikXVdNIzc/nNM++YvrYzpgylfdsWHD2eztbdR+gV39YM62nwTRz85Bfei9aiAAAUuklEQVThen0hlh5DsU+6GblVW68Ou35BLBxJMs7hXvg2OLOxjR+C3LqlxwQkUrA++fz7iFpzovXu0c6MfJgwup+pSpSWVTDzwb9z/dCe3DR5MFarheLicvYdOkNIcCC33NhwU7Z+OQlC1VqyFu1sLo47HsLSox+S3bulyuodxIIW98olKNtWYWnfDNvYIUgBHhCSYZC5IYk/vr2S7aeyTOuIqOz50JwbzEyWoomazBNve5pHH5hMcKCDwEAHHdtFm5HFosW0jPTYB+eVF4kYurQsnPMXYx8z3fQZ9pZF4uvjrzOIVVXF6XSa8V3fbg67w5zoqpqodLEar1iElnYI2/UDKo95r3HTL1yk7JPVbNVlDmoyssNG354duK5vJzPeTFU1zp7PZtYDf2fc6L5cyClg2sRBjB7ei/AmjaCMmbDnl5TjWrQKyq04Zj+KpW1HkRvgGs/M1R9fZxALgE+fPs22LVtxuVx07tzZ/M/MzEyuGziQ+PhuBAZVPXBQ3bcLZfUiDLkU+w2jkJtdw1VO03CJn8gTqdgnX09hdHMTYpF05HKxxKLiMt79eAOJWw8yekQvs5j4nbeMok/39sgWCavF2qCtEyIoVhz8uFdsJuCh32IdOBIpoPohTFdHsvpX1BnEbrebpN27efqPTxIWFsZtt8/CWVHB+wveY/a9c7hx2jSaNGlS5R4aJUUoW9aibFqOpUdb7GOHXRsPNxHvd/IczgXLsPbthn3UQKRm3ywMI35b0jNyue/n87hp0mDuuvV6zqReMPM2CGuG1WKhY3sRztNAbWyKinYyFdeHXyC37UrgY08ihYR6zQT6bYjqDGKhRhxISeHPzzzD3ffcw/CRI80YrX/+/R+MHZvA0GHDcARULwRJT0/FvXop2pFd2G8ei6VDmyp/BFW6UPhG5BXi+uBzs56efcZ45BaR35gcMa6yChd7U07x09/9l7/9cQ7X9emEoqqUlFawaPk22rZuxu03j6peTFqVOlgPLhKehhfyULbvR0/NJ/DxZ5CjW9cbgIWE6gziiooKEjdt4vnn/soLc1/kzOnTRMfEYBGrVMeOREZFVX+SNQ31xGHc//svRlkuAT+6DalJ3a0ARmk5SmISyoadOO6dgcVMhv1NHc/tVjh19gJLPt/Ghq0HmTl9BN27tCH3YpFplThzPpsbxw3gtukjGp6NWJjTCopQdqSg7T2NY+od2MbdWK8ArlOIz5w5wwcL3mPdunX0G9CfrYmbWbR0CW3atq3V5BouJ9qBPTj/81csnVqb+dvM/A61PR4TkRrns6h48xPTj9k+YfgVw6OERSL1fA5Z2XlXXBZtVivt2rakTWvv+A1c07Xa5ULZfQhlawrWHoMIeOAX1/R1NX14na3EO3fs4L///g8DBw1k6rRpPPTjn/D6m2/QMrr2WS9FUXM1aSsVL/8J+8xJ2K7rhRRUPdXk2wISLpauT1ZilFWYlU3NGtPf82FUZtX5fhGL2xpSVVBzpLqBuucwSmIyckwXAn7ya49l9KkuzHUG8cYNG0yIH3r4YYYMG8r2bdsYNHgwgYF1sIM13TXzcX7wX9SkzdhvSsDaq0uNQRbgiuw97tVbcNwxudKH2e+h9g12RIZPdVMSUmQs9lvmYGnfpfa/ftWls4rX1wnEpaWlLF+2jKWLl/DKq6/SvGULKsrLCQgMrL4e/H0d1zVEXeiKec9h5GdgHz8EiwC5uqmjhItlyjHc63di6RJnJgE0IzX87UsJqAdPoGzcheSIxD7hZqz9BoOt/sqo1hCnnk1l165d7EnaTW5OLuMmTGDo8GG0raUufEWmRBbKE4dxLXkfirOwjuqLpXtHJHsVBSzuP3kOZc129LJyHHOmYxF54PztSwmYkRprt4E9CttIkT96YKU5rR63WkOcl5dH2vk0igoLzBO5kJAQ2sbFERkZeW30RAHi0QO4l32IoRRgHdQdS7eO37EqXEnmwnFF3ZKMduo81qF9sQ3q5VcjviYo/Wwa7vW7QA3ANnIS1gFDkUKrbtv3Fue1htgrHRfVOvdsR9m4AsOVj6VXR6zxHZBCv//413ArqMmHzM2KCEYV2Xt8KXXWNZWzSBR+Jg1lczKUUQnwwBFIEZ4t2VDTMdYYYkVRSE9P5/TJU1jtNuLj42nWrNm1WX2vMDpDVdAOJONe/xlGURbW3p2w9u5SaUe+QtNOn0fZuBt0HVvC4Lo/OKnpDHj7PrPuXppphTBcVmwjJmATAHs4d0RtxFBjiFPPnjU3c198vsLcwN1x5x1MnT6dgGqeytWm88LupabsRlmzHD3vPNa+AuRuSBHfjEgWyZ/da7ahZ2SbNmHr4D4e+9hqNb5rebOw+JS7zONkZeteUB3YJ83A2m9ovdeBvy2WGkMsAJ7/xhscPnTYfObIUaN47m9/rRO7cLXmTujIxw+hrF6Gdu4Ilvg4rNf1+EbEtLIrBXXbPnP1tY66zp/FUgBcWoZ66BTqht0Q0pSA2+5Dju/tdd/gas39pYtrBfFbb87n8KFDphltxMiRPPXM08S2qWP/hiqOSr8gAjs/N/VkKToC+fbJFOugaxq2/31OQEgQjjGDsbRv5AGfqlYJ8P6juFdsRY5uQ+Cvn0WOal5v7cBXQ6DGEF/IyuK1V15h5RcrCQ0NZcYtN/PQI4+YvhLeaubJ3v7dlLzyHEdUlXlFKiUlFcyMCGD8vVNoMbS3V2PBvCWXL98rPPbOppv+ItqJdKx9BhNw3898wgLxQ7KrMcSi5ll5eTkFBQVmzFnTZqJwnwciMH5oNOJn0uUk79hh5tx5J2ecKqphEB0Rwu8en8W4hP6NVhc2nC7UHfvNentSUBT2CTdhHXx9pU9wbf1QvPx11hhi0W+z4LUoaI1Y4Ly3An9dhoahk3shm8njx1NYWmb2Mdhq4cmHpnLj1OFY62HCwmvNgLCLi9XXuFCA3KU39hETkTt1q7e+ENWVR60gru7LPHW9+IV45+23+eiDDxEuosOaNeGOViH06N4W24DuZrWjBn/UrBsYeQXm8bqWmokc2hTb0LFYeg1AimqO5KidA5Wn5rIq72mQEItfh+zsbI4fO4aqqMQE2YnOSsVxdA9GaS5yu9ZY+3fHIiKpLXJV5OQ71wh4i0pQkw6gHk/FuJCPbcxUrN37IMd1QmoSLtzIfWc8Vehpg4T4SuM2CvLQTh5BO7wX7dwJMMqR28Zg6dkJS2y0z+uFwmauXyxEO3zSLA5ppOdg6TkEOToW66CRlVHJcv1Q+arAZbUuaTAQi4DUlP37zeBUCQmrzcbYcWO/udk0w5Gy0Q7tRz24ByMvCwJUs3iMHBWB3CG2bhzuqzUFtbtYbNhEZXs9PRs9Mxf9QiFy09bIMW2xJdxQaTrzcNLr2o2o+nc3GIhPnzrFok8+YdfOnWZYVJ8+fbnz7rsIulKEtaqi5+eiHUkxfTCMwlwwXMidW5tlDKSIJsgRYfUXaEVFv1iASD2r5+Shn8/BKHJCcITp92sdPBK5VRyStTIfRkNvDQZioQcLR/znnn2WO++6izvuuuvq5jTz5KoE7dAeRIoA7fxZsGpIkUFYWreoBLpJqOl8bzoLWb30c6zpGC4XlLswysvRcwvQT6ej5xRhqCC3iDV1XkvX3pVBnI0E3ssfZ4OBWKgR69auZd7cl3jj7beIja1mlXihapw9gbJ/N9rR/eg5F5ACLEjRUViimyLHNDO95KTgIDOTvSSAFpvCytikulvsdMN0UjI0DdyKmRNO5HzQs/MxsvPQMnIw8sqQI5th6dAFa/9hyB26IgU3ggQu3yPlBgNx2vnzfLJwIXuSk/ngo49qB5Xwx0g7i7ojEXX/LsSm0CgvNldiW79uyLHRSE3DTXXDTLFls5irnyRs5SL3RFXB/hJYHVGEB3Ek7BSrrRPhtCRKjmnHU9Gz8sDmMPVbuUU0tgk3Yekc75N+DrWbmCvf3WAgTtyUyFvz5zNgwAB++tjP6khWRmU6YkVBS09F+XwhSvJ2DFc5qKq5YoomyjOIcH+5XSvkllHmai2Ffq0KlBm/J5516Xnif4lVtqDokk57wXSHFFXqUYR+YKlc6e0OLB26Yhs3tdK/93KIUF2u/HUkKW8+psFAvG7tOt5fsICbb7mFG6dNNWUqfJ4/+fhjhg0fbkab1KppKobTiSjna7hd4KzAKCxAy0hFP3cK9cwxjIw0kcnjuyvxZV1a0y9n6q7syqWPgKBQrB3jkdt1MlUEOaJZ5XGwOMa3OyoPJswQrDpUW2oljPp1c4OAWBwtf7ZsOQs//phn/vwnOnSszFq+fu068vPzzGxE0XWQOuDLqRMl6oUqIMAWULuclVA7K8wV2hCrtOKqvFxRzDJn5iosVlKRgE+spMJm6whAEnq1zWEeAZuwBgRWWhWka6Bv1y/26qw3Pg9xZkYGIl3Ask+XUVhQwMxZswgKDkbE/q1ft45Hfvoog4cMMWP/rnkz1YVL/3TNfJ1h6r2V/91MCyDLlevpZZCrqj9f88777gt8HuKLFy+ax8vnz53HarUSHRNt+jcL/4nsCxcYPWYMLVq2rDcOSr6LSv3tuc9DLPIii3/f1+x2e93lvqi/89ioe+bzEDfq2fMP3pSAH2I/CD4vAT/EPj+F/gH4IfYz4PMS8EPs81PoH0CjgfhKVZ0a+/Q3lJzKjQLiywGtYtKEDbkxt8qE4ZX/6ktwb23no9FALGzJAuCGMnE1nXgBr6ZpJsS2elCDrqbj+Pp9jQJi4TAvSpQJgBvKxNV08oUsFLfbdM7zaN68mna4Cvc1CojFKuxyOs24u6smeClWWJ+rcbhceKNBsFWifYiFns1tNK1iLu8qyP3KlxS4WZqrk+a6VCDEItEhwsroaCtmGUvhh5HvYn6OQdkld4zKB0l0bGplULSVqyVjFauwCCAwdJ1gT/iT1FgYVb+x0UBcVlaGOIK+ag2RrAp+d1JheaFBEwlCLBLhwRYGxTp4tL2Va5njSEstY/YpjTzVIMasUirRp5WdO7o4MFNdawakl/Gb0zpFlyAuVwzOaBLXtXfweHcHV8uEJyAWfiViRa5OccyqI+X5KxsFxMKvuLi42FyFr+rNllHBgyfcJLosXB8u09zQSM7TyQix8tkQB65Cg8AgKy0CdApKdQpUicgQiQgJLhRpnBUemDaJbpFWmjlE3HXVW+nxUqakG/QOkxkTLGG3ykRHWOnW7NLHIzzkitwk5hm4hD++SyMpRyVZtzCog4OftLMhskr8UBO/SiUlJWaixaimDaPUQ6OAWPx8FhUWmjpg2NVK816C+KzVzi862OmFmw9S3LwmyXx0nczWAxrRsSGMDnGzJk0hWZEZ29JCV1lnzXmVM27QZIlO7QN4sI2NIOEWXEWOMw+WclsuDGkqMypUxmG30KaJhU4hMt+1qejkpTt5/bQG4XZu6mina/DV3yQ+6KKiIjRVNb37GkJrFBCL4un5eXlmgfSIiG/Wbf7OJF6CeK9mYWa0hVhdY1WqRkqwhQXd4LndKp3bhTCivILn8jQ2Wa08Hgpxis4iVeL+aAvOXJVXJSufDw2klVW6AoBXRuf0wVJ+l62RIcs0UQ3KDIkBrez8Md5B+LcpdrtYutfN506ZhE4OZrayUpVYbLHBFbIQK3Kr1q2vHhHuA5Q3CohFPjaR1io4ONgsyfCD7RLEC4TaIEs4ZGgeKHNbtJ1fRSrcv1ulTSsb+kWVVRUGx4Is3OWAporBwUg7C3rZceS7OFgqEd8ugCbCD76KIJRmOzlZDi2a2mhSovDiCTcb7Db+2iuQQd/y6VfOlfHICY2IFgHc095O9yr6/ItfpdycHNNa0659ez/EVZwbr18mJkyU7Q0NCTFXn6pAvE+VmRlpYXikTKsoG22CJSpyyk2Ii2SJ/GCZLuU6+20S3a0QqcCpZnbe6+sgwqlS6IaIJpV1ooWtwQyC/sEX6zhLNSqQCHRYcBS6+ecJF8sNK8/0CGJ0ExBqcOVzdFKSy/hJLszoEcCPYm2VG78qNPGrJHJLC5l06tzZD3EVZFYvLhE78iNHjhASHGwGjP7gqd2XOrGDX3R0MKG5iCiSkHX9S4hXahIP97ASkamx0CXTJ9CgmVtnR6iNF7vayDlUzuwyK2tHWziwS2G9bOXernaGRf7QD77OoT1l/DwfbuhkZ6Km8W6qwt4QO3/uYMOeVsELBRJzeocwKsLF6m0u/uCS+XmPAO5taa2y3i02dRnp6eaBR/cePerF/NS2E41CnRCnUwJisSMXEIeFhX2/3C5BnGpz8KtOAUxocelS7SuID4fYeKWvRPpxlbnFMmNjJK43dF5O0zlqlXCoMLSVg3/21Phoo8JLkpVnewYwo/kPa63OtDJ+e0xlgwJOoJld5pa4AO5vJrH/aBm3X5T418AwpkVW8N5mN8tlGw/FO5h8led+fbAZGRnkZGcTGRVlFsxsCK1RQCwmSlR7EjF3Ykce167d98+dS+douU6FJNM2SCbq8gGHyDrp1jlSbFBulYgPhfIyg3OqRFQARBk6p4s1zisiQZCFzk0stA8yyCwwOCcOI0JkWtivYj1wa5wuUjlboVOKTGSghY4hFlraoKhMI0WBrmFWmtt0Mgt08iWJVsGij1e3SogBC334xPHjpioR37371W3mPkJ4o4G4tKTEXI3FRHbt1u3qG7xqT6CBrhmouoi2l7BZqgbWd14jypppBjoSFotETR/z7ecK9UEkXTx//jwtW7Y0VQm/F1u1J9m7NwiVQqS6OnnyJJqu07FjR+Kuph97t8t19nZhFxYb26zMTCIiI+ncuTNRUVc7oK6z11/zBzWalfjyz6lYicSKJPTjy8VyGqpnm/hwxeFGYWEhwiohbOQisYwnK79ec4IbY6CoMPKLXBUCZGEvFZYKs3hOQ8xvJvyGERmw7OYvj6gxKHxHGooacfkDaVQr8ddXhcuOMMIxqKy01BMLhuffIUmmJUY4+ggX1IYGb6OH2PNE+d94rSTQaFfiayVQ/3O/XwJCtbnkKX3Fiy7bc4Sznmg/dK04uRRNuFj7IfZTd80kICC8DKZwhRbVXb8OqAn1VymbzQAEcb1TM1BE3vGv9ezydZc/hDCrhE2Giv//4P8HlMUKMh0LxVUAAAAASUVORK5CYII="/>
          <p:cNvSpPr>
            <a:spLocks noChangeAspect="1" noChangeArrowheads="1"/>
          </p:cNvSpPr>
          <p:nvPr/>
        </p:nvSpPr>
        <p:spPr bwMode="auto">
          <a:xfrm>
            <a:off x="434975" y="-296863"/>
            <a:ext cx="168592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AutoShape 9" descr="data:image/png;base64,iVBORw0KGgoAAAANSUhEUgAAALEAAAC3CAYAAABdcL/YAAAAAXNSR0IArs4c6QAAIABJREFUeF7tnQd8ldX5+L/ve1c2GawEAmFD2EP2EMIUBMQBTnC1dbS2dtn2V0drbW1rRVHbqjhwVJEhKLJH2JAwwt4EskhC9rr3vuv/P2/AiZLFvbnJPZ8Pn46845znfN9zn/OcZ0iGYRj4m18CPiwByQ+xD8+ev+umBPwQ+0HweQn4Ifb5KfQPwA+xnwGfl4AfYp+fQv8A/BD7GfB5Cfgh9vkp9A/AD7GfAZ+XgMchdrlcFBcVUV5RUWnjQ6Jps6YU5Oejapr5/4WGhhIWFobVavV5AfsHcO0l4HGIc7Kz2bljJ/v37wMDWkZHM2HSRFavWsXF3IuEhITQf0B/evbqZYLsb34JXE0CHoe4vLycDevX88I//oHD4eCJ3//eBPb9Be9x6OBBRo4axeiEMURHR2OxWK7Wf//f/RLw/ImdcNXYuH4Dzz37LDNvn8XsOXN49513KSws4LaZM2nTpg2SLPunxi+BKkvA4yux2+1m5YovePWVeTz86KOmGjFx4iSGDBtKVFSUf/Wt8tT5L7wsAY9DXFBQwNLFi5n7rxdp27YtWVlZ/PuN1+nduzd2u90/M34JVFsCHof41KlTvL9gAUm7dvPjhx7i5ZdeYsbNN3PnXXfSJDy82gPw3+CXgMchXrduHe+89Rbd4rvz0MMPmSvy/r17eXHey7Rr1w65EejDYl8gNrgXsrK47M4tWyymOiWsM/4NbfU+TI9BrGka+fn5fPS//7Hqiy+4Z84cpk2fzo7t2/n5zx7j/gcfYPKUKcTGxjZ4tULXdfLy8ti2dSvbt26jW3w87dq3IzMjQ1gdGTpsGHFxcUiSVL3ZbKRXewzi3NxcDh44wMYNG0hLS2Pc+PFMmTKFpN1JvPbqqzRv0ZzRo8dw/ZjRtGjRokFPh1h98y5eZMWKFbzy8ss8+dTTdOjUkcRNm9iwbh1z7ruP8RMmYLPZGrQc6mpwHoM4PS2N48ePmyuQaOHh4fTv35/t27bjdFaYK5DDEcDAgdcRHRNTV+Ort8/JyMjgk48XsmP7Nj786CNz/JsTE/n3q68y6447mHLjjaYd3d+uLgGPQfztrojVSPys6pqG1WZrdD+dyUlJ/PXZv9C6TSxz5syhrLycpKQk8nJzmXHrrfTt27fRyeTquF75Cq9ALPTj4uJiUwd0VjhpGRNtqhCNxVfC0HW2bN7Cb371K8IjIswVV9jPhS485cYpdO3WjcDAwJrOaaO7zysQ52TnsHTJEl584QVzdz5s+HD+8re/mkfNjaEpisL6det49eV5vPKff9O6dWuEY9TMm28xrTO/+d0Tpkz8rWoS8DjEAtpNGzby+M9/TklJidlLYVJ678MP6NO3b4O3TIjxZmdns/iTT1i1chWLli75cszC3Lhs6VJ+8atfmjpxYzA3Vg3TH77K4xCL7hw9coSX5s5l3Zq1pt7XrHkz3vvww0ZhJ3Y6naxauZL/vvZv2rVvz1///jwVFRVsSUxkwTvv0qtPH+6ZPZsuXbvUxfw2imd4BeKK8nLT3PbxxwtN3+Ibp01lTEKCaehvyE2oDHuSk00vPnHcHhIcQmzbNggduUmTcCKjIk2bcatWrQgICGjIoqjTsXkFYgyDCqeTtPNpuN0u2rRtawLc0H8+xYZW2Msv5uZ+cxIlibDQMCIiwgkKDvaf2FUTce9AXM1ONuTLxR7BfzJXuxn2Q1w7+dX4buHNd2D/fs6fT6N9h/YMHDTIf0JXQ2n6Ia6h4L5zm66D4sYQ/9wucFaAoiBUp283NxJ7T57m1flvcerkKeK7dzcjXATM/qPm6k+IH+LqykxVMcpKMcpKKmF1OTEEsBXlGOY/8bcyjNIiUJUrPN2g0K3z+YlUnl++2rSTy5LEHx7+MVOvH0FYVFMkuwMpKAiCQsz/TiPw7KvuNHz9ej/EPyQ9sYqqCoZTgFoOpSXoJUXoGefQM1IxSoowigsw8nMwnGXC4A0WuRI6mxU5PAy+7YkmnH+Ky/jiVBbzDmfgcqsEOmw80r0tU+NiCI+OQQoNR2raAktMG6SoFkhhYUiBweAIQHIEfPeZtSGgAdzrh/jbkyjA1TUMlwtKi9Fzs9FST6GfPY56eA9GaTFSUABSRBOk8FDksBCk5lHI0c2QIsKQQoKRHD/sfabpOgcPpzL39WWcT8+lY1w0z0wdTER+AVK5E6O4FD2vCKO0DMkRiBzXGWuXnsix7ZFj2yGFhlbCbLH6V2l/atdvEWzolSpBdhbKjk0oW9ag52YhBQYgNQ3HEt8Ra994LNFNoQ5yYggHKKdTISjou95qwnZs5BWiHTmNeuAYRtZF9KISUDVs46dhG5aApW0HpJCwyl+ARux77F+JBceGgVFeivLZQpRt69ELLoLNgrVrHNbh/ZEFtJIMVguS1VKnq98Pmth0AzQNQ9VAbBxdbpSkg6iJyRhOFWw2bANHYBs3DUuHLnXaL1/SMho1xIbLiXZ4H+5Vn6LnZprqg6VXByxd4pCFuhAaZKoHQr+tF8382JwYhSXopWXoZ9PRDpzGKFeQW7TCOmAotlETkEKb1IvueqoTjRJiozAf9WAy6p4daOdOIQVbsHRpa+q1pm4bGowkoirkehoeJGDWdCgrR79YgJ6Vg3Y6EyOnGCmiBZb43tiHjzU3h41BzWhUEBsF+WjHUlD37UTLTEUOsSK1aY4lNhq5RRRSSFClfulLTQBd4US/WIiedgE9NRMjvxxCmmLt1Q/bwFFIEVG+N65qzEGjgNgoL0M/dRQ1JQnt7FGQXcjtYrC0jUFu3cLcuDWI5nKj5+Sjnc9EO52GUeRGbhmHrd8Q5G69kJtENki9uWFDLEKgci+g7dmOun8XekU+cnQE1q7tkDvGIdnria5bx1+Q2Aga2RdRj55BO3AcKagplo7dsfYfhqVdR9Pe3JBaw4VY01D37kA9dhDt+B6kAAlL765Y44VZKqghzeH3j8Uw0A6drIT5TAaWtvFYrxuOpXMP5GYNJ6K84UEsTFJF+WjnzuB8/Z9g1bFe1x3bgB5IUY0zw5Aw46lbklH3HhUx5Vj7DMM2PAE5ujXIPrYHuMIn27AgVhT07EyUHRtRVi9GCrRjv20CcrvWSPXFTOat3wChWmXmomxJQjuSiqVLb+y3zEZuHoMU4NtBqQ0HYlU1zWXuTz9EPbAL2+Be2CYMQwoKbBRmpqp+G8KSoSYfQt2wG4IjcNx6H5Y+AysdjXy0NQyIhf67bxeu/72BUZaHbfJIU33we399D5Ui30dqBu7VW9HO5WCffheOG24xTwB9sfk8xMLXQdm4EvfKRUhNHNjHD6lUH+y+OSEeg0jV0LNzURKTUQ+exT40Afst9yA1ifC5Xy6fhlj49bo/X4h74wosrSKxTRyOpWVT8ANctW9BgJxXgLrnCOr2g1i69cZx+4PILVv7FMg+C7FYgd2ffYSSuBK5VQT2ccOQW7Wo9Of1t6pLQHjLFZagphxD2ZCEpWMP7DfPxtK+s8+A7JMQixM4Zc2nKNvWIrcINj3NLHGtai307buP4XBY6RAXTXiT4KqD4OtXGmCUlaPs3I+6dT+WbgOw33BLpWecD7h4+hzEIhRIWbccZesa5Jah2Ib2Rm4TU2thZ17IZ+5/lxMWEsiMKUOI79LG19Gsdv+NsgqUxCS0Q2eQu/TDPm4qlrhOtZZttTtSzRt8C2LDQNn4Be6VC5FjIrAN72v6PtTWCuF0KSxdsYNtu46Qm1fEA3dPYNyoPtUUZcO43CgqRdmajHYyE2v8QGwJU5Bj6vcH7TsQu12oRw/gfPMFE2D72CHIrZrXWgdWVY2k/SfZvvsoMS0j+WT5NmbdNIJbpw5vtPkgjIJilC3JaOfysPYein3sjUgRTevtV+obECsK2tmTVLz8J6QgsM8YjxwbXRllUYumaToXcgp45c3PuXWayEJp8M9XlzJ53EBumz4cWy2fX4uuef1WPTMHZXMyek4ZthGTsCdMAVv9rG5V/yEWhvmsdFxL30Pdu4WAR2/H0lKswLUDWFBSXFzGZ6uTuJBbyNSJgygtq+D5eYsYf31fZk4fQXBQw/L2qu6XoZ3LRN24E71EIuCeR7F07l7dR3jk+noPsZF/EfemVbg/fRfHT2ZijWtdaxVCSFaswqlpOTz3r4/59aMzkC0yZeVOnn9pMSOGdueOGaOICG/YCQ6rQph28hzuNduRjGCCnvxXvVyN6zXEwhKh7tqM68PXzPAhx+031HoTJyZOeHUdPHKOV+d/ziMPTKF7l1hT/xU5IH76xH+Jbh7OPbMS6NS+4dcOuSrIbgX1wHFcSzdgadOZoD/8o05+Ba/63mpcUK8hVg8k4178LujFOO6ZhhRW+5WxtMxJ0r4TfLpyJ7kXi+nbqz1zZiUQGOBgw+YUPlubRIXTxXV9OjLu+r7Ed67fO/NqzHXNLhU25NIy1OTDuFftIOCeR7CNHAfW+nOsX28h1s+fxbV6KfrpvdgnDsPSrUPNJuFbdwk1orC4jNyLReaKHBhgJyY6Cossk5dfbP5N1XRCghxERoQSEuzbbop1IjTdQM+5aKoVemoeQb/5C3KrtnWSe6Mu+lcvIRZJ+YRTj7J5BZZOLbCNHoTkqNnOWNcNsnMLTH1XnMJFNAnF4j+arj47ioqWmoHz7aXYBiXguHUOUnhkvTgIqZcQq8nbcH+xCGwV2CePRG5Rcxvlmo172bb7KPmFpbRt3ZyEkb3o27NuVvXqk+DjdzjdKLtSUDbswXHHT7D2H4IUHOr1QdU/iF1OnB++jnZkJ9bhfbEN6lXjr12kiXr8yfkkbjtkrsRNo8K49/axPHj3BK8L3ic7INIDON1UzHsPObINAXc/jNym/fcORWTGT09PN2sVXm7BwcFmIfq6LDRZvyDWdTMnhHvVIuRIC7aEIUhNar6ZE/rvjx5/hd17T+ByK4SGBDLn9gR++sCNPslQvei0bqBs34eyZgf2m+ZgGzoaKey7sYtivyEgPnTwoFkpVdTli23ThrCwMFRVJTw8gu7d47HUQU67egWxUVxExX//DsUZ2MYMrNzM1cKLSiS4fGPBKhJ3HDLVibg2zbl5yjDGjuxdL3jw1U4YbhXXW4sx9CACbrvfzDh0pXkSIIuM+Pfecw+9evc2y5oJU+bqVasoLipmzr330r1nj1qLof5ALCJyk7eZJ3PW+GisowYg2Wu2mfu6VBRFI+XwWXNz16Z1Mzq2izEtEv5WOwloB07g+mILjom3Yx0xDinoyq6rF7IucN+c2Tz6s8cYkzDGrAq1/NNPmf/mfOLj480inLUtOFR/IK4oo/yfT2I4L2IfNwRLt+/XtWonfv/ddSEBQ1FxvrMUSQ/GMfUOM9j0202sxPPfeJPlyz7lyWeeYcCAAeYlB1IO8Pb8+Vy8eJE33ppf63Jn9QZidc92nO+9hm18f2z94mulRtTFJPmfcXUJqEdOo6zahm3kdOyTbvpODguhE4+9fjQTb7iBu+6526zPJ1pyUjJvvP465WVlvPn2W7Xe5NUPiEVdu5f+hJZ6BMe0UWYya3+r/xIQ4f8usRqHx2GfentlSNOlJlbhsrIyJo4dx2+e+C2jExIIDQ01C0+++/Y7zJs3j1GjRvHC3Bdr7fLqfYgNET5+mop//h/W0X2x9uuG5D8lq/8Eix6a+5hDKDsPYe0zCvtNdyGJEgymg5VGRno6N0+/ySzC3vdS3e7jx4/z1ptvkp+Xx29/9zs6dupU67F6H2JNw7X4XdSda7HfOg5Lu9rHytVaKv4HVFkCel4h7k/XITVph2PW/chRzVEUhfS0dN6a/yZLFi3m5ddeJbplNAdS9nPkyFHCwkIZOXIk/QcMaAAmNmEDczkp/+MjSNGh2McPRWoWUWUB+i+sBxJQVdyfbUJLK8Y+YQaW4WPJy8tj+9ZtpKSkkJ+fbxaabN68OW63G6vVQps2bYlrF1frDd3l0Xt1JRY+EvrxQ5T//fc4bp9oZqwkwHfTKdUDpLzSBVEcR9m6D7lFZ+x3P0yponL2zJlv9CUkJJSwJmHmYUddntaJl3gX4tJiXB+/hXZoB477b0Ju6nvZZ7xCTT17qSEK4qzZhp6jmj4VljjP+qZ4F+L8XMr//EssXVpiGze08eQNrmcQ1kV3ctbt5NTWY1T0HUGHhAlmiV9PNe9BLGLn0lMp++0DOOZMxxLfvk5O6DwlOP97vpKA262yYfkW3lqwkgzdzo1Tp/Lwo48SHuGZfNBeg1hU5lR3bKTi7bkEPfUosnD0qYWfhB8q70kgMyuP199bw/+WJJqBBrGxsfzfU0+RMDbBI53yGsT6+TNUzHsWAnUCHrilxk7vHpGS/yU/KIFTZ7OY/8FaMwGNgDg6JoZHf/pTbps10yOS8w7Ewk3v1DEqXvw/bGP6YxvS16zW6W++KQEB7oq1Sfz77ZVkXyhk1NDB/HnuS4SE1NyNtjqS8A7Euo52/CDlL/yegHtvwtJe1I5oXNksFVVD/AyLqJPcvGKcThfNo8IYM7IPrWOisNRBXo3qgFDba8srXOQdPEXZtgOEt2hP9M//r9bHyVXtk1cgFmlZRTVP5/x/EPTEA0hNQhuVPiyiTLbtPsanK7Zz48RB9OzWFk032JNyip1Jx5g+eQiD+3dBrq8VTb+HLi03D2XLXozzJQT/5TWPLUxegVjPzUZZuxxl3WKC/vxYo1IlhH9z4vaDvPvRBlo2D+e3P7vFDJsS7cSZTJ762wfcOGEg0ycNJijItw5+jApXpS/F5kMEPz0XKbJZVRfTWl3nFYi1owdwvf8qOFQCfuwZ5b9WUqrDm7OyC/hwcSJbdh7mVw/fxPDB8V8+PSe3kJ/9/nVGDunObdNH0DSyEm6faUJNPHQS1/KtBMx5DGv/oR7puuchFp5Pu7fgfPPv2CYMxTai0lG6sbTk/ad4+3/rcLsVXnz2QUKCv8r3duJ0Br9/dgEJI3tz27ThRPkaxMJ77eQ5XMsSsfW/HsesBzwyrZ6HWFNRd2zC+f7LOGZPw9I+1iMDrS8v2bDlAG99uIbwJiHM/cuPsF7KgSF8oT5ctIkFCzcwe1YC028YTFCgb6kTQsba+SyU1duRgqMJ/MXTHhG75yF2u1C2rce1+A0CHppV6S/RiJrYvL23cIO5kZv7lwfNzEOiiUz1T/z5XQzd4Cf3TmLwgC5f/s2XxKNfyDVrfxhOB0G/e94jXfc4xGa9jc2rcX/xPoE/uxsptBHVxgAu5hez5PPtpBw6y//9ciZhIUEUFJeyYk0SW3cd5a5bRzNsYLdvqBkeIaGOXqJfLEDZvBcjo5SgZ1+to6f+8GM8D3FxIcqmlbg3LCbwsbsrK342oqYbhpmV/rPVu+nZLY74LrGmtWL/obM8ev8UesbHEeCoP8n6qjs1Rn4RyvYU1MNphPzr3ereXqPrPQ9xUUFl3Y3Nywj8xexGWzRRnHIJc1t5uZPQ0CDTJixyMvh6M0RCxj1HUHafaLgQmzbidctR96wj8PE59S7XrachEjA3BHgvy81wusx8xu5PtxA6f5lHxOnxlVjPycK9dhna/k0E/kJA3LCPmxcv3862pCNous6wgfGMGtKdFs0b7mZWOMhrh0/hWrie0Lc/80PsEQlcw5e4XAoP/fo1Dhw5a1ojesXHcc9tY0w7cENtfogb2MwKffe2B57n1JksxIauQ7toHrx7PDMme+Ykyxvi/AridYS8vhRJJAy8xrq+X524hjOtON089tA/2XMmE5ckm6azu2eOMZ17Gmr7xkr8xlKPZJP3Q3ytaBLH6weOs/b1Tzkb3QKtaSTd4+Po07O9WUahoTa/OtFQZlYkoy4qwfnWEtPyYJk6GkvbGCSLpUFZIq40XY0D4twLuNctR9uzvtI60dAiOgTAFU7UnSkoq7fhuPtG5E5xjSb8SpjYtIMncS3dROj85R5ZljyvTuRfRNnwOcqOL0yIJVtl7q4G09wK2pl0nG8vMZOEO24aW6ts974mF6O0AnXfEZT1ewj59yKPdN/jEBvmid1K3Js/bXgndoaBnp2H8tlGtIxsAn59P7I4VvfwQZzwiLuSQUAcrAgrCZf+fqXk1sKeLf4umiRLyNW0LJgndsmHUZJOEfKvdxooxKUllQ5Aqz8i8LG7kIKDPDJQT7xETKCSfBBlZSKOWydh7d/d4yeSok6JyAMREGD7jv5dVFJOQWEpbpdCSEgALZtHfCNLu1koJjMPYd8WLTIytNqO+UZeIcq2fWin8wj+2+ueELvn01gZznKUzWtwL3+XgJ/eiRzuY9EL3zctuoF27CyuZWuxtGqJY9YNYPesI8+Zcxf435LNrN+8n26dY3n+j3MIDg74EmZRt0T4LC9ZsYN+vTqYXnThYV95EW7ecZhX3/yc7IuF3JAwgJunDqVDXHS1QDR/iYQXW75K0JMvVuveml7scXUCRUHZvgHXx6/huH8GltbVE1JNB3qt79NPp+Fet920Sjhm34TcIupav/Ibz3e53axev4+/zF1IYVEZISGBTJs4kMd+NJUml0BVFNV0up///ho6tIvhyV/NMutXCzXjYn4Jf31xIZt3HOL2GaOYNmkQsa2a4aimR52emYN77S4kQgn8zXMekYHnIRZlvnYl4nzrH9hvnYi1d1ePDPRavsQoKzfLYql7j2Ab0gfb8AHg4UhlUY/60y928tTzH5pDtdmsXD+8J88+cRcR4ZX5HwoKS0jcfpglK7ZTWuZi9swxJqwC7g8WJyLq/n20ONEs2j4xYQAOe/U33aLqqPL5FuTW3Qj48a+vpdi/fLbnIRYhLCm7cb4zF0u3WOzTPJPq6FpJ09B0tL1HUJIOIDWLxCESI3pBRVI1jaS9J5n35uccOnaOuNjmPPLAZEYN6UHApZLCR06cJy+/hNOpF9i09SCtY5ryx1/O5OCRVPYdPmtCu+yLnTxy/xTzA6jupk7IWDt2BvfiTdgnz8I2Yfq1Evs3nusViPVzp3F9+h56+jECH7/X46tWnUlWZDISMWVCjahwYZ80EksH78UMipVWRIycPJtFdItIRg/vacbpXXb13LrzMHa7zYwa+WT5Vk6ezuIfz9zHspU7GTqwG+98tA671co9sxKI71z9cRiqhpZyDGXFLgJ/+Sfkr9XwqDOZX+FBXoHYKBI72HW4F71J0FOP+GxibaOkDGXTbrRzmaZaZB3c2+t2b6Hfin/fNp8Jq9nKdck0CQ2me9c2LP1ih5k64IG7xpuQjx3Vh3sefoH77hjP2FG9CQutvtXIKC5F2ZmClpJG0J9fQQqs/jNqArtXIBabO/XQPirmPUXgz+6qLEDuYR2yJsL6xj1CtxcRDFuSkdvHYhdqRD0tmCOgLimrYMXaZFo2C2fYoHhWrtvD3+ctZkJCP3509wQyskSg6jv87Y+z6durQ41UCT0ty7RM4Aog0ENBomJOvAOxSLJx4ggVL/wB+y0JWHt29jnneP1iPu6FqxFFCW1jBlWOoZ62nLwijp9MZ9+BM6Y76IjB8STtO8GChRt5+N4baNY0nNUb9rA2cT8/nj2Jodd1NetgV7dpR8+gbE5BjutJwD0PV/f2Gl/vHYjFBuDsCZxzn0buGYdj4nDwpeNnlxv3qi2oJ89hGz0QW7/u19xntsYzDKzeuNfc7JWXu2jTujmDB3TG0CE55SSTx13H4s+2k3khD10zCAy0M23iYDp3jKleuVoD1P3il+kQ9lFTsI33zKbOeysxIMKUXB/NRz24k6A//Agp8KtMOLWZME/cq+05jGv5RiwDe2Eb1hc5vOG6VlZZnoqKsnUPako6gQ8/gRzbrsq31vZCr63EuF2oxw5Q/qfHCXziQSwxzTx+RFsj4bkVyl9aYKYasN8wEkucv+6eaVo7m4GycSdoYQQ98RxYPXda6T2IhTNKTiZlT/wI+/jBWIf0rv+rsSjK/clKhO7nuHkC1m4doJonWjX6cHzgJmXHfrTkE1j6jcIx426P9th7EIuqqoX5lL/wJJK1Asftk5Ca1GM/ClVDT79AxWsfYht5HbZh/SoPNTzsoeZROqr6MsPAvW4H+ql87DfdjbX3dVW9s06u8y7EFeVmDgr30ncJeGgmcquW9dNKIX41cvNxffAZ6AaOmZOQo31E/akTTH74IUZ+Ie7V20AJwXH/L5Ajm3rgrV+9wqsQo2no2RmUP/1zbKN6Yx3YEynMM3UeqiNlo7AEJXE3ytrtOO67GWuPTh73UKtOfz16rchktG0v6v7TWHsNxzHjLrhUpNxT/fAuxGKUipuKl/6EUZKJffoY5Jjmnhp71d7jdKMePY17xUYs7dtgnzGuMtSoms7iVXuZD17ldONashqj3GHqwpZuns+p4X2IdQ1lyzrcn7yBberIys2Sh/1wvxcdUTAy7QLujbsxLubhuP+WSv9nP8Bfikw7nYayeiuWtn2wz7wPKdjz5kbvQ2xGBhdQ/rcnkFuFYhvZH7mlZ3Wq74PYKCiuDPjcc9jsl9jQ+dtXEhCnlcqKRPS0AmzXT8WWMNkrH7j3Ib4kE9fS91ETv8A+cRAW4WPsbV8KRUXdfwxlSxJSi6Y4bp+M1MjKlF3tg9WycnF/sgpL58HYp9yGHOWZQjPf7le9gVg7dwbnvGex9IjBNrSf1yOE9XOZKBt2oRcWY5+egKVd66vNaeP6u27g3pKEtucEtvEzsY+5wSursBB6vYFYdMY5908ouxOx3zgK2+hBXhOKoeumb4R+8CTWYf2wDe9nAioChb8MBf4OsiK/cOPhWC8oxvmfj7B07Geuwpa4jl4bfL2CWEtLxfXGC8gxAdgShnjF3JZzsZCPF21CTz7EpCHd6XT7RPOIWVTMTNx2EFHH2Ax7/1br0bUtY0b0avAZfi4P271mK9q+kzhu/THWgSO86jJQryAWfsbO9/+DdmA71kHx2EZd57GqlGJyRDj78/MWmaE7IovPmKE9mX3/ZLp2ikXVdNIzc/nNM++YvrYzpgylfdsWHD2eztbdR+gV39YM62nwTRz85Bfei9aiAAAUuklEQVThen0hlh5DsU+6GblVW68Ou35BLBxJMs7hXvg2OLOxjR+C3LqlxwQkUrA++fz7iFpzovXu0c6MfJgwup+pSpSWVTDzwb9z/dCe3DR5MFarheLicvYdOkNIcCC33NhwU7Z+OQlC1VqyFu1sLo47HsLSox+S3bulyuodxIIW98olKNtWYWnfDNvYIUgBHhCSYZC5IYk/vr2S7aeyTOuIqOz50JwbzEyWoomazBNve5pHH5hMcKCDwEAHHdtFm5HFosW0jPTYB+eVF4kYurQsnPMXYx8z3fQZ9pZF4uvjrzOIVVXF6XSa8V3fbg67w5zoqpqodLEar1iElnYI2/UDKo95r3HTL1yk7JPVbNVlDmoyssNG354duK5vJzPeTFU1zp7PZtYDf2fc6L5cyClg2sRBjB7ei/AmjaCMmbDnl5TjWrQKyq04Zj+KpW1HkRvgGs/M1R9fZxALgE+fPs22LVtxuVx07tzZ/M/MzEyuGziQ+PhuBAZVPXBQ3bcLZfUiDLkU+w2jkJtdw1VO03CJn8gTqdgnX09hdHMTYpF05HKxxKLiMt79eAOJWw8yekQvs5j4nbeMok/39sgWCavF2qCtEyIoVhz8uFdsJuCh32IdOBIpoPohTFdHsvpX1BnEbrebpN27efqPTxIWFsZtt8/CWVHB+wveY/a9c7hx2jSaNGlS5R4aJUUoW9aibFqOpUdb7GOHXRsPNxHvd/IczgXLsPbthn3UQKRm3ywMI35b0jNyue/n87hp0mDuuvV6zqReMPM2CGuG1WKhY3sRztNAbWyKinYyFdeHXyC37UrgY08ihYR6zQT6bYjqDGKhRhxISeHPzzzD3ffcw/CRI80YrX/+/R+MHZvA0GHDcARULwRJT0/FvXop2pFd2G8ei6VDmyp/BFW6UPhG5BXi+uBzs56efcZ45BaR35gcMa6yChd7U07x09/9l7/9cQ7X9emEoqqUlFawaPk22rZuxu03j6peTFqVOlgPLhKehhfyULbvR0/NJ/DxZ5CjW9cbgIWE6gziiooKEjdt4vnn/soLc1/kzOnTRMfEYBGrVMeOREZFVX+SNQ31xGHc//svRlkuAT+6DalJ3a0ARmk5SmISyoadOO6dgcVMhv1NHc/tVjh19gJLPt/Ghq0HmTl9BN27tCH3YpFplThzPpsbxw3gtukjGp6NWJjTCopQdqSg7T2NY+od2MbdWK8ArlOIz5w5wwcL3mPdunX0G9CfrYmbWbR0CW3atq3V5BouJ9qBPTj/81csnVqb+dvM/A61PR4TkRrns6h48xPTj9k+YfgVw6OERSL1fA5Z2XlXXBZtVivt2rakTWvv+A1c07Xa5ULZfQhlawrWHoMIeOAX1/R1NX14na3EO3fs4L///g8DBw1k6rRpPPTjn/D6m2/QMrr2WS9FUXM1aSsVL/8J+8xJ2K7rhRRUPdXk2wISLpauT1ZilFWYlU3NGtPf82FUZtX5fhGL2xpSVVBzpLqBuucwSmIyckwXAn7ya49l9KkuzHUG8cYNG0yIH3r4YYYMG8r2bdsYNHgwgYF1sIM13TXzcX7wX9SkzdhvSsDaq0uNQRbgiuw97tVbcNwxudKH2e+h9g12RIZPdVMSUmQs9lvmYGnfpfa/ftWls4rX1wnEpaWlLF+2jKWLl/DKq6/SvGULKsrLCQgMrL4e/H0d1zVEXeiKec9h5GdgHz8EiwC5uqmjhItlyjHc63di6RJnJgE0IzX87UsJqAdPoGzcheSIxD7hZqz9BoOt/sqo1hCnnk1l165d7EnaTW5OLuMmTGDo8GG0raUufEWmRBbKE4dxLXkfirOwjuqLpXtHJHsVBSzuP3kOZc129LJyHHOmYxF54PztSwmYkRprt4E9CttIkT96YKU5rR63WkOcl5dH2vk0igoLzBO5kJAQ2sbFERkZeW30RAHi0QO4l32IoRRgHdQdS7eO37EqXEnmwnFF3ZKMduo81qF9sQ3q5VcjviYo/Wwa7vW7QA3ANnIS1gFDkUKrbtv3Fue1htgrHRfVOvdsR9m4AsOVj6VXR6zxHZBCv//413ArqMmHzM2KCEYV2Xt8KXXWNZWzSBR+Jg1lczKUUQnwwBFIEZ4t2VDTMdYYYkVRSE9P5/TJU1jtNuLj42nWrNm1WX2vMDpDVdAOJONe/xlGURbW3p2w9u5SaUe+QtNOn0fZuBt0HVvC4Lo/OKnpDHj7PrPuXppphTBcVmwjJmATAHs4d0RtxFBjiFPPnjU3c198vsLcwN1x5x1MnT6dgGqeytWm88LupabsRlmzHD3vPNa+AuRuSBHfjEgWyZ/da7ahZ2SbNmHr4D4e+9hqNb5rebOw+JS7zONkZeteUB3YJ83A2m9ovdeBvy2WGkMsAJ7/xhscPnTYfObIUaN47m9/rRO7cLXmTujIxw+hrF6Gdu4Ilvg4rNf1+EbEtLIrBXXbPnP1tY66zp/FUgBcWoZ66BTqht0Q0pSA2+5Dju/tdd/gas39pYtrBfFbb87n8KFDphltxMiRPPXM08S2qWP/hiqOSr8gAjs/N/VkKToC+fbJFOugaxq2/31OQEgQjjGDsbRv5AGfqlYJ8P6juFdsRY5uQ+Cvn0WOal5v7cBXQ6DGEF/IyuK1V15h5RcrCQ0NZcYtN/PQI4+YvhLeaubJ3v7dlLzyHEdUlXlFKiUlFcyMCGD8vVNoMbS3V2PBvCWXL98rPPbOppv+ItqJdKx9BhNw3898wgLxQ7KrMcSi5ll5eTkFBQVmzFnTZqJwnwciMH5oNOJn0uUk79hh5tx5J2ecKqphEB0Rwu8en8W4hP6NVhc2nC7UHfvNentSUBT2CTdhHXx9pU9wbf1QvPx11hhi0W+z4LUoaI1Y4Ly3An9dhoahk3shm8njx1NYWmb2Mdhq4cmHpnLj1OFY62HCwmvNgLCLi9XXuFCA3KU39hETkTt1q7e+ENWVR60gru7LPHW9+IV45+23+eiDDxEuosOaNeGOViH06N4W24DuZrWjBn/UrBsYeQXm8bqWmokc2hTb0LFYeg1AimqO5KidA5Wn5rIq72mQEItfh+zsbI4fO4aqqMQE2YnOSsVxdA9GaS5yu9ZY+3fHIiKpLXJV5OQ71wh4i0pQkw6gHk/FuJCPbcxUrN37IMd1QmoSLtzIfWc8Vehpg4T4SuM2CvLQTh5BO7wX7dwJMMqR28Zg6dkJS2y0z+uFwmauXyxEO3zSLA5ppOdg6TkEOToW66CRlVHJcv1Q+arAZbUuaTAQi4DUlP37zeBUCQmrzcbYcWO/udk0w5Gy0Q7tRz24ByMvCwJUs3iMHBWB3CG2bhzuqzUFtbtYbNhEZXs9PRs9Mxf9QiFy09bIMW2xJdxQaTrzcNLr2o2o+nc3GIhPnzrFok8+YdfOnWZYVJ8+fbnz7rsIulKEtaqi5+eiHUkxfTCMwlwwXMidW5tlDKSIJsgRYfUXaEVFv1iASD2r5+Shn8/BKHJCcITp92sdPBK5VRyStTIfRkNvDQZioQcLR/znnn2WO++6izvuuuvq5jTz5KoE7dAeRIoA7fxZsGpIkUFYWreoBLpJqOl8bzoLWb30c6zpGC4XlLswysvRcwvQT6ej5xRhqCC3iDV1XkvX3pVBnI0E3ssfZ4OBWKgR69auZd7cl3jj7beIja1mlXihapw9gbJ/N9rR/eg5F5ACLEjRUViimyLHNDO95KTgIDOTvSSAFpvCytikulvsdMN0UjI0DdyKmRNO5HzQs/MxsvPQMnIw8sqQI5th6dAFa/9hyB26IgU3ggQu3yPlBgNx2vnzfLJwIXuSk/ngo49qB5Xwx0g7i7ojEXX/LsSm0CgvNldiW79uyLHRSE3DTXXDTLFls5irnyRs5SL3RFXB/hJYHVGEB3Ek7BSrrRPhtCRKjmnHU9Gz8sDmMPVbuUU0tgk3Yekc75N+DrWbmCvf3WAgTtyUyFvz5zNgwAB++tjP6khWRmU6YkVBS09F+XwhSvJ2DFc5qKq5YoomyjOIcH+5XSvkllHmai2Ffq0KlBm/J5516Xnif4lVtqDokk57wXSHFFXqUYR+YKlc6e0OLB26Yhs3tdK/93KIUF2u/HUkKW8+psFAvG7tOt5fsICbb7mFG6dNNWUqfJ4/+fhjhg0fbkab1KppKobTiSjna7hd4KzAKCxAy0hFP3cK9cwxjIw0kcnjuyvxZV1a0y9n6q7syqWPgKBQrB3jkdt1MlUEOaJZ5XGwOMa3OyoPJswQrDpUW2oljPp1c4OAWBwtf7ZsOQs//phn/vwnOnSszFq+fu068vPzzGxE0XWQOuDLqRMl6oUqIMAWULuclVA7K8wV2hCrtOKqvFxRzDJn5iosVlKRgE+spMJm6whAEnq1zWEeAZuwBgRWWhWka6Bv1y/26qw3Pg9xZkYGIl3Ask+XUVhQwMxZswgKDkbE/q1ft45Hfvoog4cMMWP/rnkz1YVL/3TNfJ1h6r2V/91MCyDLlevpZZCrqj9f88777gt8HuKLFy+ax8vnz53HarUSHRNt+jcL/4nsCxcYPWYMLVq2rDcOSr6LSv3tuc9DLPIii3/f1+x2e93lvqi/89ioe+bzEDfq2fMP3pSAH2I/CD4vAT/EPj+F/gH4IfYz4PMS8EPs81PoH0CjgfhKVZ0a+/Q3lJzKjQLiywGtYtKEDbkxt8qE4ZX/6ktwb23no9FALGzJAuCGMnE1nXgBr6ZpJsS2elCDrqbj+Pp9jQJi4TAvSpQJgBvKxNV08oUsFLfbdM7zaN68mna4Cvc1CojFKuxyOs24u6smeClWWJ+rcbhceKNBsFWifYiFns1tNK1iLu8qyP3KlxS4WZqrk+a6VCDEItEhwsroaCtmGUvhh5HvYn6OQdkld4zKB0l0bGplULSVqyVjFauwCCAwdJ1gT/iT1FgYVb+x0UBcVlaGOIK+ag2RrAp+d1JheaFBEwlCLBLhwRYGxTp4tL2Va5njSEstY/YpjTzVIMasUirRp5WdO7o4MFNdawakl/Gb0zpFlyAuVwzOaBLXtXfweHcHV8uEJyAWfiViRa5OccyqI+X5KxsFxMKvuLi42FyFr+rNllHBgyfcJLosXB8u09zQSM7TyQix8tkQB65Cg8AgKy0CdApKdQpUicgQiQgJLhRpnBUemDaJbpFWmjlE3HXVW+nxUqakG/QOkxkTLGG3ykRHWOnW7NLHIzzkitwk5hm4hD++SyMpRyVZtzCog4OftLMhskr8UBO/SiUlJWaixaimDaPUQ6OAWPx8FhUWmjpg2NVK816C+KzVzi862OmFmw9S3LwmyXx0nczWAxrRsSGMDnGzJk0hWZEZ29JCV1lnzXmVM27QZIlO7QN4sI2NIOEWXEWOMw+WclsuDGkqMypUxmG30KaJhU4hMt+1qejkpTt5/bQG4XZu6mina/DV3yQ+6KKiIjRVNb37GkJrFBCL4un5eXlmgfSIiG/Wbf7OJF6CeK9mYWa0hVhdY1WqRkqwhQXd4LndKp3bhTCivILn8jQ2Wa08Hgpxis4iVeL+aAvOXJVXJSufDw2klVW6AoBXRuf0wVJ+l62RIcs0UQ3KDIkBrez8Md5B+LcpdrtYutfN506ZhE4OZrayUpVYbLHBFbIQK3Kr1q2vHhHuA5Q3CohFPjaR1io4ONgsyfCD7RLEC4TaIEs4ZGgeKHNbtJ1fRSrcv1ulTSsb+kWVVRUGx4Is3OWAporBwUg7C3rZceS7OFgqEd8ugCbCD76KIJRmOzlZDi2a2mhSovDiCTcb7Db+2iuQQd/y6VfOlfHICY2IFgHc095O9yr6/ItfpdycHNNa0659ez/EVZwbr18mJkyU7Q0NCTFXn6pAvE+VmRlpYXikTKsoG22CJSpyyk2Ii2SJ/GCZLuU6+20S3a0QqcCpZnbe6+sgwqlS6IaIJpV1ooWtwQyC/sEX6zhLNSqQCHRYcBS6+ecJF8sNK8/0CGJ0ExBqcOVzdFKSy/hJLszoEcCPYm2VG78qNPGrJHJLC5l06tzZD3EVZFYvLhE78iNHjhASHGwGjP7gqd2XOrGDX3R0MKG5iCiSkHX9S4hXahIP97ASkamx0CXTJ9CgmVtnR6iNF7vayDlUzuwyK2tHWziwS2G9bOXernaGRf7QD77OoT1l/DwfbuhkZ6Km8W6qwt4QO3/uYMOeVsELBRJzeocwKsLF6m0u/uCS+XmPAO5taa2y3i02dRnp6eaBR/cePerF/NS2E41CnRCnUwJisSMXEIeFhX2/3C5BnGpz8KtOAUxocelS7SuID4fYeKWvRPpxlbnFMmNjJK43dF5O0zlqlXCoMLSVg3/21Phoo8JLkpVnewYwo/kPa63OtDJ+e0xlgwJOoJld5pa4AO5vJrH/aBm3X5T418AwpkVW8N5mN8tlGw/FO5h8led+fbAZGRnkZGcTGRVlFsxsCK1RQCwmSlR7EjF3Ykce167d98+dS+douU6FJNM2SCbq8gGHyDrp1jlSbFBulYgPhfIyg3OqRFQARBk6p4s1zisiQZCFzk0stA8yyCwwOCcOI0JkWtivYj1wa5wuUjlboVOKTGSghY4hFlraoKhMI0WBrmFWmtt0Mgt08iWJVsGij1e3SogBC334xPHjpioR37371W3mPkJ4o4G4tKTEXI3FRHbt1u3qG7xqT6CBrhmouoi2l7BZqgbWd14jypppBjoSFotETR/z7ecK9UEkXTx//jwtW7Y0VQm/F1u1J9m7NwiVQqS6OnnyJJqu07FjR+Kuph97t8t19nZhFxYb26zMTCIiI+ncuTNRUVc7oK6z11/zBzWalfjyz6lYicSKJPTjy8VyGqpnm/hwxeFGYWEhwiohbOQisYwnK79ec4IbY6CoMPKLXBUCZGEvFZYKs3hOQ8xvJvyGERmw7OYvj6gxKHxHGooacfkDaVQr8ddXhcuOMMIxqKy01BMLhuffIUmmJUY4+ggX1IYGb6OH2PNE+d94rSTQaFfiayVQ/3O/XwJCtbnkKX3Fiy7bc4Sznmg/dK04uRRNuFj7IfZTd80kICC8DKZwhRbVXb8OqAn1VymbzQAEcb1TM1BE3vGv9ezydZc/hDCrhE2Giv//4P8HlMUKMh0LxVUAAAAASUVORK5CYII="/>
          <p:cNvSpPr>
            <a:spLocks noChangeAspect="1" noChangeArrowheads="1"/>
          </p:cNvSpPr>
          <p:nvPr/>
        </p:nvSpPr>
        <p:spPr bwMode="auto">
          <a:xfrm>
            <a:off x="587375" y="-144463"/>
            <a:ext cx="168592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AutoShape 11" descr="data:image/png;base64,iVBORw0KGgoAAAANSUhEUgAAALEAAAC3CAYAAABdcL/YAAAAAXNSR0IArs4c6QAAIABJREFUeF7tnQd8ldX5+L/ve1c2GawEAmFD2EP2EMIUBMQBTnC1dbS2dtn2V0drbW1rRVHbqjhwVJEhKLJH2JAwwt4EskhC9rr3vuv/P2/AiZLFvbnJPZ8Pn46845znfN9zn/OcZ0iGYRj4m18CPiwByQ+xD8+ev+umBPwQ+0HweQn4Ifb5KfQPwA+xnwGfl4AfYp+fQv8A/BD7GfB5Cfgh9vkp9A/AD7GfAZ+XgMchdrlcFBcVUV5RUWnjQ6Jps6YU5Oejapr5/4WGhhIWFobVavV5AfsHcO0l4HGIc7Kz2bljJ/v37wMDWkZHM2HSRFavWsXF3IuEhITQf0B/evbqZYLsb34JXE0CHoe4vLycDevX88I//oHD4eCJ3//eBPb9Be9x6OBBRo4axeiEMURHR2OxWK7Wf//f/RLw/ImdcNXYuH4Dzz37LDNvn8XsOXN49513KSws4LaZM2nTpg2SLPunxi+BKkvA4yux2+1m5YovePWVeTz86KOmGjFx4iSGDBtKVFSUf/Wt8tT5L7wsAY9DXFBQwNLFi5n7rxdp27YtWVlZ/PuN1+nduzd2u90/M34JVFsCHof41KlTvL9gAUm7dvPjhx7i5ZdeYsbNN3PnXXfSJDy82gPw3+CXgMchXrduHe+89Rbd4rvz0MMPmSvy/r17eXHey7Rr1w65EejDYl8gNrgXsrK47M4tWyymOiWsM/4NbfU+TI9BrGka+fn5fPS//7Hqiy+4Z84cpk2fzo7t2/n5zx7j/gcfYPKUKcTGxjZ4tULXdfLy8ti2dSvbt26jW3w87dq3IzMjQ1gdGTpsGHFxcUiSVL3ZbKRXewzi3NxcDh44wMYNG0hLS2Pc+PFMmTKFpN1JvPbqqzRv0ZzRo8dw/ZjRtGjRokFPh1h98y5eZMWKFbzy8ss8+dTTdOjUkcRNm9iwbh1z7ruP8RMmYLPZGrQc6mpwHoM4PS2N48ePmyuQaOHh4fTv35/t27bjdFaYK5DDEcDAgdcRHRNTV+Ort8/JyMjgk48XsmP7Nj786CNz/JsTE/n3q68y6447mHLjjaYd3d+uLgGPQfztrojVSPys6pqG1WZrdD+dyUlJ/PXZv9C6TSxz5syhrLycpKQk8nJzmXHrrfTt27fRyeTquF75Cq9ALPTj4uJiUwd0VjhpGRNtqhCNxVfC0HW2bN7Cb371K8IjIswVV9jPhS485cYpdO3WjcDAwJrOaaO7zysQ52TnsHTJEl584QVzdz5s+HD+8re/mkfNjaEpisL6det49eV5vPKff9O6dWuEY9TMm28xrTO/+d0Tpkz8rWoS8DjEAtpNGzby+M9/TklJidlLYVJ678MP6NO3b4O3TIjxZmdns/iTT1i1chWLli75cszC3Lhs6VJ+8atfmjpxYzA3Vg3TH77K4xCL7hw9coSX5s5l3Zq1pt7XrHkz3vvww0ZhJ3Y6naxauZL/vvZv2rVvz1///jwVFRVsSUxkwTvv0qtPH+6ZPZsuXbvUxfw2imd4BeKK8nLT3PbxxwtN3+Ibp01lTEKCaehvyE2oDHuSk00vPnHcHhIcQmzbNggduUmTcCKjIk2bcatWrQgICGjIoqjTsXkFYgyDCqeTtPNpuN0u2rRtawLc0H8+xYZW2Msv5uZ+cxIlibDQMCIiwgkKDvaf2FUTce9AXM1ONuTLxR7BfzJXuxn2Q1w7+dX4buHNd2D/fs6fT6N9h/YMHDTIf0JXQ2n6Ia6h4L5zm66D4sYQ/9wucFaAoiBUp283NxJ7T57m1flvcerkKeK7dzcjXATM/qPm6k+IH+LqykxVMcpKMcpKKmF1OTEEsBXlGOY/8bcyjNIiUJUrPN2g0K3z+YlUnl++2rSTy5LEHx7+MVOvH0FYVFMkuwMpKAiCQsz/TiPw7KvuNHz9ej/EPyQ9sYqqCoZTgFoOpSXoJUXoGefQM1IxSoowigsw8nMwnGXC4A0WuRI6mxU5PAy+7YkmnH+Ky/jiVBbzDmfgcqsEOmw80r0tU+NiCI+OQQoNR2raAktMG6SoFkhhYUiBweAIQHIEfPeZtSGgAdzrh/jbkyjA1TUMlwtKi9Fzs9FST6GfPY56eA9GaTFSUABSRBOk8FDksBCk5lHI0c2QIsKQQoKRHD/sfabpOgcPpzL39WWcT8+lY1w0z0wdTER+AVK5E6O4FD2vCKO0DMkRiBzXGWuXnsix7ZFj2yGFhlbCbLH6V2l/atdvEWzolSpBdhbKjk0oW9ag52YhBQYgNQ3HEt8Ra994LNFNoQ5yYggHKKdTISjou95qwnZs5BWiHTmNeuAYRtZF9KISUDVs46dhG5aApW0HpJCwyl+ARux77F+JBceGgVFeivLZQpRt69ELLoLNgrVrHNbh/ZEFtJIMVguS1VKnq98Pmth0AzQNQ9VAbBxdbpSkg6iJyRhOFWw2bANHYBs3DUuHLnXaL1/SMho1xIbLiXZ4H+5Vn6LnZprqg6VXByxd4pCFuhAaZKoHQr+tF8382JwYhSXopWXoZ9PRDpzGKFeQW7TCOmAotlETkEKb1IvueqoTjRJiozAf9WAy6p4daOdOIQVbsHRpa+q1pm4bGowkoirkehoeJGDWdCgrR79YgJ6Vg3Y6EyOnGCmiBZb43tiHjzU3h41BzWhUEBsF+WjHUlD37UTLTEUOsSK1aY4lNhq5RRRSSFClfulLTQBd4US/WIiedgE9NRMjvxxCmmLt1Q/bwFFIEVG+N65qzEGjgNgoL0M/dRQ1JQnt7FGQXcjtYrC0jUFu3cLcuDWI5nKj5+Sjnc9EO52GUeRGbhmHrd8Q5G69kJtENki9uWFDLEKgci+g7dmOun8XekU+cnQE1q7tkDvGIdnria5bx1+Q2Aga2RdRj55BO3AcKagplo7dsfYfhqVdR9Pe3JBaw4VY01D37kA9dhDt+B6kAAlL765Y44VZKqghzeH3j8Uw0A6drIT5TAaWtvFYrxuOpXMP5GYNJ6K84UEsTFJF+WjnzuB8/Z9g1bFe1x3bgB5IUY0zw5Aw46lbklH3HhUx5Vj7DMM2PAE5ujXIPrYHuMIn27AgVhT07EyUHRtRVi9GCrRjv20CcrvWSPXFTOat3wChWmXmomxJQjuSiqVLb+y3zEZuHoMU4NtBqQ0HYlU1zWXuTz9EPbAL2+Be2CYMQwoKbBRmpqp+G8KSoSYfQt2wG4IjcNx6H5Y+AysdjXy0NQyIhf67bxeu/72BUZaHbfJIU33we399D5Ui30dqBu7VW9HO5WCffheOG24xTwB9sfk8xMLXQdm4EvfKRUhNHNjHD6lUH+y+OSEeg0jV0LNzURKTUQ+exT40Afst9yA1ifC5Xy6fhlj49bo/X4h74wosrSKxTRyOpWVT8ANctW9BgJxXgLrnCOr2g1i69cZx+4PILVv7FMg+C7FYgd2ffYSSuBK5VQT2ccOQW7Wo9Of1t6pLQHjLFZagphxD2ZCEpWMP7DfPxtK+s8+A7JMQixM4Zc2nKNvWIrcINj3NLHGtai307buP4XBY6RAXTXiT4KqD4OtXGmCUlaPs3I+6dT+WbgOw33BLpWecD7h4+hzEIhRIWbccZesa5Jah2Ib2Rm4TU2thZ17IZ+5/lxMWEsiMKUOI79LG19Gsdv+NsgqUxCS0Q2eQu/TDPm4qlrhOtZZttTtSzRt8C2LDQNn4Be6VC5FjIrAN72v6PtTWCuF0KSxdsYNtu46Qm1fEA3dPYNyoPtUUZcO43CgqRdmajHYyE2v8QGwJU5Bj6vcH7TsQu12oRw/gfPMFE2D72CHIrZrXWgdWVY2k/SfZvvsoMS0j+WT5NmbdNIJbpw5vtPkgjIJilC3JaOfysPYein3sjUgRTevtV+obECsK2tmTVLz8J6QgsM8YjxwbXRllUYumaToXcgp45c3PuXWayEJp8M9XlzJ53EBumz4cWy2fX4uuef1WPTMHZXMyek4ZthGTsCdMAVv9rG5V/yEWhvmsdFxL30Pdu4WAR2/H0lKswLUDWFBSXFzGZ6uTuJBbyNSJgygtq+D5eYsYf31fZk4fQXBQw/L2qu6XoZ3LRN24E71EIuCeR7F07l7dR3jk+noPsZF/EfemVbg/fRfHT2ZijWtdaxVCSFaswqlpOTz3r4/59aMzkC0yZeVOnn9pMSOGdueOGaOICG/YCQ6rQph28hzuNduRjGCCnvxXvVyN6zXEwhKh7tqM68PXzPAhx+031HoTJyZOeHUdPHKOV+d/ziMPTKF7l1hT/xU5IH76xH+Jbh7OPbMS6NS+4dcOuSrIbgX1wHFcSzdgadOZoD/8o05+Ba/63mpcUK8hVg8k4178LujFOO6ZhhRW+5WxtMxJ0r4TfLpyJ7kXi+nbqz1zZiUQGOBgw+YUPlubRIXTxXV9OjLu+r7Ed67fO/NqzHXNLhU25NIy1OTDuFftIOCeR7CNHAfW+nOsX28h1s+fxbV6KfrpvdgnDsPSrUPNJuFbdwk1orC4jNyLReaKHBhgJyY6Cossk5dfbP5N1XRCghxERoQSEuzbbop1IjTdQM+5aKoVemoeQb/5C3KrtnWSe6Mu+lcvIRZJ+YRTj7J5BZZOLbCNHoTkqNnOWNcNsnMLTH1XnMJFNAnF4j+arj47ioqWmoHz7aXYBiXguHUOUnhkvTgIqZcQq8nbcH+xCGwV2CePRG5Rcxvlmo172bb7KPmFpbRt3ZyEkb3o27NuVvXqk+DjdzjdKLtSUDbswXHHT7D2H4IUHOr1QdU/iF1OnB++jnZkJ9bhfbEN6lXjr12kiXr8yfkkbjtkrsRNo8K49/axPHj3BK8L3ic7INIDON1UzHsPObINAXc/jNym/fcORWTGT09PN2sVXm7BwcFmIfq6LDRZvyDWdTMnhHvVIuRIC7aEIUhNar6ZE/rvjx5/hd17T+ByK4SGBDLn9gR++sCNPslQvei0bqBs34eyZgf2m+ZgGzoaKey7sYtivyEgPnTwoFkpVdTli23ThrCwMFRVJTw8gu7d47HUQU67egWxUVxExX//DsUZ2MYMrNzM1cKLSiS4fGPBKhJ3HDLVibg2zbl5yjDGjuxdL3jw1U4YbhXXW4sx9CACbrvfzDh0pXkSIIuM+Pfecw+9evc2y5oJU+bqVasoLipmzr330r1nj1qLof5ALCJyk7eZJ3PW+GisowYg2Wu2mfu6VBRFI+XwWXNz16Z1Mzq2izEtEv5WOwloB07g+mILjom3Yx0xDinoyq6rF7IucN+c2Tz6s8cYkzDGrAq1/NNPmf/mfOLj480inLUtOFR/IK4oo/yfT2I4L2IfNwRLt+/XtWonfv/ddSEBQ1FxvrMUSQ/GMfUOM9j0202sxPPfeJPlyz7lyWeeYcCAAeYlB1IO8Pb8+Vy8eJE33ppf63Jn9QZidc92nO+9hm18f2z94mulRtTFJPmfcXUJqEdOo6zahm3kdOyTbvpODguhE4+9fjQTb7iBu+6526zPJ1pyUjJvvP465WVlvPn2W7Xe5NUPiEVdu5f+hJZ6BMe0UWYya3+r/xIQ4f8usRqHx2GfentlSNOlJlbhsrIyJo4dx2+e+C2jExIIDQ01C0+++/Y7zJs3j1GjRvHC3Bdr7fLqfYgNET5+mop//h/W0X2x9uuG5D8lq/8Eix6a+5hDKDsPYe0zCvtNdyGJEgymg5VGRno6N0+/ySzC3vdS3e7jx4/z1ptvkp+Xx29/9zs6dupU67F6H2JNw7X4XdSda7HfOg5Lu9rHytVaKv4HVFkCel4h7k/XITVph2PW/chRzVEUhfS0dN6a/yZLFi3m5ddeJbplNAdS9nPkyFHCwkIZOXIk/QcMaAAmNmEDczkp/+MjSNGh2McPRWoWUWUB+i+sBxJQVdyfbUJLK8Y+YQaW4WPJy8tj+9ZtpKSkkJ+fbxaabN68OW63G6vVQps2bYlrF1frDd3l0Xt1JRY+EvrxQ5T//fc4bp9oZqwkwHfTKdUDpLzSBVEcR9m6D7lFZ+x3P0yponL2zJlv9CUkJJSwJmHmYUddntaJl3gX4tJiXB+/hXZoB477b0Ju6nvZZ7xCTT17qSEK4qzZhp6jmj4VljjP+qZ4F+L8XMr//EssXVpiGze08eQNrmcQ1kV3ctbt5NTWY1T0HUGHhAlmiV9PNe9BLGLn0lMp++0DOOZMxxLfvk5O6DwlOP97vpKA262yYfkW3lqwkgzdzo1Tp/Lwo48SHuGZfNBeg1hU5lR3bKTi7bkEPfUosnD0qYWfhB8q70kgMyuP199bw/+WJJqBBrGxsfzfU0+RMDbBI53yGsT6+TNUzHsWAnUCHrilxk7vHpGS/yU/KIFTZ7OY/8FaMwGNgDg6JoZHf/pTbps10yOS8w7Ewk3v1DEqXvw/bGP6YxvS16zW6W++KQEB7oq1Sfz77ZVkXyhk1NDB/HnuS4SE1NyNtjqS8A7Euo52/CDlL/yegHtvwtJe1I5oXNksFVVD/AyLqJPcvGKcThfNo8IYM7IPrWOisNRBXo3qgFDba8srXOQdPEXZtgOEt2hP9M//r9bHyVXtk1cgFmlZRTVP5/x/EPTEA0hNQhuVPiyiTLbtPsanK7Zz48RB9OzWFk032JNyip1Jx5g+eQiD+3dBrq8VTb+HLi03D2XLXozzJQT/5TWPLUxegVjPzUZZuxxl3WKC/vxYo1IlhH9z4vaDvPvRBlo2D+e3P7vFDJsS7cSZTJ762wfcOGEg0ycNJijItw5+jApXpS/F5kMEPz0XKbJZVRfTWl3nFYi1owdwvf8qOFQCfuwZ5b9WUqrDm7OyC/hwcSJbdh7mVw/fxPDB8V8+PSe3kJ/9/nVGDunObdNH0DSyEm6faUJNPHQS1/KtBMx5DGv/oR7puuchFp5Pu7fgfPPv2CYMxTai0lG6sbTk/ad4+3/rcLsVXnz2QUKCv8r3duJ0Br9/dgEJI3tz27ThRPkaxMJ77eQ5XMsSsfW/HsesBzwyrZ6HWFNRd2zC+f7LOGZPw9I+1iMDrS8v2bDlAG99uIbwJiHM/cuPsF7KgSF8oT5ctIkFCzcwe1YC028YTFCgb6kTQsba+SyU1duRgqMJ/MXTHhG75yF2u1C2rce1+A0CHppV6S/RiJrYvL23cIO5kZv7lwfNzEOiiUz1T/z5XQzd4Cf3TmLwgC5f/s2XxKNfyDVrfxhOB0G/e94jXfc4xGa9jc2rcX/xPoE/uxsptBHVxgAu5hez5PPtpBw6y//9ciZhIUEUFJeyYk0SW3cd5a5bRzNsYLdvqBkeIaGOXqJfLEDZvBcjo5SgZ1+to6f+8GM8D3FxIcqmlbg3LCbwsbsrK342oqYbhpmV/rPVu+nZLY74LrGmtWL/obM8ev8UesbHEeCoP8n6qjs1Rn4RyvYU1MNphPzr3ereXqPrPQ9xUUFl3Y3Nywj8xexGWzRRnHIJc1t5uZPQ0CDTJixyMvh6M0RCxj1HUHafaLgQmzbidctR96wj8PE59S7XrachEjA3BHgvy81wusx8xu5PtxA6f5lHxOnxlVjPycK9dhna/k0E/kJA3LCPmxcv3862pCNous6wgfGMGtKdFs0b7mZWOMhrh0/hWrie0Lc/80PsEQlcw5e4XAoP/fo1Dhw5a1ojesXHcc9tY0w7cENtfogb2MwKffe2B57n1JksxIauQ7toHrx7PDMme+Ykyxvi/AridYS8vhRJJAy8xrq+X524hjOtON089tA/2XMmE5ckm6azu2eOMZ17Gmr7xkr8xlKPZJP3Q3ytaBLH6weOs/b1Tzkb3QKtaSTd4+Po07O9WUahoTa/OtFQZlYkoy4qwfnWEtPyYJk6GkvbGCSLpUFZIq40XY0D4twLuNctR9uzvtI60dAiOgTAFU7UnSkoq7fhuPtG5E5xjSb8SpjYtIMncS3dROj85R5ZljyvTuRfRNnwOcqOL0yIJVtl7q4G09wK2pl0nG8vMZOEO24aW6ts974mF6O0AnXfEZT1ewj59yKPdN/jEBvmid1K3Js/bXgndoaBnp2H8tlGtIxsAn59P7I4VvfwQZzwiLuSQUAcrAgrCZf+fqXk1sKeLf4umiRLyNW0LJgndsmHUZJOEfKvdxooxKUllQ5Aqz8i8LG7kIKDPDJQT7xETKCSfBBlZSKOWydh7d/d4yeSok6JyAMREGD7jv5dVFJOQWEpbpdCSEgALZtHfCNLu1koJjMPYd8WLTIytNqO+UZeIcq2fWin8wj+2+ueELvn01gZznKUzWtwL3+XgJ/eiRzuY9EL3zctuoF27CyuZWuxtGqJY9YNYPesI8+Zcxf435LNrN+8n26dY3n+j3MIDg74EmZRt0T4LC9ZsYN+vTqYXnThYV95EW7ecZhX3/yc7IuF3JAwgJunDqVDXHS1QDR/iYQXW75K0JMvVuveml7scXUCRUHZvgHXx6/huH8GltbVE1JNB3qt79NPp+Fet920Sjhm34TcIupav/Ibz3e53axev4+/zF1IYVEZISGBTJs4kMd+NJUml0BVFNV0up///ho6tIvhyV/NMutXCzXjYn4Jf31xIZt3HOL2GaOYNmkQsa2a4aimR52emYN77S4kQgn8zXMekYHnIRZlvnYl4nzrH9hvnYi1d1ePDPRavsQoKzfLYql7j2Ab0gfb8AHg4UhlUY/60y928tTzH5pDtdmsXD+8J88+cRcR4ZX5HwoKS0jcfpglK7ZTWuZi9swxJqwC7g8WJyLq/n20ONEs2j4xYQAOe/U33aLqqPL5FuTW3Qj48a+vpdi/fLbnIRYhLCm7cb4zF0u3WOzTPJPq6FpJ09B0tL1HUJIOIDWLxCESI3pBRVI1jaS9J5n35uccOnaOuNjmPPLAZEYN6UHApZLCR06cJy+/hNOpF9i09SCtY5ryx1/O5OCRVPYdPmtCu+yLnTxy/xTzA6jupk7IWDt2BvfiTdgnz8I2Yfq1Evs3nusViPVzp3F9+h56+jECH7/X46tWnUlWZDISMWVCjahwYZ80EksH78UMipVWRIycPJtFdItIRg/vacbpXXb13LrzMHa7zYwa+WT5Vk6ezuIfz9zHspU7GTqwG+98tA671co9sxKI71z9cRiqhpZyDGXFLgJ/+Sfkr9XwqDOZX+FBXoHYKBI72HW4F71J0FOP+GxibaOkDGXTbrRzmaZaZB3c2+t2b6Hfin/fNp8Jq9nKdck0CQ2me9c2LP1ih5k64IG7xpuQjx3Vh3sefoH77hjP2FG9CQutvtXIKC5F2ZmClpJG0J9fQQqs/jNqArtXIBabO/XQPirmPUXgz+6qLEDuYR2yJsL6xj1CtxcRDFuSkdvHYhdqRD0tmCOgLimrYMXaZFo2C2fYoHhWrtvD3+ctZkJCP3509wQyskSg6jv87Y+z6durQ41UCT0ty7RM4Aog0ENBomJOvAOxSLJx4ggVL/wB+y0JWHt29jnneP1iPu6FqxFFCW1jBlWOoZ62nLwijp9MZ9+BM6Y76IjB8STtO8GChRt5+N4baNY0nNUb9rA2cT8/nj2Jodd1NetgV7dpR8+gbE5BjutJwD0PV/f2Gl/vHYjFBuDsCZxzn0buGYdj4nDwpeNnlxv3qi2oJ89hGz0QW7/u19xntsYzDKzeuNfc7JWXu2jTujmDB3TG0CE55SSTx13H4s+2k3khD10zCAy0M23iYDp3jKleuVoD1P3il+kQ9lFTsI33zKbOeysxIMKUXB/NRz24k6A//Agp8KtMOLWZME/cq+05jGv5RiwDe2Eb1hc5vOG6VlZZnoqKsnUPako6gQ8/gRzbrsq31vZCr63EuF2oxw5Q/qfHCXziQSwxzTx+RFsj4bkVyl9aYKYasN8wEkucv+6eaVo7m4GycSdoYQQ98RxYPXda6T2IhTNKTiZlT/wI+/jBWIf0rv+rsSjK/clKhO7nuHkC1m4doJonWjX6cHzgJmXHfrTkE1j6jcIx426P9th7EIuqqoX5lL/wJJK1Asftk5Ca1GM/ClVDT79AxWsfYht5HbZh/SoPNTzsoeZROqr6MsPAvW4H+ql87DfdjbX3dVW9s06u8y7EFeVmDgr30ncJeGgmcquW9dNKIX41cvNxffAZ6AaOmZOQo31E/akTTH74IUZ+Ie7V20AJwXH/L5Ajm3rgrV+9wqsQo2no2RmUP/1zbKN6Yx3YEynMM3UeqiNlo7AEJXE3ytrtOO67GWuPTh73UKtOfz16rchktG0v6v7TWHsNxzHjLrhUpNxT/fAuxGKUipuKl/6EUZKJffoY5Jjmnhp71d7jdKMePY17xUYs7dtgnzGuMtSoms7iVXuZD17ldONashqj3GHqwpZuns+p4X2IdQ1lyzrcn7yBberIys2Sh/1wvxcdUTAy7QLujbsxLubhuP+WSv9nP8Bfikw7nYayeiuWtn2wz7wPKdjz5kbvQ2xGBhdQ/rcnkFuFYhvZH7mlZ3Wq74PYKCiuDPjcc9jsl9jQ+dtXEhCnlcqKRPS0AmzXT8WWMNkrH7j3Ib4kE9fS91ETv8A+cRAW4WPsbV8KRUXdfwxlSxJSi6Y4bp+M1MjKlF3tg9WycnF/sgpL58HYp9yGHOWZQjPf7le9gVg7dwbnvGex9IjBNrSf1yOE9XOZKBt2oRcWY5+egKVd66vNaeP6u27g3pKEtucEtvEzsY+5wSursBB6vYFYdMY5908ouxOx3zgK2+hBXhOKoeumb4R+8CTWYf2wDe9nAioChb8MBf4OsiK/cOPhWC8oxvmfj7B07Geuwpa4jl4bfL2CWEtLxfXGC8gxAdgShnjF3JZzsZCPF21CTz7EpCHd6XT7RPOIWVTMTNx2EFHH2Ax7/1br0bUtY0b0avAZfi4P271mK9q+kzhu/THWgSO86jJQryAWfsbO9/+DdmA71kHx2EZd57GqlGJyRDj78/MWmaE7IovPmKE9mX3/ZLp2ikXVdNIzc/nNM++YvrYzpgylfdsWHD2eztbdR+gV39YM62nwTRz85Bfei9aiAAAUuklEQVThen0hlh5DsU+6GblVW68Ou35BLBxJMs7hXvg2OLOxjR+C3LqlxwQkUrA++fz7iFpzovXu0c6MfJgwup+pSpSWVTDzwb9z/dCe3DR5MFarheLicvYdOkNIcCC33NhwU7Z+OQlC1VqyFu1sLo47HsLSox+S3bulyuodxIIW98olKNtWYWnfDNvYIUgBHhCSYZC5IYk/vr2S7aeyTOuIqOz50JwbzEyWoomazBNve5pHH5hMcKCDwEAHHdtFm5HFosW0jPTYB+eVF4kYurQsnPMXYx8z3fQZ9pZF4uvjrzOIVVXF6XSa8V3fbg67w5zoqpqodLEar1iElnYI2/UDKo95r3HTL1yk7JPVbNVlDmoyssNG354duK5vJzPeTFU1zp7PZtYDf2fc6L5cyClg2sRBjB7ei/AmjaCMmbDnl5TjWrQKyq04Zj+KpW1HkRvgGs/M1R9fZxALgE+fPs22LVtxuVx07tzZ/M/MzEyuGziQ+PhuBAZVPXBQ3bcLZfUiDLkU+w2jkJtdw1VO03CJn8gTqdgnX09hdHMTYpF05HKxxKLiMt79eAOJWw8yekQvs5j4nbeMok/39sgWCavF2qCtEyIoVhz8uFdsJuCh32IdOBIpoPohTFdHsvpX1BnEbrebpN27efqPTxIWFsZtt8/CWVHB+wveY/a9c7hx2jSaNGlS5R4aJUUoW9aibFqOpUdb7GOHXRsPNxHvd/IczgXLsPbthn3UQKRm3ywMI35b0jNyue/n87hp0mDuuvV6zqReMPM2CGuG1WKhY3sRztNAbWyKinYyFdeHXyC37UrgY08ihYR6zQT6bYjqDGKhRhxISeHPzzzD3ffcw/CRI80YrX/+/R+MHZvA0GHDcARULwRJT0/FvXop2pFd2G8ei6VDmyp/BFW6UPhG5BXi+uBzs56efcZ45BaR35gcMa6yChd7U07x09/9l7/9cQ7X9emEoqqUlFawaPk22rZuxu03j6peTFqVOlgPLhKehhfyULbvR0/NJ/DxZ5CjW9cbgIWE6gziiooKEjdt4vnn/soLc1/kzOnTRMfEYBGrVMeOREZFVX+SNQ31xGHc//svRlkuAT+6DalJ3a0ARmk5SmISyoadOO6dgcVMhv1NHc/tVjh19gJLPt/Ghq0HmTl9BN27tCH3YpFplThzPpsbxw3gtukjGp6NWJjTCopQdqSg7T2NY+od2MbdWK8ArlOIz5w5wwcL3mPdunX0G9CfrYmbWbR0CW3atq3V5BouJ9qBPTj/81csnVqb+dvM/A61PR4TkRrns6h48xPTj9k+YfgVw6OERSL1fA5Z2XlXXBZtVivt2rakTWvv+A1c07Xa5ULZfQhlawrWHoMIeOAX1/R1NX14na3EO3fs4L///g8DBw1k6rRpPPTjn/D6m2/QMrr2WS9FUXM1aSsVL/8J+8xJ2K7rhRRUPdXk2wISLpauT1ZilFWYlU3NGtPf82FUZtX5fhGL2xpSVVBzpLqBuucwSmIyckwXAn7ya49l9KkuzHUG8cYNG0yIH3r4YYYMG8r2bdsYNHgwgYF1sIM13TXzcX7wX9SkzdhvSsDaq0uNQRbgiuw97tVbcNwxudKH2e+h9g12RIZPdVMSUmQs9lvmYGnfpfa/ftWls4rX1wnEpaWlLF+2jKWLl/DKq6/SvGULKsrLCQgMrL4e/H0d1zVEXeiKec9h5GdgHz8EiwC5uqmjhItlyjHc63di6RJnJgE0IzX87UsJqAdPoGzcheSIxD7hZqz9BoOt/sqo1hCnnk1l165d7EnaTW5OLuMmTGDo8GG0raUufEWmRBbKE4dxLXkfirOwjuqLpXtHJHsVBSzuP3kOZc129LJyHHOmYxF54PztSwmYkRprt4E9CttIkT96YKU5rR63WkOcl5dH2vk0igoLzBO5kJAQ2sbFERkZeW30RAHi0QO4l32IoRRgHdQdS7eO37EqXEnmwnFF3ZKMduo81qF9sQ3q5VcjviYo/Wwa7vW7QA3ANnIS1gFDkUKrbtv3Fue1htgrHRfVOvdsR9m4AsOVj6VXR6zxHZBCv//413ArqMmHzM2KCEYV2Xt8KXXWNZWzSBR+Jg1lczKUUQnwwBFIEZ4t2VDTMdYYYkVRSE9P5/TJU1jtNuLj42nWrNm1WX2vMDpDVdAOJONe/xlGURbW3p2w9u5SaUe+QtNOn0fZuBt0HVvC4Lo/OKnpDHj7PrPuXppphTBcVmwjJmATAHs4d0RtxFBjiFPPnjU3c198vsLcwN1x5x1MnT6dgGqeytWm88LupabsRlmzHD3vPNa+AuRuSBHfjEgWyZ/da7ahZ2SbNmHr4D4e+9hqNb5rebOw+JS7zONkZeteUB3YJ83A2m9ovdeBvy2WGkMsAJ7/xhscPnTYfObIUaN47m9/rRO7cLXmTujIxw+hrF6Gdu4Ilvg4rNf1+EbEtLIrBXXbPnP1tY66zp/FUgBcWoZ66BTqht0Q0pSA2+5Dju/tdd/gas39pYtrBfFbb87n8KFDphltxMiRPPXM08S2qWP/hiqOSr8gAjs/N/VkKToC+fbJFOugaxq2/31OQEgQjjGDsbRv5AGfqlYJ8P6juFdsRY5uQ+Cvn0WOal5v7cBXQ6DGEF/IyuK1V15h5RcrCQ0NZcYtN/PQI4+YvhLeaubJ3v7dlLzyHEdUlXlFKiUlFcyMCGD8vVNoMbS3V2PBvCWXL98rPPbOppv+ItqJdKx9BhNw3898wgLxQ7KrMcSi5ll5eTkFBQVmzFnTZqJwnwciMH5oNOJn0uUk79hh5tx5J2ecKqphEB0Rwu8en8W4hP6NVhc2nC7UHfvNentSUBT2CTdhHXx9pU9wbf1QvPx11hhi0W+z4LUoaI1Y4Ly3An9dhoahk3shm8njx1NYWmb2Mdhq4cmHpnLj1OFY62HCwmvNgLCLi9XXuFCA3KU39hETkTt1q7e+ENWVR60gru7LPHW9+IV45+23+eiDDxEuosOaNeGOViH06N4W24DuZrWjBn/UrBsYeQXm8bqWmokc2hTb0LFYeg1AimqO5KidA5Wn5rIq72mQEItfh+zsbI4fO4aqqMQE2YnOSsVxdA9GaS5yu9ZY+3fHIiKpLXJV5OQ71wh4i0pQkw6gHk/FuJCPbcxUrN37IMd1QmoSLtzIfWc8Vehpg4T4SuM2CvLQTh5BO7wX7dwJMMqR28Zg6dkJS2y0z+uFwmauXyxEO3zSLA5ppOdg6TkEOToW66CRlVHJcv1Q+arAZbUuaTAQi4DUlP37zeBUCQmrzcbYcWO/udk0w5Gy0Q7tRz24ByMvCwJUs3iMHBWB3CG2bhzuqzUFtbtYbNhEZXs9PRs9Mxf9QiFy09bIMW2xJdxQaTrzcNLr2o2o+nc3GIhPnzrFok8+YdfOnWZYVJ8+fbnz7rsIulKEtaqi5+eiHUkxfTCMwlwwXMidW5tlDKSIJsgRYfUXaEVFv1iASD2r5+Shn8/BKHJCcITp92sdPBK5VRyStTIfRkNvDQZioQcLR/znnn2WO++6izvuuuvq5jTz5KoE7dAeRIoA7fxZsGpIkUFYWreoBLpJqOl8bzoLWb30c6zpGC4XlLswysvRcwvQT6ej5xRhqCC3iDV1XkvX3pVBnI0E3ssfZ4OBWKgR69auZd7cl3jj7beIja1mlXihapw9gbJ/N9rR/eg5F5ACLEjRUViimyLHNDO95KTgIDOTvSSAFpvCytikulvsdMN0UjI0DdyKmRNO5HzQs/MxsvPQMnIw8sqQI5th6dAFa/9hyB26IgU3ggQu3yPlBgNx2vnzfLJwIXuSk/ngo49qB5Xwx0g7i7ojEXX/LsSm0CgvNldiW79uyLHRSE3DTXXDTLFls5irnyRs5SL3RFXB/hJYHVGEB3Ek7BSrrRPhtCRKjmnHU9Gz8sDmMPVbuUU0tgk3Yekc75N+DrWbmCvf3WAgTtyUyFvz5zNgwAB++tjP6khWRmU6YkVBS09F+XwhSvJ2DFc5qKq5YoomyjOIcH+5XSvkllHmai2Ffq0KlBm/J5516Xnif4lVtqDokk57wXSHFFXqUYR+YKlc6e0OLB26Yhs3tdK/93KIUF2u/HUkKW8+psFAvG7tOt5fsICbb7mFG6dNNWUqfJ4/+fhjhg0fbkab1KppKobTiSjna7hd4KzAKCxAy0hFP3cK9cwxjIw0kcnjuyvxZV1a0y9n6q7syqWPgKBQrB3jkdt1MlUEOaJZ5XGwOMa3OyoPJswQrDpUW2oljPp1c4OAWBwtf7ZsOQs//phn/vwnOnSszFq+fu068vPzzGxE0XWQOuDLqRMl6oUqIMAWULuclVA7K8wV2hCrtOKqvFxRzDJn5iosVlKRgE+spMJm6whAEnq1zWEeAZuwBgRWWhWka6Bv1y/26qw3Pg9xZkYGIl3Ask+XUVhQwMxZswgKDkbE/q1ft45Hfvoog4cMMWP/rnkz1YVL/3TNfJ1h6r2V/91MCyDLlevpZZCrqj9f88777gt8HuKLFy+ax8vnz53HarUSHRNt+jcL/4nsCxcYPWYMLVq2rDcOSr6LSv3tuc9DLPIii3/f1+x2e93lvqi/89ioe+bzEDfq2fMP3pSAH2I/CD4vAT/EPj+F/gH4IfYz4PMS8EPs81PoH0CjgfhKVZ0a+/Q3lJzKjQLiywGtYtKEDbkxt8qE4ZX/6ktwb23no9FALGzJAuCGMnE1nXgBr6ZpJsS2elCDrqbj+Pp9jQJi4TAvSpQJgBvKxNV08oUsFLfbdM7zaN68mna4Cvc1CojFKuxyOs24u6smeClWWJ+rcbhceKNBsFWifYiFns1tNK1iLu8qyP3KlxS4WZqrk+a6VCDEItEhwsroaCtmGUvhh5HvYn6OQdkld4zKB0l0bGplULSVqyVjFauwCCAwdJ1gT/iT1FgYVb+x0UBcVlaGOIK+ag2RrAp+d1JheaFBEwlCLBLhwRYGxTp4tL2Va5njSEstY/YpjTzVIMasUirRp5WdO7o4MFNdawakl/Gb0zpFlyAuVwzOaBLXtXfweHcHV8uEJyAWfiViRa5OccyqI+X5KxsFxMKvuLi42FyFr+rNllHBgyfcJLosXB8u09zQSM7TyQix8tkQB65Cg8AgKy0CdApKdQpUicgQiQgJLhRpnBUemDaJbpFWmjlE3HXVW+nxUqakG/QOkxkTLGG3ykRHWOnW7NLHIzzkitwk5hm4hD++SyMpRyVZtzCog4OftLMhskr8UBO/SiUlJWaixaimDaPUQ6OAWPx8FhUWmjpg2NVK816C+KzVzi862OmFmw9S3LwmyXx0nczWAxrRsSGMDnGzJk0hWZEZ29JCV1lnzXmVM27QZIlO7QN4sI2NIOEWXEWOMw+WclsuDGkqMypUxmG30KaJhU4hMt+1qejkpTt5/bQG4XZu6mina/DV3yQ+6KKiIjRVNb37GkJrFBCL4un5eXlmgfSIiG/Wbf7OJF6CeK9mYWa0hVhdY1WqRkqwhQXd4LndKp3bhTCivILn8jQ2Wa08Hgpxis4iVeL+aAvOXJVXJSufDw2klVW6AoBXRuf0wVJ+l62RIcs0UQ3KDIkBrez8Md5B+LcpdrtYutfN506ZhE4OZrayUpVYbLHBFbIQK3Kr1q2vHhHuA5Q3CohFPjaR1io4ONgsyfCD7RLEC4TaIEs4ZGgeKHNbtJ1fRSrcv1ulTSsb+kWVVRUGx4Is3OWAporBwUg7C3rZceS7OFgqEd8ugCbCD76KIJRmOzlZDi2a2mhSovDiCTcb7Db+2iuQQd/y6VfOlfHICY2IFgHc095O9yr6/ItfpdycHNNa0659ez/EVZwbr18mJkyU7Q0NCTFXn6pAvE+VmRlpYXikTKsoG22CJSpyyk2Ii2SJ/GCZLuU6+20S3a0QqcCpZnbe6+sgwqlS6IaIJpV1ooWtwQyC/sEX6zhLNSqQCHRYcBS6+ecJF8sNK8/0CGJ0ExBqcOVzdFKSy/hJLszoEcCPYm2VG78qNPGrJHJLC5l06tzZD3EVZFYvLhE78iNHjhASHGwGjP7gqd2XOrGDX3R0MKG5iCiSkHX9S4hXahIP97ASkamx0CXTJ9CgmVtnR6iNF7vayDlUzuwyK2tHWziwS2G9bOXernaGRf7QD77OoT1l/DwfbuhkZ6Km8W6qwt4QO3/uYMOeVsELBRJzeocwKsLF6m0u/uCS+XmPAO5taa2y3i02dRnp6eaBR/cePerF/NS2E41CnRCnUwJisSMXEIeFhX2/3C5BnGpz8KtOAUxocelS7SuID4fYeKWvRPpxlbnFMmNjJK43dF5O0zlqlXCoMLSVg3/21Phoo8JLkpVnewYwo/kPa63OtDJ+e0xlgwJOoJld5pa4AO5vJrH/aBm3X5T418AwpkVW8N5mN8tlGw/FO5h8led+fbAZGRnkZGcTGRVlFsxsCK1RQCwmSlR7EjF3Ykce167d98+dS+douU6FJNM2SCbq8gGHyDrp1jlSbFBulYgPhfIyg3OqRFQARBk6p4s1zisiQZCFzk0stA8yyCwwOCcOI0JkWtivYj1wa5wuUjlboVOKTGSghY4hFlraoKhMI0WBrmFWmtt0Mgt08iWJVsGij1e3SogBC334xPHjpioR37371W3mPkJ4o4G4tKTEXI3FRHbt1u3qG7xqT6CBrhmouoi2l7BZqgbWd14jypppBjoSFotETR/z7ecK9UEkXTx//jwtW7Y0VQm/F1u1J9m7NwiVQqS6OnnyJJqu07FjR+Kuph97t8t19nZhFxYb26zMTCIiI+ncuTNRUVc7oK6z11/zBzWalfjyz6lYicSKJPTjy8VyGqpnm/hwxeFGYWEhwiohbOQisYwnK79ec4IbY6CoMPKLXBUCZGEvFZYKs3hOQ8xvJvyGERmw7OYvj6gxKHxHGooacfkDaVQr8ddXhcuOMMIxqKy01BMLhuffIUmmJUY4+ggX1IYGb6OH2PNE+d94rSTQaFfiayVQ/3O/XwJCtbnkKX3Fiy7bc4Sznmg/dK04uRRNuFj7IfZTd80kICC8DKZwhRbVXb8OqAn1VymbzQAEcb1TM1BE3vGv9ezydZc/hDCrhE2Giv//4P8HlMUKMh0LxVUAAAAASUVORK5CYII="/>
          <p:cNvSpPr>
            <a:spLocks noChangeAspect="1" noChangeArrowheads="1"/>
          </p:cNvSpPr>
          <p:nvPr/>
        </p:nvSpPr>
        <p:spPr bwMode="auto">
          <a:xfrm>
            <a:off x="739775" y="7937"/>
            <a:ext cx="168592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AutoShape 13" descr="data:image/png;base64,iVBORw0KGgoAAAANSUhEUgAAALEAAAC3CAYAAABdcL/YAAAAAXNSR0IArs4c6QAAIABJREFUeF7tnQd8ldX5+L/ve1c2GawEAmFD2EP2EMIUBMQBTnC1dbS2dtn2V0drbW1rRVHbqjhwVJEhKLJH2JAwwt4EskhC9rr3vuv/P2/AiZLFvbnJPZ8Pn46845znfN9zn/OcZ0iGYRj4m18CPiwByQ+xD8+ev+umBPwQ+0HweQn4Ifb5KfQPwA+xnwGfl4AfYp+fQv8A/BD7GfB5Cfgh9vkp9A/AD7GfAZ+XgMchdrlcFBcVUV5RUWnjQ6Jps6YU5Oejapr5/4WGhhIWFobVavV5AfsHcO0l4HGIc7Kz2bljJ/v37wMDWkZHM2HSRFavWsXF3IuEhITQf0B/evbqZYLsb34JXE0CHoe4vLycDevX88I//oHD4eCJ3//eBPb9Be9x6OBBRo4axeiEMURHR2OxWK7Wf//f/RLw/ImdcNXYuH4Dzz37LDNvn8XsOXN49513KSws4LaZM2nTpg2SLPunxi+BKkvA4yux2+1m5YovePWVeTz86KOmGjFx4iSGDBtKVFSUf/Wt8tT5L7wsAY9DXFBQwNLFi5n7rxdp27YtWVlZ/PuN1+nduzd2u90/M34JVFsCHof41KlTvL9gAUm7dvPjhx7i5ZdeYsbNN3PnXXfSJDy82gPw3+CXgMchXrduHe+89Rbd4rvz0MMPmSvy/r17eXHey7Rr1w65EejDYl8gNrgXsrK47M4tWyymOiWsM/4NbfU+TI9BrGka+fn5fPS//7Hqiy+4Z84cpk2fzo7t2/n5zx7j/gcfYPKUKcTGxjZ4tULXdfLy8ti2dSvbt26jW3w87dq3IzMjQ1gdGTpsGHFxcUiSVL3ZbKRXewzi3NxcDh44wMYNG0hLS2Pc+PFMmTKFpN1JvPbqqzRv0ZzRo8dw/ZjRtGjRokFPh1h98y5eZMWKFbzy8ss8+dTTdOjUkcRNm9iwbh1z7ruP8RMmYLPZGrQc6mpwHoM4PS2N48ePmyuQaOHh4fTv35/t27bjdFaYK5DDEcDAgdcRHRNTV+Ort8/JyMjgk48XsmP7Nj786CNz/JsTE/n3q68y6447mHLjjaYd3d+uLgGPQfztrojVSPys6pqG1WZrdD+dyUlJ/PXZv9C6TSxz5syhrLycpKQk8nJzmXHrrfTt27fRyeTquF75Cq9ALPTj4uJiUwd0VjhpGRNtqhCNxVfC0HW2bN7Cb371K8IjIswVV9jPhS485cYpdO3WjcDAwJrOaaO7zysQ52TnsHTJEl584QVzdz5s+HD+8re/mkfNjaEpisL6det49eV5vPKff9O6dWuEY9TMm28xrTO/+d0Tpkz8rWoS8DjEAtpNGzby+M9/TklJidlLYVJ678MP6NO3b4O3TIjxZmdns/iTT1i1chWLli75cszC3Lhs6VJ+8atfmjpxYzA3Vg3TH77K4xCL7hw9coSX5s5l3Zq1pt7XrHkz3vvww0ZhJ3Y6naxauZL/vvZv2rVvz1///jwVFRVsSUxkwTvv0qtPH+6ZPZsuXbvUxfw2imd4BeKK8nLT3PbxxwtN3+Ibp01lTEKCaehvyE2oDHuSk00vPnHcHhIcQmzbNggduUmTcCKjIk2bcatWrQgICGjIoqjTsXkFYgyDCqeTtPNpuN0u2rRtawLc0H8+xYZW2Msv5uZ+cxIlibDQMCIiwgkKDvaf2FUTce9AXM1ONuTLxR7BfzJXuxn2Q1w7+dX4buHNd2D/fs6fT6N9h/YMHDTIf0JXQ2n6Ia6h4L5zm66D4sYQ/9wucFaAoiBUp283NxJ7T57m1flvcerkKeK7dzcjXATM/qPm6k+IH+LqykxVMcpKMcpKKmF1OTEEsBXlGOY/8bcyjNIiUJUrPN2g0K3z+YlUnl++2rSTy5LEHx7+MVOvH0FYVFMkuwMpKAiCQsz/TiPw7KvuNHz9ej/EPyQ9sYqqCoZTgFoOpSXoJUXoGefQM1IxSoowigsw8nMwnGXC4A0WuRI6mxU5PAy+7YkmnH+Ky/jiVBbzDmfgcqsEOmw80r0tU+NiCI+OQQoNR2raAktMG6SoFkhhYUiBweAIQHIEfPeZtSGgAdzrh/jbkyjA1TUMlwtKi9Fzs9FST6GfPY56eA9GaTFSUABSRBOk8FDksBCk5lHI0c2QIsKQQoKRHD/sfabpOgcPpzL39WWcT8+lY1w0z0wdTER+AVK5E6O4FD2vCKO0DMkRiBzXGWuXnsix7ZFj2yGFhlbCbLH6V2l/atdvEWzolSpBdhbKjk0oW9ag52YhBQYgNQ3HEt8Ra994LNFNoQ5yYggHKKdTISjou95qwnZs5BWiHTmNeuAYRtZF9KISUDVs46dhG5aApW0HpJCwyl+ARux77F+JBceGgVFeivLZQpRt69ELLoLNgrVrHNbh/ZEFtJIMVguS1VKnq98Pmth0AzQNQ9VAbBxdbpSkg6iJyRhOFWw2bANHYBs3DUuHLnXaL1/SMho1xIbLiXZ4H+5Vn6LnZprqg6VXByxd4pCFuhAaZKoHQr+tF8382JwYhSXopWXoZ9PRDpzGKFeQW7TCOmAotlETkEKb1IvueqoTjRJiozAf9WAy6p4daOdOIQVbsHRpa+q1pm4bGowkoirkehoeJGDWdCgrR79YgJ6Vg3Y6EyOnGCmiBZb43tiHjzU3h41BzWhUEBsF+WjHUlD37UTLTEUOsSK1aY4lNhq5RRRSSFClfulLTQBd4US/WIiedgE9NRMjvxxCmmLt1Q/bwFFIEVG+N65qzEGjgNgoL0M/dRQ1JQnt7FGQXcjtYrC0jUFu3cLcuDWI5nKj5+Sjnc9EO52GUeRGbhmHrd8Q5G69kJtENki9uWFDLEKgci+g7dmOun8XekU+cnQE1q7tkDvGIdnria5bx1+Q2Aga2RdRj55BO3AcKagplo7dsfYfhqVdR9Pe3JBaw4VY01D37kA9dhDt+B6kAAlL765Y44VZKqghzeH3j8Uw0A6drIT5TAaWtvFYrxuOpXMP5GYNJ6K84UEsTFJF+WjnzuB8/Z9g1bFe1x3bgB5IUY0zw5Aw46lbklH3HhUx5Vj7DMM2PAE5ujXIPrYHuMIn27AgVhT07EyUHRtRVi9GCrRjv20CcrvWSPXFTOat3wChWmXmomxJQjuSiqVLb+y3zEZuHoMU4NtBqQ0HYlU1zWXuTz9EPbAL2+Be2CYMQwoKbBRmpqp+G8KSoSYfQt2wG4IjcNx6H5Y+AysdjXy0NQyIhf67bxeu/72BUZaHbfJIU33we399D5Ui30dqBu7VW9HO5WCffheOG24xTwB9sfk8xMLXQdm4EvfKRUhNHNjHD6lUH+y+OSEeg0jV0LNzURKTUQ+exT40Afst9yA1ifC5Xy6fhlj49bo/X4h74wosrSKxTRyOpWVT8ANctW9BgJxXgLrnCOr2g1i69cZx+4PILVv7FMg+C7FYgd2ffYSSuBK5VQT2ccOQW7Wo9Of1t6pLQHjLFZagphxD2ZCEpWMP7DfPxtK+s8+A7JMQixM4Zc2nKNvWIrcINj3NLHGtai307buP4XBY6RAXTXiT4KqD4OtXGmCUlaPs3I+6dT+WbgOw33BLpWecD7h4+hzEIhRIWbccZesa5Jah2Ib2Rm4TU2thZ17IZ+5/lxMWEsiMKUOI79LG19Gsdv+NsgqUxCS0Q2eQu/TDPm4qlrhOtZZttTtSzRt8C2LDQNn4Be6VC5FjIrAN72v6PtTWCuF0KSxdsYNtu46Qm1fEA3dPYNyoPtUUZcO43CgqRdmajHYyE2v8QGwJU5Bj6vcH7TsQu12oRw/gfPMFE2D72CHIrZrXWgdWVY2k/SfZvvsoMS0j+WT5NmbdNIJbpw5vtPkgjIJilC3JaOfysPYein3sjUgRTevtV+obECsK2tmTVLz8J6QgsM8YjxwbXRllUYumaToXcgp45c3PuXWayEJp8M9XlzJ53EBumz4cWy2fX4uuef1WPTMHZXMyek4ZthGTsCdMAVv9rG5V/yEWhvmsdFxL30Pdu4WAR2/H0lKswLUDWFBSXFzGZ6uTuJBbyNSJgygtq+D5eYsYf31fZk4fQXBQw/L2qu6XoZ3LRN24E71EIuCeR7F07l7dR3jk+noPsZF/EfemVbg/fRfHT2ZijWtdaxVCSFaswqlpOTz3r4/59aMzkC0yZeVOnn9pMSOGdueOGaOICG/YCQ6rQph28hzuNduRjGCCnvxXvVyN6zXEwhKh7tqM68PXzPAhx+031HoTJyZOeHUdPHKOV+d/ziMPTKF7l1hT/xU5IH76xH+Jbh7OPbMS6NS+4dcOuSrIbgX1wHFcSzdgadOZoD/8o05+Ba/63mpcUK8hVg8k4178LujFOO6ZhhRW+5WxtMxJ0r4TfLpyJ7kXi+nbqz1zZiUQGOBgw+YUPlubRIXTxXV9OjLu+r7Ed67fO/NqzHXNLhU25NIy1OTDuFftIOCeR7CNHAfW+nOsX28h1s+fxbV6KfrpvdgnDsPSrUPNJuFbdwk1orC4jNyLReaKHBhgJyY6Cossk5dfbP5N1XRCghxERoQSEuzbbop1IjTdQM+5aKoVemoeQb/5C3KrtnWSe6Mu+lcvIRZJ+YRTj7J5BZZOLbCNHoTkqNnOWNcNsnMLTH1XnMJFNAnF4j+arj47ioqWmoHz7aXYBiXguHUOUnhkvTgIqZcQq8nbcH+xCGwV2CePRG5Rcxvlmo172bb7KPmFpbRt3ZyEkb3o27NuVvXqk+DjdzjdKLtSUDbswXHHT7D2H4IUHOr1QdU/iF1OnB++jnZkJ9bhfbEN6lXjr12kiXr8yfkkbjtkrsRNo8K49/axPHj3BK8L3ic7INIDON1UzHsPObINAXc/jNym/fcORWTGT09PN2sVXm7BwcFmIfq6LDRZvyDWdTMnhHvVIuRIC7aEIUhNar6ZE/rvjx5/hd17T+ByK4SGBDLn9gR++sCNPslQvei0bqBs34eyZgf2m+ZgGzoaKey7sYtivyEgPnTwoFkpVdTli23ThrCwMFRVJTw8gu7d47HUQU67egWxUVxExX//DsUZ2MYMrNzM1cKLSiS4fGPBKhJ3HDLVibg2zbl5yjDGjuxdL3jw1U4YbhXXW4sx9CACbrvfzDh0pXkSIIuM+Pfecw+9evc2y5oJU+bqVasoLipmzr330r1nj1qLof5ALCJyk7eZJ3PW+GisowYg2Wu2mfu6VBRFI+XwWXNz16Z1Mzq2izEtEv5WOwloB07g+mILjom3Yx0xDinoyq6rF7IucN+c2Tz6s8cYkzDGrAq1/NNPmf/mfOLj480inLUtOFR/IK4oo/yfT2I4L2IfNwRLt+/XtWonfv/ddSEBQ1FxvrMUSQ/GMfUOM9j0202sxPPfeJPlyz7lyWeeYcCAAeYlB1IO8Pb8+Vy8eJE33ppf63Jn9QZidc92nO+9hm18f2z94mulRtTFJPmfcXUJqEdOo6zahm3kdOyTbvpODguhE4+9fjQTb7iBu+6526zPJ1pyUjJvvP465WVlvPn2W7Xe5NUPiEVdu5f+hJZ6BMe0UWYya3+r/xIQ4f8usRqHx2GfentlSNOlJlbhsrIyJo4dx2+e+C2jExIIDQ01C0+++/Y7zJs3j1GjRvHC3Bdr7fLqfYgNET5+mop//h/W0X2x9uuG5D8lq/8Eix6a+5hDKDsPYe0zCvtNdyGJEgymg5VGRno6N0+/ySzC3vdS3e7jx4/z1ptvkp+Xx29/9zs6dupU67F6H2JNw7X4XdSda7HfOg5Lu9rHytVaKv4HVFkCel4h7k/XITVph2PW/chRzVEUhfS0dN6a/yZLFi3m5ddeJbplNAdS9nPkyFHCwkIZOXIk/QcMaAAmNmEDczkp/+MjSNGh2McPRWoWUWUB+i+sBxJQVdyfbUJLK8Y+YQaW4WPJy8tj+9ZtpKSkkJ+fbxaabN68OW63G6vVQps2bYlrF1frDd3l0Xt1JRY+EvrxQ5T//fc4bp9oZqwkwHfTKdUDpLzSBVEcR9m6D7lFZ+x3P0yponL2zJlv9CUkJJSwJmHmYUddntaJl3gX4tJiXB+/hXZoB477b0Ju6nvZZ7xCTT17qSEK4qzZhp6jmj4VljjP+qZ4F+L8XMr//EssXVpiGze08eQNrmcQ1kV3ctbt5NTWY1T0HUGHhAlmiV9PNe9BLGLn0lMp++0DOOZMxxLfvk5O6DwlOP97vpKA262yYfkW3lqwkgzdzo1Tp/Lwo48SHuGZfNBeg1hU5lR3bKTi7bkEPfUosnD0qYWfhB8q70kgMyuP199bw/+WJJqBBrGxsfzfU0+RMDbBI53yGsT6+TNUzHsWAnUCHrilxk7vHpGS/yU/KIFTZ7OY/8FaMwGNgDg6JoZHf/pTbps10yOS8w7Ewk3v1DEqXvw/bGP6YxvS16zW6W++KQEB7oq1Sfz77ZVkXyhk1NDB/HnuS4SE1NyNtjqS8A7Euo52/CDlL/yegHtvwtJe1I5oXNksFVVD/AyLqJPcvGKcThfNo8IYM7IPrWOisNRBXo3qgFDba8srXOQdPEXZtgOEt2hP9M//r9bHyVXtk1cgFmlZRTVP5/x/EPTEA0hNQhuVPiyiTLbtPsanK7Zz48RB9OzWFk032JNyip1Jx5g+eQiD+3dBrq8VTb+HLi03D2XLXozzJQT/5TWPLUxegVjPzUZZuxxl3WKC/vxYo1IlhH9z4vaDvPvRBlo2D+e3P7vFDJsS7cSZTJ762wfcOGEg0ycNJijItw5+jApXpS/F5kMEPz0XKbJZVRfTWl3nFYi1owdwvf8qOFQCfuwZ5b9WUqrDm7OyC/hwcSJbdh7mVw/fxPDB8V8+PSe3kJ/9/nVGDunObdNH0DSyEm6faUJNPHQS1/KtBMx5DGv/oR7puuchFp5Pu7fgfPPv2CYMxTai0lG6sbTk/ad4+3/rcLsVXnz2QUKCv8r3duJ0Br9/dgEJI3tz27ThRPkaxMJ77eQ5XMsSsfW/HsesBzwyrZ6HWFNRd2zC+f7LOGZPw9I+1iMDrS8v2bDlAG99uIbwJiHM/cuPsF7KgSF8oT5ctIkFCzcwe1YC028YTFCgb6kTQsba+SyU1duRgqMJ/MXTHhG75yF2u1C2rce1+A0CHppV6S/RiJrYvL23cIO5kZv7lwfNzEOiiUz1T/z5XQzd4Cf3TmLwgC5f/s2XxKNfyDVrfxhOB0G/e94jXfc4xGa9jc2rcX/xPoE/uxsptBHVxgAu5hez5PPtpBw6y//9ciZhIUEUFJeyYk0SW3cd5a5bRzNsYLdvqBkeIaGOXqJfLEDZvBcjo5SgZ1+to6f+8GM8D3FxIcqmlbg3LCbwsbsrK342oqYbhpmV/rPVu+nZLY74LrGmtWL/obM8ev8UesbHEeCoP8n6qjs1Rn4RyvYU1MNphPzr3ereXqPrPQ9xUUFl3Y3Nywj8xexGWzRRnHIJc1t5uZPQ0CDTJixyMvh6M0RCxj1HUHafaLgQmzbidctR96wj8PE59S7XrachEjA3BHgvy81wusx8xu5PtxA6f5lHxOnxlVjPycK9dhna/k0E/kJA3LCPmxcv3862pCNous6wgfGMGtKdFs0b7mZWOMhrh0/hWrie0Lc/80PsEQlcw5e4XAoP/fo1Dhw5a1ojesXHcc9tY0w7cENtfogb2MwKffe2B57n1JksxIauQ7toHrx7PDMme+Ykyxvi/AridYS8vhRJJAy8xrq+X524hjOtON089tA/2XMmE5ckm6azu2eOMZ17Gmr7xkr8xlKPZJP3Q3ytaBLH6weOs/b1Tzkb3QKtaSTd4+Po07O9WUahoTa/OtFQZlYkoy4qwfnWEtPyYJk6GkvbGCSLpUFZIq40XY0D4twLuNctR9uzvtI60dAiOgTAFU7UnSkoq7fhuPtG5E5xjSb8SpjYtIMncS3dROj85R5ZljyvTuRfRNnwOcqOL0yIJVtl7q4G09wK2pl0nG8vMZOEO24aW6ts974mF6O0AnXfEZT1ewj59yKPdN/jEBvmid1K3Js/bXgndoaBnp2H8tlGtIxsAn59P7I4VvfwQZzwiLuSQUAcrAgrCZf+fqXk1sKeLf4umiRLyNW0LJgndsmHUZJOEfKvdxooxKUllQ5Aqz8i8LG7kIKDPDJQT7xETKCSfBBlZSKOWydh7d/d4yeSok6JyAMREGD7jv5dVFJOQWEpbpdCSEgALZtHfCNLu1koJjMPYd8WLTIytNqO+UZeIcq2fWin8wj+2+ueELvn01gZznKUzWtwL3+XgJ/eiRzuY9EL3zctuoF27CyuZWuxtGqJY9YNYPesI8+Zcxf435LNrN+8n26dY3n+j3MIDg74EmZRt0T4LC9ZsYN+vTqYXnThYV95EW7ecZhX3/yc7IuF3JAwgJunDqVDXHS1QDR/iYQXW75K0JMvVuveml7scXUCRUHZvgHXx6/huH8GltbVE1JNB3qt79NPp+Fet920Sjhm34TcIupav/Ibz3e53axev4+/zF1IYVEZISGBTJs4kMd+NJUml0BVFNV0up///ho6tIvhyV/NMutXCzXjYn4Jf31xIZt3HOL2GaOYNmkQsa2a4aimR52emYN77S4kQgn8zXMekYHnIRZlvnYl4nzrH9hvnYi1d1ePDPRavsQoKzfLYql7j2Ab0gfb8AHg4UhlUY/60y928tTzH5pDtdmsXD+8J88+cRcR4ZX5HwoKS0jcfpglK7ZTWuZi9swxJqwC7g8WJyLq/n20ONEs2j4xYQAOe/U33aLqqPL5FuTW3Qj48a+vpdi/fLbnIRYhLCm7cb4zF0u3WOzTPJPq6FpJ09B0tL1HUJIOIDWLxCESI3pBRVI1jaS9J5n35uccOnaOuNjmPPLAZEYN6UHApZLCR06cJy+/hNOpF9i09SCtY5ryx1/O5OCRVPYdPmtCu+yLnTxy/xTzA6jupk7IWDt2BvfiTdgnz8I2Yfq1Evs3nusViPVzp3F9+h56+jECH7/X46tWnUlWZDISMWVCjahwYZ80EksH78UMipVWRIycPJtFdItIRg/vacbpXXb13LrzMHa7zYwa+WT5Vk6ezuIfz9zHspU7GTqwG+98tA671co9sxKI71z9cRiqhpZyDGXFLgJ/+Sfkr9XwqDOZX+FBXoHYKBI72HW4F71J0FOP+GxibaOkDGXTbrRzmaZaZB3c2+t2b6Hfin/fNp8Jq9nKdck0CQ2me9c2LP1ih5k64IG7xpuQjx3Vh3sefoH77hjP2FG9CQutvtXIKC5F2ZmClpJG0J9fQQqs/jNqArtXIBabO/XQPirmPUXgz+6qLEDuYR2yJsL6xj1CtxcRDFuSkdvHYhdqRD0tmCOgLimrYMXaZFo2C2fYoHhWrtvD3+ctZkJCP3509wQyskSg6jv87Y+z6durQ41UCT0ty7RM4Aog0ENBomJOvAOxSLJx4ggVL/wB+y0JWHt29jnneP1iPu6FqxFFCW1jBlWOoZ62nLwijp9MZ9+BM6Y76IjB8STtO8GChRt5+N4baNY0nNUb9rA2cT8/nj2Jodd1NetgV7dpR8+gbE5BjutJwD0PV/f2Gl/vHYjFBuDsCZxzn0buGYdj4nDwpeNnlxv3qi2oJ89hGz0QW7/u19xntsYzDKzeuNfc7JWXu2jTujmDB3TG0CE55SSTx13H4s+2k3khD10zCAy0M23iYDp3jKleuVoD1P3il+kQ9lFTsI33zKbOeysxIMKUXB/NRz24k6A//Agp8KtMOLWZME/cq+05jGv5RiwDe2Eb1hc5vOG6VlZZnoqKsnUPako6gQ8/gRzbrsq31vZCr63EuF2oxw5Q/qfHCXziQSwxzTx+RFsj4bkVyl9aYKYasN8wEkucv+6eaVo7m4GycSdoYQQ98RxYPXda6T2IhTNKTiZlT/wI+/jBWIf0rv+rsSjK/clKhO7nuHkC1m4doJonWjX6cHzgJmXHfrTkE1j6jcIx426P9th7EIuqqoX5lL/wJJK1Asftk5Ca1GM/ClVDT79AxWsfYht5HbZh/SoPNTzsoeZROqr6MsPAvW4H+ql87DfdjbX3dVW9s06u8y7EFeVmDgr30ncJeGgmcquW9dNKIX41cvNxffAZ6AaOmZOQo31E/akTTH74IUZ+Ie7V20AJwXH/L5Ajm3rgrV+9wqsQo2no2RmUP/1zbKN6Yx3YEynMM3UeqiNlo7AEJXE3ytrtOO67GWuPTh73UKtOfz16rchktG0v6v7TWHsNxzHjLrhUpNxT/fAuxGKUipuKl/6EUZKJffoY5Jjmnhp71d7jdKMePY17xUYs7dtgnzGuMtSoms7iVXuZD17ldONashqj3GHqwpZuns+p4X2IdQ1lyzrcn7yBberIys2Sh/1wvxcdUTAy7QLujbsxLubhuP+WSv9nP8Bfikw7nYayeiuWtn2wz7wPKdjz5kbvQ2xGBhdQ/rcnkFuFYhvZH7mlZ3Wq74PYKCiuDPjcc9jsl9jQ+dtXEhCnlcqKRPS0AmzXT8WWMNkrH7j3Ib4kE9fS91ETv8A+cRAW4WPsbV8KRUXdfwxlSxJSi6Y4bp+M1MjKlF3tg9WycnF/sgpL58HYp9yGHOWZQjPf7le9gVg7dwbnvGex9IjBNrSf1yOE9XOZKBt2oRcWY5+egKVd66vNaeP6u27g3pKEtucEtvEzsY+5wSursBB6vYFYdMY5908ouxOx3zgK2+hBXhOKoeumb4R+8CTWYf2wDe9nAioChb8MBf4OsiK/cOPhWC8oxvmfj7B07Geuwpa4jl4bfL2CWEtLxfXGC8gxAdgShnjF3JZzsZCPF21CTz7EpCHd6XT7RPOIWVTMTNx2EFHH2Ax7/1br0bUtY0b0avAZfi4P271mK9q+kzhu/THWgSO86jJQryAWfsbO9/+DdmA71kHx2EZd57GqlGJyRDj78/MWmaE7IovPmKE9mX3/ZLp2ikXVdNIzc/nNM++YvrYzpgylfdsWHD2eztbdR+gV39YM62nwTRz85Bfei9aiAAAUuklEQVThen0hlh5DsU+6GblVW68Ou35BLBxJMs7hXvg2OLOxjR+C3LqlxwQkUrA++fz7iFpzovXu0c6MfJgwup+pSpSWVTDzwb9z/dCe3DR5MFarheLicvYdOkNIcCC33NhwU7Z+OQlC1VqyFu1sLo47HsLSox+S3bulyuodxIIW98olKNtWYWnfDNvYIUgBHhCSYZC5IYk/vr2S7aeyTOuIqOz50JwbzEyWoomazBNve5pHH5hMcKCDwEAHHdtFm5HFosW0jPTYB+eVF4kYurQsnPMXYx8z3fQZ9pZF4uvjrzOIVVXF6XSa8V3fbg67w5zoqpqodLEar1iElnYI2/UDKo95r3HTL1yk7JPVbNVlDmoyssNG354duK5vJzPeTFU1zp7PZtYDf2fc6L5cyClg2sRBjB7ei/AmjaCMmbDnl5TjWrQKyq04Zj+KpW1HkRvgGs/M1R9fZxALgE+fPs22LVtxuVx07tzZ/M/MzEyuGziQ+PhuBAZVPXBQ3bcLZfUiDLkU+w2jkJtdw1VO03CJn8gTqdgnX09hdHMTYpF05HKxxKLiMt79eAOJWw8yekQvs5j4nbeMok/39sgWCavF2qCtEyIoVhz8uFdsJuCh32IdOBIpoPohTFdHsvpX1BnEbrebpN27efqPTxIWFsZtt8/CWVHB+wveY/a9c7hx2jSaNGlS5R4aJUUoW9aibFqOpUdb7GOHXRsPNxHvd/IczgXLsPbthn3UQKRm3ywMI35b0jNyue/n87hp0mDuuvV6zqReMPM2CGuG1WKhY3sRztNAbWyKinYyFdeHXyC37UrgY08ihYR6zQT6bYjqDGKhRhxISeHPzzzD3ffcw/CRI80YrX/+/R+MHZvA0GHDcARULwRJT0/FvXop2pFd2G8ei6VDmyp/BFW6UPhG5BXi+uBzs56efcZ45BaR35gcMa6yChd7U07x09/9l7/9cQ7X9emEoqqUlFawaPk22rZuxu03j6peTFqVOlgPLhKehhfyULbvR0/NJ/DxZ5CjW9cbgIWE6gziiooKEjdt4vnn/soLc1/kzOnTRMfEYBGrVMeOREZFVX+SNQ31xGHc//svRlkuAT+6DalJ3a0ARmk5SmISyoadOO6dgcVMhv1NHc/tVjh19gJLPt/Ghq0HmTl9BN27tCH3YpFplThzPpsbxw3gtukjGp6NWJjTCopQdqSg7T2NY+od2MbdWK8ArlOIz5w5wwcL3mPdunX0G9CfrYmbWbR0CW3atq3V5BouJ9qBPTj/81csnVqb+dvM/A61PR4TkRrns6h48xPTj9k+YfgVw6OERSL1fA5Z2XlXXBZtVivt2rakTWvv+A1c07Xa5ULZfQhlawrWHoMIeOAX1/R1NX14na3EO3fs4L///g8DBw1k6rRpPPTjn/D6m2/QMrr2WS9FUXM1aSsVL/8J+8xJ2K7rhRRUPdXk2wISLpauT1ZilFWYlU3NGtPf82FUZtX5fhGL2xpSVVBzpLqBuucwSmIyckwXAn7ya49l9KkuzHUG8cYNG0yIH3r4YYYMG8r2bdsYNHgwgYF1sIM13TXzcX7wX9SkzdhvSsDaq0uNQRbgiuw97tVbcNwxudKH2e+h9g12RIZPdVMSUmQs9lvmYGnfpfa/ftWls4rX1wnEpaWlLF+2jKWLl/DKq6/SvGULKsrLCQgMrL4e/H0d1zVEXeiKec9h5GdgHz8EiwC5uqmjhItlyjHc63di6RJnJgE0IzX87UsJqAdPoGzcheSIxD7hZqz9BoOt/sqo1hCnnk1l165d7EnaTW5OLuMmTGDo8GG0raUufEWmRBbKE4dxLXkfirOwjuqLpXtHJHsVBSzuP3kOZc129LJyHHOmYxF54PztSwmYkRprt4E9CttIkT96YKU5rR63WkOcl5dH2vk0igoLzBO5kJAQ2sbFERkZeW30RAHi0QO4l32IoRRgHdQdS7eO37EqXEnmwnFF3ZKMduo81qF9sQ3q5VcjviYo/Wwa7vW7QA3ANnIS1gFDkUKrbtv3Fue1htgrHRfVOvdsR9m4AsOVj6VXR6zxHZBCv//413ArqMmHzM2KCEYV2Xt8KXXWNZWzSBR+Jg1lczKUUQnwwBFIEZ4t2VDTMdYYYkVRSE9P5/TJU1jtNuLj42nWrNm1WX2vMDpDVdAOJONe/xlGURbW3p2w9u5SaUe+QtNOn0fZuBt0HVvC4Lo/OKnpDHj7PrPuXppphTBcVmwjJmATAHs4d0RtxFBjiFPPnjU3c198vsLcwN1x5x1MnT6dgGqeytWm88LupabsRlmzHD3vPNa+AuRuSBHfjEgWyZ/da7ahZ2SbNmHr4D4e+9hqNb5rebOw+JS7zONkZeteUB3YJ83A2m9ovdeBvy2WGkMsAJ7/xhscPnTYfObIUaN47m9/rRO7cLXmTujIxw+hrF6Gdu4Ilvg4rNf1+EbEtLIrBXXbPnP1tY66zp/FUgBcWoZ66BTqht0Q0pSA2+5Dju/tdd/gas39pYtrBfFbb87n8KFDphltxMiRPPXM08S2qWP/hiqOSr8gAjs/N/VkKToC+fbJFOugaxq2/31OQEgQjjGDsbRv5AGfqlYJ8P6juFdsRY5uQ+Cvn0WOal5v7cBXQ6DGEF/IyuK1V15h5RcrCQ0NZcYtN/PQI4+YvhLeaubJ3v7dlLzyHEdUlXlFKiUlFcyMCGD8vVNoMbS3V2PBvCWXL98rPPbOppv+ItqJdKx9BhNw3898wgLxQ7KrMcSi5ll5eTkFBQVmzFnTZqJwnwciMH5oNOJn0uUk79hh5tx5J2ecKqphEB0Rwu8en8W4hP6NVhc2nC7UHfvNentSUBT2CTdhHXx9pU9wbf1QvPx11hhi0W+z4LUoaI1Y4Ly3An9dhoahk3shm8njx1NYWmb2Mdhq4cmHpnLj1OFY62HCwmvNgLCLi9XXuFCA3KU39hETkTt1q7e+ENWVR60gru7LPHW9+IV45+23+eiDDxEuosOaNeGOViH06N4W24DuZrWjBn/UrBsYeQXm8bqWmokc2hTb0LFYeg1AimqO5KidA5Wn5rIq72mQEItfh+zsbI4fO4aqqMQE2YnOSsVxdA9GaS5yu9ZY+3fHIiKpLXJV5OQ71wh4i0pQkw6gHk/FuJCPbcxUrN37IMd1QmoSLtzIfWc8Vehpg4T4SuM2CvLQTh5BO7wX7dwJMMqR28Zg6dkJS2y0z+uFwmauXyxEO3zSLA5ppOdg6TkEOToW66CRlVHJcv1Q+arAZbUuaTAQi4DUlP37zeBUCQmrzcbYcWO/udk0w5Gy0Q7tRz24ByMvCwJUs3iMHBWB3CG2bhzuqzUFtbtYbNhEZXs9PRs9Mxf9QiFy09bIMW2xJdxQaTrzcNLr2o2o+nc3GIhPnzrFok8+YdfOnWZYVJ8+fbnz7rsIulKEtaqi5+eiHUkxfTCMwlwwXMidW5tlDKSIJsgRYfUXaEVFv1iASD2r5+Shn8/BKHJCcITp92sdPBK5VRyStTIfRkNvDQZioQcLR/znnn2WO++6izvuuuvq5jTz5KoE7dAeRIoA7fxZsGpIkUFYWreoBLpJqOl8bzoLWb30c6zpGC4XlLswysvRcwvQT6ej5xRhqCC3iDV1XkvX3pVBnI0E3ssfZ4OBWKgR69auZd7cl3jj7beIja1mlXihapw9gbJ/N9rR/eg5F5ACLEjRUViimyLHNDO95KTgIDOTvSSAFpvCytikulvsdMN0UjI0DdyKmRNO5HzQs/MxsvPQMnIw8sqQI5th6dAFa/9hyB26IgU3ggQu3yPlBgNx2vnzfLJwIXuSk/ngo49qB5Xwx0g7i7ojEXX/LsSm0CgvNldiW79uyLHRSE3DTXXDTLFls5irnyRs5SL3RFXB/hJYHVGEB3Ek7BSrrRPhtCRKjmnHU9Gz8sDmMPVbuUU0tgk3Yekc75N+DrWbmCvf3WAgTtyUyFvz5zNgwAB++tjP6khWRmU6YkVBS09F+XwhSvJ2DFc5qKq5YoomyjOIcH+5XSvkllHmai2Ffq0KlBm/J5516Xnif4lVtqDokk57wXSHFFXqUYR+YKlc6e0OLB26Yhs3tdK/93KIUF2u/HUkKW8+psFAvG7tOt5fsICbb7mFG6dNNWUqfJ4/+fhjhg0fbkab1KppKobTiSjna7hd4KzAKCxAy0hFP3cK9cwxjIw0kcnjuyvxZV1a0y9n6q7syqWPgKBQrB3jkdt1MlUEOaJZ5XGwOMa3OyoPJswQrDpUW2oljPp1c4OAWBwtf7ZsOQs//phn/vwnOnSszFq+fu068vPzzGxE0XWQOuDLqRMl6oUqIMAWULuclVA7K8wV2hCrtOKqvFxRzDJn5iosVlKRgE+spMJm6whAEnq1zWEeAZuwBgRWWhWka6Bv1y/26qw3Pg9xZkYGIl3Ask+XUVhQwMxZswgKDkbE/q1ft45Hfvoog4cMMWP/rnkz1YVL/3TNfJ1h6r2V/91MCyDLlevpZZCrqj9f88777gt8HuKLFy+ax8vnz53HarUSHRNt+jcL/4nsCxcYPWYMLVq2rDcOSr6LSv3tuc9DLPIii3/f1+x2e93lvqi/89ioe+bzEDfq2fMP3pSAH2I/CD4vAT/EPj+F/gH4IfYz4PMS8EPs81PoH0CjgfhKVZ0a+/Q3lJzKjQLiywGtYtKEDbkxt8qE4ZX/6ktwb23no9FALGzJAuCGMnE1nXgBr6ZpJsS2elCDrqbj+Pp9jQJi4TAvSpQJgBvKxNV08oUsFLfbdM7zaN68mna4Cvc1CojFKuxyOs24u6smeClWWJ+rcbhceKNBsFWifYiFns1tNK1iLu8qyP3KlxS4WZqrk+a6VCDEItEhwsroaCtmGUvhh5HvYn6OQdkld4zKB0l0bGplULSVqyVjFauwCCAwdJ1gT/iT1FgYVb+x0UBcVlaGOIK+ag2RrAp+d1JheaFBEwlCLBLhwRYGxTp4tL2Va5njSEstY/YpjTzVIMasUirRp5WdO7o4MFNdawakl/Gb0zpFlyAuVwzOaBLXtXfweHcHV8uEJyAWfiViRa5OccyqI+X5KxsFxMKvuLi42FyFr+rNllHBgyfcJLosXB8u09zQSM7TyQix8tkQB65Cg8AgKy0CdApKdQpUicgQiQgJLhRpnBUemDaJbpFWmjlE3HXVW+nxUqakG/QOkxkTLGG3ykRHWOnW7NLHIzzkitwk5hm4hD++SyMpRyVZtzCog4OftLMhskr8UBO/SiUlJWaixaimDaPUQ6OAWPx8FhUWmjpg2NVK816C+KzVzi862OmFmw9S3LwmyXx0nczWAxrRsSGMDnGzJk0hWZEZ29JCV1lnzXmVM27QZIlO7QN4sI2NIOEWXEWOMw+WclsuDGkqMypUxmG30KaJhU4hMt+1qejkpTt5/bQG4XZu6mina/DV3yQ+6KKiIjRVNb37GkJrFBCL4un5eXlmgfSIiG/Wbf7OJF6CeK9mYWa0hVhdY1WqRkqwhQXd4LndKp3bhTCivILn8jQ2Wa08Hgpxis4iVeL+aAvOXJVXJSufDw2klVW6AoBXRuf0wVJ+l62RIcs0UQ3KDIkBrez8Md5B+LcpdrtYutfN506ZhE4OZrayUpVYbLHBFbIQK3Kr1q2vHhHuA5Q3CohFPjaR1io4ONgsyfCD7RLEC4TaIEs4ZGgeKHNbtJ1fRSrcv1ulTSsb+kWVVRUGx4Is3OWAporBwUg7C3rZceS7OFgqEd8ugCbCD76KIJRmOzlZDi2a2mhSovDiCTcb7Db+2iuQQd/y6VfOlfHICY2IFgHc095O9yr6/ItfpdycHNNa0659ez/EVZwbr18mJkyU7Q0NCTFXn6pAvE+VmRlpYXikTKsoG22CJSpyyk2Ii2SJ/GCZLuU6+20S3a0QqcCpZnbe6+sgwqlS6IaIJpV1ooWtwQyC/sEX6zhLNSqQCHRYcBS6+ecJF8sNK8/0CGJ0ExBqcOVzdFKSy/hJLszoEcCPYm2VG78qNPGrJHJLC5l06tzZD3EVZFYvLhE78iNHjhASHGwGjP7gqd2XOrGDX3R0MKG5iCiSkHX9S4hXahIP97ASkamx0CXTJ9CgmVtnR6iNF7vayDlUzuwyK2tHWziwS2G9bOXernaGRf7QD77OoT1l/DwfbuhkZ6Km8W6qwt4QO3/uYMOeVsELBRJzeocwKsLF6m0u/uCS+XmPAO5taa2y3i02dRnp6eaBR/cePerF/NS2E41CnRCnUwJisSMXEIeFhX2/3C5BnGpz8KtOAUxocelS7SuID4fYeKWvRPpxlbnFMmNjJK43dF5O0zlqlXCoMLSVg3/21Phoo8JLkpVnewYwo/kPa63OtDJ+e0xlgwJOoJld5pa4AO5vJrH/aBm3X5T418AwpkVW8N5mN8tlGw/FO5h8led+fbAZGRnkZGcTGRVlFsxsCK1RQCwmSlR7EjF3Ykce167d98+dS+douU6FJNM2SCbq8gGHyDrp1jlSbFBulYgPhfIyg3OqRFQARBk6p4s1zisiQZCFzk0stA8yyCwwOCcOI0JkWtivYj1wa5wuUjlboVOKTGSghY4hFlraoKhMI0WBrmFWmtt0Mgt08iWJVsGij1e3SogBC334xPHjpioR37371W3mPkJ4o4G4tKTEXI3FRHbt1u3qG7xqT6CBrhmouoi2l7BZqgbWd14jypppBjoSFotETR/z7ecK9UEkXTx//jwtW7Y0VQm/F1u1J9m7NwiVQqS6OnnyJJqu07FjR+Kuph97t8t19nZhFxYb26zMTCIiI+ncuTNRUVc7oK6z11/zBzWalfjyz6lYicSKJPTjy8VyGqpnm/hwxeFGYWEhwiohbOQisYwnK79ec4IbY6CoMPKLXBUCZGEvFZYKs3hOQ8xvJvyGERmw7OYvj6gxKHxHGooacfkDaVQr8ddXhcuOMMIxqKy01BMLhuffIUmmJUY4+ggX1IYGb6OH2PNE+d94rSTQaFfiayVQ/3O/XwJCtbnkKX3Fiy7bc4Sznmg/dK04uRRNuFj7IfZTd80kICC8DKZwhRbVXb8OqAn1VymbzQAEcb1TM1BE3vGv9ezydZc/hDCrhE2Giv//4P8HlMUKMh0LxVUAAAAASUVORK5CYII="/>
          <p:cNvSpPr>
            <a:spLocks noChangeAspect="1" noChangeArrowheads="1"/>
          </p:cNvSpPr>
          <p:nvPr/>
        </p:nvSpPr>
        <p:spPr bwMode="auto">
          <a:xfrm>
            <a:off x="892175" y="160337"/>
            <a:ext cx="168592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62" name="Picture 14"/>
          <p:cNvPicPr>
            <a:picLocks noChangeAspect="1" noChangeArrowheads="1"/>
          </p:cNvPicPr>
          <p:nvPr/>
        </p:nvPicPr>
        <p:blipFill rotWithShape="1">
          <a:blip r:embed="rId2">
            <a:extLst>
              <a:ext uri="{28A0092B-C50C-407E-A947-70E740481C1C}">
                <a14:useLocalDpi xmlns:a14="http://schemas.microsoft.com/office/drawing/2010/main" val="0"/>
              </a:ext>
            </a:extLst>
          </a:blip>
          <a:srcRect l="54141" t="32084" r="35234" b="50555"/>
          <a:stretch/>
        </p:blipFill>
        <p:spPr bwMode="auto">
          <a:xfrm>
            <a:off x="5004048" y="473076"/>
            <a:ext cx="3091686" cy="2841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Прямоугольник 12"/>
          <p:cNvSpPr/>
          <p:nvPr/>
        </p:nvSpPr>
        <p:spPr>
          <a:xfrm>
            <a:off x="4211960" y="3645024"/>
            <a:ext cx="4572000" cy="2585323"/>
          </a:xfrm>
          <a:prstGeom prst="rect">
            <a:avLst/>
          </a:prstGeom>
        </p:spPr>
        <p:txBody>
          <a:bodyPr>
            <a:spAutoFit/>
          </a:bodyPr>
          <a:lstStyle/>
          <a:p>
            <a:pPr algn="just"/>
            <a:r>
              <a:rPr lang="ru-RU" dirty="0" smtClean="0">
                <a:latin typeface="Times New Roman" panose="02020603050405020304" pitchFamily="18" charset="0"/>
                <a:cs typeface="Times New Roman" panose="02020603050405020304" pitchFamily="18" charset="0"/>
              </a:rPr>
              <a:t>На рис.5.7. все точки можно разделить на несколько групп. Например, точки В,</a:t>
            </a:r>
            <a:r>
              <a:rPr lang="en-US" dirty="0" smtClean="0">
                <a:latin typeface="Times New Roman" panose="02020603050405020304" pitchFamily="18" charset="0"/>
                <a:cs typeface="Times New Roman" panose="02020603050405020304" pitchFamily="18" charset="0"/>
              </a:rPr>
              <a:t>D</a:t>
            </a:r>
            <a:r>
              <a:rPr lang="ru-R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L </a:t>
            </a:r>
            <a:r>
              <a:rPr lang="ru-RU" dirty="0" smtClean="0">
                <a:latin typeface="Times New Roman" panose="02020603050405020304" pitchFamily="18" charset="0"/>
                <a:cs typeface="Times New Roman" panose="02020603050405020304" pitchFamily="18" charset="0"/>
              </a:rPr>
              <a:t>можно отнести в одну группу, а точки </a:t>
            </a:r>
            <a:r>
              <a:rPr lang="en-US" dirty="0" smtClean="0">
                <a:latin typeface="Times New Roman" panose="02020603050405020304" pitchFamily="18" charset="0"/>
                <a:cs typeface="Times New Roman" panose="02020603050405020304" pitchFamily="18" charset="0"/>
              </a:rPr>
              <a:t>L,E,O – </a:t>
            </a:r>
            <a:r>
              <a:rPr lang="ru-RU" dirty="0" smtClean="0">
                <a:latin typeface="Times New Roman" panose="02020603050405020304" pitchFamily="18" charset="0"/>
                <a:cs typeface="Times New Roman" panose="02020603050405020304" pitchFamily="18" charset="0"/>
              </a:rPr>
              <a:t>в другу, точки А, Е, М, О в третью.</a:t>
            </a:r>
          </a:p>
          <a:p>
            <a:pPr algn="just"/>
            <a:r>
              <a:rPr lang="ru-RU" dirty="0" smtClean="0">
                <a:latin typeface="Times New Roman" panose="02020603050405020304" pitchFamily="18" charset="0"/>
                <a:cs typeface="Times New Roman" panose="02020603050405020304" pitchFamily="18" charset="0"/>
              </a:rPr>
              <a:t>Установите </a:t>
            </a:r>
            <a:r>
              <a:rPr lang="ru-RU" dirty="0">
                <a:latin typeface="Times New Roman" panose="02020603050405020304" pitchFamily="18" charset="0"/>
                <a:cs typeface="Times New Roman" panose="02020603050405020304" pitchFamily="18" charset="0"/>
              </a:rPr>
              <a:t>основные признаки, на основании которых происходит </a:t>
            </a:r>
            <a:r>
              <a:rPr lang="ru-RU" dirty="0" smtClean="0">
                <a:latin typeface="Times New Roman" panose="02020603050405020304" pitchFamily="18" charset="0"/>
                <a:cs typeface="Times New Roman" panose="02020603050405020304" pitchFamily="18" charset="0"/>
              </a:rPr>
              <a:t>разделение точек на группы.</a:t>
            </a:r>
          </a:p>
          <a:p>
            <a:pPr algn="just"/>
            <a:endParaRPr lang="ru-RU" dirty="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Найдите лишнее: К, </a:t>
            </a:r>
            <a:r>
              <a:rPr lang="en-US" dirty="0" smtClean="0">
                <a:latin typeface="Times New Roman" panose="02020603050405020304" pitchFamily="18" charset="0"/>
                <a:cs typeface="Times New Roman" panose="02020603050405020304" pitchFamily="18" charset="0"/>
              </a:rPr>
              <a:t>F, L</a:t>
            </a:r>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6209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661271622"/>
              </p:ext>
            </p:extLst>
          </p:nvPr>
        </p:nvGraphicFramePr>
        <p:xfrm>
          <a:off x="323528" y="332656"/>
          <a:ext cx="3384376" cy="1097280"/>
        </p:xfrm>
        <a:graphic>
          <a:graphicData uri="http://schemas.openxmlformats.org/drawingml/2006/table">
            <a:tbl>
              <a:tblPr/>
              <a:tblGrid>
                <a:gridCol w="3384376"/>
              </a:tblGrid>
              <a:tr h="554990">
                <a:tc>
                  <a:txBody>
                    <a:bodyPr/>
                    <a:lstStyle/>
                    <a:p>
                      <a:pPr algn="ctr" rtl="0" fontAlgn="t">
                        <a:spcBef>
                          <a:spcPts val="0"/>
                        </a:spcBef>
                        <a:spcAft>
                          <a:spcPts val="0"/>
                        </a:spcAft>
                      </a:pPr>
                      <a:r>
                        <a:rPr lang="ru-RU" sz="2200" b="1" i="0" u="none" strike="noStrike" dirty="0">
                          <a:solidFill>
                            <a:srgbClr val="000000"/>
                          </a:solidFill>
                          <a:effectLst/>
                          <a:latin typeface="Times New Roman"/>
                        </a:rPr>
                        <a:t>Виды деятельности обучающихся (познавательные УУД)</a:t>
                      </a:r>
                      <a:endParaRPr lang="ru-RU" sz="22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AutoShape 3" descr="data:image/png;base64,iVBORw0KGgoAAAANSUhEUgAAALEAAAC3CAYAAABdcL/YAAAAAXNSR0IArs4c6QAAIABJREFUeF7tnQd8ldX5+L/ve1c2GawEAmFD2EP2EMIUBMQBTnC1dbS2dtn2V0drbW1rRVHbqjhwVJEhKLJH2JAwwt4EskhC9rr3vuv/P2/AiZLFvbnJPZ8Pn46845znfN9zn/OcZ0iGYRj4m18CPiwByQ+xD8+ev+umBPwQ+0HweQn4Ifb5KfQPwA+xnwGfl4AfYp+fQv8A/BD7GfB5Cfgh9vkp9A/AD7GfAZ+XgMchdrlcFBcVUV5RUWnjQ6Jps6YU5Oejapr5/4WGhhIWFobVavV5AfsHcO0l4HGIc7Kz2bljJ/v37wMDWkZHM2HSRFavWsXF3IuEhITQf0B/evbqZYLsb34JXE0CHoe4vLycDevX88I//oHD4eCJ3//eBPb9Be9x6OBBRo4axeiEMURHR2OxWK7Wf//f/RLw/ImdcNXYuH4Dzz37LDNvn8XsOXN49513KSws4LaZM2nTpg2SLPunxi+BKkvA4yux2+1m5YovePWVeTz86KOmGjFx4iSGDBtKVFSUf/Wt8tT5L7wsAY9DXFBQwNLFi5n7rxdp27YtWVlZ/PuN1+nduzd2u90/M34JVFsCHof41KlTvL9gAUm7dvPjhx7i5ZdeYsbNN3PnXXfSJDy82gPw3+CXgMchXrduHe+89Rbd4rvz0MMPmSvy/r17eXHey7Rr1w65EejDYl8gNrgXsrK47M4tWyymOiWsM/4NbfU+TI9BrGka+fn5fPS//7Hqiy+4Z84cpk2fzo7t2/n5zx7j/gcfYPKUKcTGxjZ4tULXdfLy8ti2dSvbt26jW3w87dq3IzMjQ1gdGTpsGHFxcUiSVL3ZbKRXewzi3NxcDh44wMYNG0hLS2Pc+PFMmTKFpN1JvPbqqzRv0ZzRo8dw/ZjRtGjRokFPh1h98y5eZMWKFbzy8ss8+dTTdOjUkcRNm9iwbh1z7ruP8RMmYLPZGrQc6mpwHoM4PS2N48ePmyuQaOHh4fTv35/t27bjdFaYK5DDEcDAgdcRHRNTV+Ort8/JyMjgk48XsmP7Nj786CNz/JsTE/n3q68y6447mHLjjaYd3d+uLgGPQfztrojVSPys6pqG1WZrdD+dyUlJ/PXZv9C6TSxz5syhrLycpKQk8nJzmXHrrfTt27fRyeTquF75Cq9ALPTj4uJiUwd0VjhpGRNtqhCNxVfC0HW2bN7Cb371K8IjIswVV9jPhS485cYpdO3WjcDAwJrOaaO7zysQ52TnsHTJEl584QVzdz5s+HD+8re/mkfNjaEpisL6det49eV5vPKff9O6dWuEY9TMm28xrTO/+d0Tpkz8rWoS8DjEAtpNGzby+M9/TklJidlLYVJ678MP6NO3b4O3TIjxZmdns/iTT1i1chWLli75cszC3Lhs6VJ+8atfmjpxYzA3Vg3TH77K4xCL7hw9coSX5s5l3Zq1pt7XrHkz3vvww0ZhJ3Y6naxauZL/vvZv2rVvz1///jwVFRVsSUxkwTvv0qtPH+6ZPZsuXbvUxfw2imd4BeKK8nLT3PbxxwtN3+Ibp01lTEKCaehvyE2oDHuSk00vPnHcHhIcQmzbNggduUmTcCKjIk2bcatWrQgICGjIoqjTsXkFYgyDCqeTtPNpuN0u2rRtawLc0H8+xYZW2Msv5uZ+cxIlibDQMCIiwgkKDvaf2FUTce9AXM1ONuTLxR7BfzJXuxn2Q1w7+dX4buHNd2D/fs6fT6N9h/YMHDTIf0JXQ2n6Ia6h4L5zm66D4sYQ/9wucFaAoiBUp283NxJ7T57m1flvcerkKeK7dzcjXATM/qPm6k+IH+LqykxVMcpKMcpKKmF1OTEEsBXlGOY/8bcyjNIiUJUrPN2g0K3z+YlUnl++2rSTy5LEHx7+MVOvH0FYVFMkuwMpKAiCQsz/TiPw7KvuNHz9ej/EPyQ9sYqqCoZTgFoOpSXoJUXoGefQM1IxSoowigsw8nMwnGXC4A0WuRI6mxU5PAy+7YkmnH+Ky/jiVBbzDmfgcqsEOmw80r0tU+NiCI+OQQoNR2raAktMG6SoFkhhYUiBweAIQHIEfPeZtSGgAdzrh/jbkyjA1TUMlwtKi9Fzs9FST6GfPY56eA9GaTFSUABSRBOk8FDksBCk5lHI0c2QIsKQQoKRHD/sfabpOgcPpzL39WWcT8+lY1w0z0wdTER+AVK5E6O4FD2vCKO0DMkRiBzXGWuXnsix7ZFj2yGFhlbCbLH6V2l/atdvEWzolSpBdhbKjk0oW9ag52YhBQYgNQ3HEt8Ra994LNFNoQ5yYggHKKdTISjou95qwnZs5BWiHTmNeuAYRtZF9KISUDVs46dhG5aApW0HpJCwyl+ARux77F+JBceGgVFeivLZQpRt69ELLoLNgrVrHNbh/ZEFtJIMVguS1VKnq98Pmth0AzQNQ9VAbBxdbpSkg6iJyRhOFWw2bANHYBs3DUuHLnXaL1/SMho1xIbLiXZ4H+5Vn6LnZprqg6VXByxd4pCFuhAaZKoHQr+tF8382JwYhSXopWXoZ9PRDpzGKFeQW7TCOmAotlETkEKb1IvueqoTjRJiozAf9WAy6p4daOdOIQVbsHRpa+q1pm4bGowkoirkehoeJGDWdCgrR79YgJ6Vg3Y6EyOnGCmiBZb43tiHjzU3h41BzWhUEBsF+WjHUlD37UTLTEUOsSK1aY4lNhq5RRRSSFClfulLTQBd4US/WIiedgE9NRMjvxxCmmLt1Q/bwFFIEVG+N65qzEGjgNgoL0M/dRQ1JQnt7FGQXcjtYrC0jUFu3cLcuDWI5nKj5+Sjnc9EO52GUeRGbhmHrd8Q5G69kJtENki9uWFDLEKgci+g7dmOun8XekU+cnQE1q7tkDvGIdnria5bx1+Q2Aga2RdRj55BO3AcKagplo7dsfYfhqVdR9Pe3JBaw4VY01D37kA9dhDt+B6kAAlL765Y44VZKqghzeH3j8Uw0A6drIT5TAaWtvFYrxuOpXMP5GYNJ6K84UEsTFJF+WjnzuB8/Z9g1bFe1x3bgB5IUY0zw5Aw46lbklH3HhUx5Vj7DMM2PAE5ujXIPrYHuMIn27AgVhT07EyUHRtRVi9GCrRjv20CcrvWSPXFTOat3wChWmXmomxJQjuSiqVLb+y3zEZuHoMU4NtBqQ0HYlU1zWXuTz9EPbAL2+Be2CYMQwoKbBRmpqp+G8KSoSYfQt2wG4IjcNx6H5Y+AysdjXy0NQyIhf67bxeu/72BUZaHbfJIU33we399D5Ui30dqBu7VW9HO5WCffheOG24xTwB9sfk8xMLXQdm4EvfKRUhNHNjHD6lUH+y+OSEeg0jV0LNzURKTUQ+exT40Afst9yA1ifC5Xy6fhlj49bo/X4h74wosrSKxTRyOpWVT8ANctW9BgJxXgLrnCOr2g1i69cZx+4PILVv7FMg+C7FYgd2ffYSSuBK5VQT2ccOQW7Wo9Of1t6pLQHjLFZagphxD2ZCEpWMP7DfPxtK+s8+A7JMQixM4Zc2nKNvWIrcINj3NLHGtai307buP4XBY6RAXTXiT4KqD4OtXGmCUlaPs3I+6dT+WbgOw33BLpWecD7h4+hzEIhRIWbccZesa5Jah2Ib2Rm4TU2thZ17IZ+5/lxMWEsiMKUOI79LG19Gsdv+NsgqUxCS0Q2eQu/TDPm4qlrhOtZZttTtSzRt8C2LDQNn4Be6VC5FjIrAN72v6PtTWCuF0KSxdsYNtu46Qm1fEA3dPYNyoPtUUZcO43CgqRdmajHYyE2v8QGwJU5Bj6vcH7TsQu12oRw/gfPMFE2D72CHIrZrXWgdWVY2k/SfZvvsoMS0j+WT5NmbdNIJbpw5vtPkgjIJilC3JaOfysPYein3sjUgRTevtV+obECsK2tmTVLz8J6QgsM8YjxwbXRllUYumaToXcgp45c3PuXWayEJp8M9XlzJ53EBumz4cWy2fX4uuef1WPTMHZXMyek4ZthGTsCdMAVv9rG5V/yEWhvmsdFxL30Pdu4WAR2/H0lKswLUDWFBSXFzGZ6uTuJBbyNSJgygtq+D5eYsYf31fZk4fQXBQw/L2qu6XoZ3LRN24E71EIuCeR7F07l7dR3jk+noPsZF/EfemVbg/fRfHT2ZijWtdaxVCSFaswqlpOTz3r4/59aMzkC0yZeVOnn9pMSOGdueOGaOICG/YCQ6rQph28hzuNduRjGCCnvxXvVyN6zXEwhKh7tqM68PXzPAhx+031HoTJyZOeHUdPHKOV+d/ziMPTKF7l1hT/xU5IH76xH+Jbh7OPbMS6NS+4dcOuSrIbgX1wHFcSzdgadOZoD/8o05+Ba/63mpcUK8hVg8k4178LujFOO6ZhhRW+5WxtMxJ0r4TfLpyJ7kXi+nbqz1zZiUQGOBgw+YUPlubRIXTxXV9OjLu+r7Ed67fO/NqzHXNLhU25NIy1OTDuFftIOCeR7CNHAfW+nOsX28h1s+fxbV6KfrpvdgnDsPSrUPNJuFbdwk1orC4jNyLReaKHBhgJyY6Cossk5dfbP5N1XRCghxERoQSEuzbbop1IjTdQM+5aKoVemoeQb/5C3KrtnWSe6Mu+lcvIRZJ+YRTj7J5BZZOLbCNHoTkqNnOWNcNsnMLTH1XnMJFNAnF4j+arj47ioqWmoHz7aXYBiXguHUOUnhkvTgIqZcQq8nbcH+xCGwV2CePRG5Rcxvlmo172bb7KPmFpbRt3ZyEkb3o27NuVvXqk+DjdzjdKLtSUDbswXHHT7D2H4IUHOr1QdU/iF1OnB++jnZkJ9bhfbEN6lXjr12kiXr8yfkkbjtkrsRNo8K49/axPHj3BK8L3ic7INIDON1UzHsPObINAXc/jNym/fcORWTGT09PN2sVXm7BwcFmIfq6LDRZvyDWdTMnhHvVIuRIC7aEIUhNar6ZE/rvjx5/hd17T+ByK4SGBDLn9gR++sCNPslQvei0bqBs34eyZgf2m+ZgGzoaKey7sYtivyEgPnTwoFkpVdTli23ThrCwMFRVJTw8gu7d47HUQU67egWxUVxExX//DsUZ2MYMrNzM1cKLSiS4fGPBKhJ3HDLVibg2zbl5yjDGjuxdL3jw1U4YbhXXW4sx9CACbrvfzDh0pXkSIIuM+Pfecw+9evc2y5oJU+bqVasoLipmzr330r1nj1qLof5ALCJyk7eZJ3PW+GisowYg2Wu2mfu6VBRFI+XwWXNz16Z1Mzq2izEtEv5WOwloB07g+mILjom3Yx0xDinoyq6rF7IucN+c2Tz6s8cYkzDGrAq1/NNPmf/mfOLj480inLUtOFR/IK4oo/yfT2I4L2IfNwRLt+/XtWonfv/ddSEBQ1FxvrMUSQ/GMfUOM9j0202sxPPfeJPlyz7lyWeeYcCAAeYlB1IO8Pb8+Vy8eJE33ppf63Jn9QZidc92nO+9hm18f2z94mulRtTFJPmfcXUJqEdOo6zahm3kdOyTbvpODguhE4+9fjQTb7iBu+6526zPJ1pyUjJvvP465WVlvPn2W7Xe5NUPiEVdu5f+hJZ6BMe0UWYya3+r/xIQ4f8usRqHx2GfentlSNOlJlbhsrIyJo4dx2+e+C2jExIIDQ01C0+++/Y7zJs3j1GjRvHC3Bdr7fLqfYgNET5+mop//h/W0X2x9uuG5D8lq/8Eix6a+5hDKDsPYe0zCvtNdyGJEgymg5VGRno6N0+/ySzC3vdS3e7jx4/z1ptvkp+Xx29/9zs6dupU67F6H2JNw7X4XdSda7HfOg5Lu9rHytVaKv4HVFkCel4h7k/XITVph2PW/chRzVEUhfS0dN6a/yZLFi3m5ddeJbplNAdS9nPkyFHCwkIZOXIk/QcMaAAmNmEDczkp/+MjSNGh2McPRWoWUWUB+i+sBxJQVdyfbUJLK8Y+YQaW4WPJy8tj+9ZtpKSkkJ+fbxaabN68OW63G6vVQps2bYlrF1frDd3l0Xt1JRY+EvrxQ5T//fc4bp9oZqwkwHfTKdUDpLzSBVEcR9m6D7lFZ+x3P0yponL2zJlv9CUkJJSwJmHmYUddntaJl3gX4tJiXB+/hXZoB477b0Ju6nvZZ7xCTT17qSEK4qzZhp6jmj4VljjP+qZ4F+L8XMr//EssXVpiGze08eQNrmcQ1kV3ctbt5NTWY1T0HUGHhAlmiV9PNe9BLGLn0lMp++0DOOZMxxLfvk5O6DwlOP97vpKA262yYfkW3lqwkgzdzo1Tp/Lwo48SHuGZfNBeg1hU5lR3bKTi7bkEPfUosnD0qYWfhB8q70kgMyuP199bw/+WJJqBBrGxsfzfU0+RMDbBI53yGsT6+TNUzHsWAnUCHrilxk7vHpGS/yU/KIFTZ7OY/8FaMwGNgDg6JoZHf/pTbps10yOS8w7Ewk3v1DEqXvw/bGP6YxvS16zW6W++KQEB7oq1Sfz77ZVkXyhk1NDB/HnuS4SE1NyNtjqS8A7Euo52/CDlL/yegHtvwtJe1I5oXNksFVVD/AyLqJPcvGKcThfNo8IYM7IPrWOisNRBXo3qgFDba8srXOQdPEXZtgOEt2hP9M//r9bHyVXtk1cgFmlZRTVP5/x/EPTEA0hNQhuVPiyiTLbtPsanK7Zz48RB9OzWFk032JNyip1Jx5g+eQiD+3dBrq8VTb+HLi03D2XLXozzJQT/5TWPLUxegVjPzUZZuxxl3WKC/vxYo1IlhH9z4vaDvPvRBlo2D+e3P7vFDJsS7cSZTJ762wfcOGEg0ycNJijItw5+jApXpS/F5kMEPz0XKbJZVRfTWl3nFYi1owdwvf8qOFQCfuwZ5b9WUqrDm7OyC/hwcSJbdh7mVw/fxPDB8V8+PSe3kJ/9/nVGDunObdNH0DSyEm6faUJNPHQS1/KtBMx5DGv/oR7puuchFp5Pu7fgfPPv2CYMxTai0lG6sbTk/ad4+3/rcLsVXnz2QUKCv8r3duJ0Br9/dgEJI3tz27ThRPkaxMJ77eQ5XMsSsfW/HsesBzwyrZ6HWFNRd2zC+f7LOGZPw9I+1iMDrS8v2bDlAG99uIbwJiHM/cuPsF7KgSF8oT5ctIkFCzcwe1YC028YTFCgb6kTQsba+SyU1duRgqMJ/MXTHhG75yF2u1C2rce1+A0CHppV6S/RiJrYvL23cIO5kZv7lwfNzEOiiUz1T/z5XQzd4Cf3TmLwgC5f/s2XxKNfyDVrfxhOB0G/e94jXfc4xGa9jc2rcX/xPoE/uxsptBHVxgAu5hez5PPtpBw6y//9ciZhIUEUFJeyYk0SW3cd5a5bRzNsYLdvqBkeIaGOXqJfLEDZvBcjo5SgZ1+to6f+8GM8D3FxIcqmlbg3LCbwsbsrK342oqYbhpmV/rPVu+nZLY74LrGmtWL/obM8ev8UesbHEeCoP8n6qjs1Rn4RyvYU1MNphPzr3ereXqPrPQ9xUUFl3Y3Nywj8xexGWzRRnHIJc1t5uZPQ0CDTJixyMvh6M0RCxj1HUHafaLgQmzbidctR96wj8PE59S7XrachEjA3BHgvy81wusx8xu5PtxA6f5lHxOnxlVjPycK9dhna/k0E/kJA3LCPmxcv3862pCNous6wgfGMGtKdFs0b7mZWOMhrh0/hWrie0Lc/80PsEQlcw5e4XAoP/fo1Dhw5a1ojesXHcc9tY0w7cENtfogb2MwKffe2B57n1JksxIauQ7toHrx7PDMme+Ykyxvi/AridYS8vhRJJAy8xrq+X524hjOtON089tA/2XMmE5ckm6azu2eOMZ17Gmr7xkr8xlKPZJP3Q3ytaBLH6weOs/b1Tzkb3QKtaSTd4+Po07O9WUahoTa/OtFQZlYkoy4qwfnWEtPyYJk6GkvbGCSLpUFZIq40XY0D4twLuNctR9uzvtI60dAiOgTAFU7UnSkoq7fhuPtG5E5xjSb8SpjYtIMncS3dROj85R5ZljyvTuRfRNnwOcqOL0yIJVtl7q4G09wK2pl0nG8vMZOEO24aW6ts974mF6O0AnXfEZT1ewj59yKPdN/jEBvmid1K3Js/bXgndoaBnp2H8tlGtIxsAn59P7I4VvfwQZzwiLuSQUAcrAgrCZf+fqXk1sKeLf4umiRLyNW0LJgndsmHUZJOEfKvdxooxKUllQ5Aqz8i8LG7kIKDPDJQT7xETKCSfBBlZSKOWydh7d/d4yeSok6JyAMREGD7jv5dVFJOQWEpbpdCSEgALZtHfCNLu1koJjMPYd8WLTIytNqO+UZeIcq2fWin8wj+2+ueELvn01gZznKUzWtwL3+XgJ/eiRzuY9EL3zctuoF27CyuZWuxtGqJY9YNYPesI8+Zcxf435LNrN+8n26dY3n+j3MIDg74EmZRt0T4LC9ZsYN+vTqYXnThYV95EW7ecZhX3/yc7IuF3JAwgJunDqVDXHS1QDR/iYQXW75K0JMvVuveml7scXUCRUHZvgHXx6/huH8GltbVE1JNB3qt79NPp+Fet920Sjhm34TcIupav/Ibz3e53axev4+/zF1IYVEZISGBTJs4kMd+NJUml0BVFNV0up///ho6tIvhyV/NMutXCzXjYn4Jf31xIZt3HOL2GaOYNmkQsa2a4aimR52emYN77S4kQgn8zXMekYHnIRZlvnYl4nzrH9hvnYi1d1ePDPRavsQoKzfLYql7j2Ab0gfb8AHg4UhlUY/60y928tTzH5pDtdmsXD+8J88+cRcR4ZX5HwoKS0jcfpglK7ZTWuZi9swxJqwC7g8WJyLq/n20ONEs2j4xYQAOe/U33aLqqPL5FuTW3Qj48a+vpdi/fLbnIRYhLCm7cb4zF0u3WOzTPJPq6FpJ09B0tL1HUJIOIDWLxCESI3pBRVI1jaS9J5n35uccOnaOuNjmPPLAZEYN6UHApZLCR06cJy+/hNOpF9i09SCtY5ryx1/O5OCRVPYdPmtCu+yLnTxy/xTzA6jupk7IWDt2BvfiTdgnz8I2Yfq1Evs3nusViPVzp3F9+h56+jECH7/X46tWnUlWZDISMWVCjahwYZ80EksH78UMipVWRIycPJtFdItIRg/vacbpXXb13LrzMHa7zYwa+WT5Vk6ezuIfz9zHspU7GTqwG+98tA671co9sxKI71z9cRiqhpZyDGXFLgJ/+Sfkr9XwqDOZX+FBXoHYKBI72HW4F71J0FOP+GxibaOkDGXTbrRzmaZaZB3c2+t2b6Hfin/fNp8Jq9nKdck0CQ2me9c2LP1ih5k64IG7xpuQjx3Vh3sefoH77hjP2FG9CQutvtXIKC5F2ZmClpJG0J9fQQqs/jNqArtXIBabO/XQPirmPUXgz+6qLEDuYR2yJsL6xj1CtxcRDFuSkdvHYhdqRD0tmCOgLimrYMXaZFo2C2fYoHhWrtvD3+ctZkJCP3509wQyskSg6jv87Y+z6durQ41UCT0ty7RM4Aog0ENBomJOvAOxSLJx4ggVL/wB+y0JWHt29jnneP1iPu6FqxFFCW1jBlWOoZ62nLwijp9MZ9+BM6Y76IjB8STtO8GChRt5+N4baNY0nNUb9rA2cT8/nj2Jodd1NetgV7dpR8+gbE5BjutJwD0PV/f2Gl/vHYjFBuDsCZxzn0buGYdj4nDwpeNnlxv3qi2oJ89hGz0QW7/u19xntsYzDKzeuNfc7JWXu2jTujmDB3TG0CE55SSTx13H4s+2k3khD10zCAy0M23iYDp3jKleuVoD1P3il+kQ9lFTsI33zKbOeysxIMKUXB/NRz24k6A//Agp8KtMOLWZME/cq+05jGv5RiwDe2Eb1hc5vOG6VlZZnoqKsnUPako6gQ8/gRzbrsq31vZCr63EuF2oxw5Q/qfHCXziQSwxzTx+RFsj4bkVyl9aYKYasN8wEkucv+6eaVo7m4GycSdoYQQ98RxYPXda6T2IhTNKTiZlT/wI+/jBWIf0rv+rsSjK/clKhO7nuHkC1m4doJonWjX6cHzgJmXHfrTkE1j6jcIx426P9th7EIuqqoX5lL/wJJK1Asftk5Ca1GM/ClVDT79AxWsfYht5HbZh/SoPNTzsoeZROqr6MsPAvW4H+ql87DfdjbX3dVW9s06u8y7EFeVmDgr30ncJeGgmcquW9dNKIX41cvNxffAZ6AaOmZOQo31E/akTTH74IUZ+Ie7V20AJwXH/L5Ajm3rgrV+9wqsQo2no2RmUP/1zbKN6Yx3YEynMM3UeqiNlo7AEJXE3ytrtOO67GWuPTh73UKtOfz16rchktG0v6v7TWHsNxzHjLrhUpNxT/fAuxGKUipuKl/6EUZKJffoY5Jjmnhp71d7jdKMePY17xUYs7dtgnzGuMtSoms7iVXuZD17ldONashqj3GHqwpZuns+p4X2IdQ1lyzrcn7yBberIys2Sh/1wvxcdUTAy7QLujbsxLubhuP+WSv9nP8Bfikw7nYayeiuWtn2wz7wPKdjz5kbvQ2xGBhdQ/rcnkFuFYhvZH7mlZ3Wq74PYKCiuDPjcc9jsl9jQ+dtXEhCnlcqKRPS0AmzXT8WWMNkrH7j3Ib4kE9fS91ETv8A+cRAW4WPsbV8KRUXdfwxlSxJSi6Y4bp+M1MjKlF3tg9WycnF/sgpL58HYp9yGHOWZQjPf7le9gVg7dwbnvGex9IjBNrSf1yOE9XOZKBt2oRcWY5+egKVd66vNaeP6u27g3pKEtucEtvEzsY+5wSursBB6vYFYdMY5908ouxOx3zgK2+hBXhOKoeumb4R+8CTWYf2wDe9nAioChb8MBf4OsiK/cOPhWC8oxvmfj7B07Geuwpa4jl4bfL2CWEtLxfXGC8gxAdgShnjF3JZzsZCPF21CTz7EpCHd6XT7RPOIWVTMTNx2EFHH2Ax7/1br0bUtY0b0avAZfi4P271mK9q+kzhu/THWgSO86jJQryAWfsbO9/+DdmA71kHx2EZd57GqlGJyRDj78/MWmaE7IovPmKE9mX3/ZLp2ikXVdNIzc/nNM++YvrYzpgylfdsWHD2eztbdR+gV39YM62nwTRz85Bfei9aiAAAUuklEQVThen0hlh5DsU+6GblVW68Ou35BLBxJMs7hXvg2OLOxjR+C3LqlxwQkUrA++fz7iFpzovXu0c6MfJgwup+pSpSWVTDzwb9z/dCe3DR5MFarheLicvYdOkNIcCC33NhwU7Z+OQlC1VqyFu1sLo47HsLSox+S3bulyuodxIIW98olKNtWYWnfDNvYIUgBHhCSYZC5IYk/vr2S7aeyTOuIqOz50JwbzEyWoomazBNve5pHH5hMcKCDwEAHHdtFm5HFosW0jPTYB+eVF4kYurQsnPMXYx8z3fQZ9pZF4uvjrzOIVVXF6XSa8V3fbg67w5zoqpqodLEar1iElnYI2/UDKo95r3HTL1yk7JPVbNVlDmoyssNG354duK5vJzPeTFU1zp7PZtYDf2fc6L5cyClg2sRBjB7ei/AmjaCMmbDnl5TjWrQKyq04Zj+KpW1HkRvgGs/M1R9fZxALgE+fPs22LVtxuVx07tzZ/M/MzEyuGziQ+PhuBAZVPXBQ3bcLZfUiDLkU+w2jkJtdw1VO03CJn8gTqdgnX09hdHMTYpF05HKxxKLiMt79eAOJWw8yekQvs5j4nbeMok/39sgWCavF2qCtEyIoVhz8uFdsJuCh32IdOBIpoPohTFdHsvpX1BnEbrebpN27efqPTxIWFsZtt8/CWVHB+wveY/a9c7hx2jSaNGlS5R4aJUUoW9aibFqOpUdb7GOHXRsPNxHvd/IczgXLsPbthn3UQKRm3ywMI35b0jNyue/n87hp0mDuuvV6zqReMPM2CGuG1WKhY3sRztNAbWyKinYyFdeHXyC37UrgY08ihYR6zQT6bYjqDGKhRhxISeHPzzzD3ffcw/CRI80YrX/+/R+MHZvA0GHDcARULwRJT0/FvXop2pFd2G8ei6VDmyp/BFW6UPhG5BXi+uBzs56efcZ45BaR35gcMa6yChd7U07x09/9l7/9cQ7X9emEoqqUlFawaPk22rZuxu03j6peTFqVOlgPLhKehhfyULbvR0/NJ/DxZ5CjW9cbgIWE6gziiooKEjdt4vnn/soLc1/kzOnTRMfEYBGrVMeOREZFVX+SNQ31xGHc//svRlkuAT+6DalJ3a0ARmk5SmISyoadOO6dgcVMhv1NHc/tVjh19gJLPt/Ghq0HmTl9BN27tCH3YpFplThzPpsbxw3gtukjGp6NWJjTCopQdqSg7T2NY+od2MbdWK8ArlOIz5w5wwcL3mPdunX0G9CfrYmbWbR0CW3atq3V5BouJ9qBPTj/81csnVqb+dvM/A61PR4TkRrns6h48xPTj9k+YfgVw6OERSL1fA5Z2XlXXBZtVivt2rakTWvv+A1c07Xa5ULZfQhlawrWHoMIeOAX1/R1NX14na3EO3fs4L///g8DBw1k6rRpPPTjn/D6m2/QMrr2WS9FUXM1aSsVL/8J+8xJ2K7rhRRUPdXk2wISLpauT1ZilFWYlU3NGtPf82FUZtX5fhGL2xpSVVBzpLqBuucwSmIyckwXAn7ya49l9KkuzHUG8cYNG0yIH3r4YYYMG8r2bdsYNHgwgYF1sIM13TXzcX7wX9SkzdhvSsDaq0uNQRbgiuw97tVbcNwxudKH2e+h9g12RIZPdVMSUmQs9lvmYGnfpfa/ftWls4rX1wnEpaWlLF+2jKWLl/DKq6/SvGULKsrLCQgMrL4e/H0d1zVEXeiKec9h5GdgHz8EiwC5uqmjhItlyjHc63di6RJnJgE0IzX87UsJqAdPoGzcheSIxD7hZqz9BoOt/sqo1hCnnk1l165d7EnaTW5OLuMmTGDo8GG0raUufEWmRBbKE4dxLXkfirOwjuqLpXtHJHsVBSzuP3kOZc129LJyHHOmYxF54PztSwmYkRprt4E9CttIkT96YKU5rR63WkOcl5dH2vk0igoLzBO5kJAQ2sbFERkZeW30RAHi0QO4l32IoRRgHdQdS7eO37EqXEnmwnFF3ZKMduo81qF9sQ3q5VcjviYo/Wwa7vW7QA3ANnIS1gFDkUKrbtv3Fue1htgrHRfVOvdsR9m4AsOVj6VXR6zxHZBCv//413ArqMmHzM2KCEYV2Xt8KXXWNZWzSBR+Jg1lczKUUQnwwBFIEZ4t2VDTMdYYYkVRSE9P5/TJU1jtNuLj42nWrNm1WX2vMDpDVdAOJONe/xlGURbW3p2w9u5SaUe+QtNOn0fZuBt0HVvC4Lo/OKnpDHj7PrPuXppphTBcVmwjJmATAHs4d0RtxFBjiFPPnjU3c198vsLcwN1x5x1MnT6dgGqeytWm88LupabsRlmzHD3vPNa+AuRuSBHfjEgWyZ/da7ahZ2SbNmHr4D4e+9hqNb5rebOw+JS7zONkZeteUB3YJ83A2m9ovdeBvy2WGkMsAJ7/xhscPnTYfObIUaN47m9/rRO7cLXmTujIxw+hrF6Gdu4Ilvg4rNf1+EbEtLIrBXXbPnP1tY66zp/FUgBcWoZ66BTqht0Q0pSA2+5Dju/tdd/gas39pYtrBfFbb87n8KFDphltxMiRPPXM08S2qWP/hiqOSr8gAjs/N/VkKToC+fbJFOugaxq2/31OQEgQjjGDsbRv5AGfqlYJ8P6juFdsRY5uQ+Cvn0WOal5v7cBXQ6DGEF/IyuK1V15h5RcrCQ0NZcYtN/PQI4+YvhLeaubJ3v7dlLzyHEdUlXlFKiUlFcyMCGD8vVNoMbS3V2PBvCWXL98rPPbOppv+ItqJdKx9BhNw3898wgLxQ7KrMcSi5ll5eTkFBQVmzFnTZqJwnwciMH5oNOJn0uUk79hh5tx5J2ecKqphEB0Rwu8en8W4hP6NVhc2nC7UHfvNentSUBT2CTdhHXx9pU9wbf1QvPx11hhi0W+z4LUoaI1Y4Ly3An9dhoahk3shm8njx1NYWmb2Mdhq4cmHpnLj1OFY62HCwmvNgLCLi9XXuFCA3KU39hETkTt1q7e+ENWVR60gru7LPHW9+IV45+23+eiDDxEuosOaNeGOViH06N4W24DuZrWjBn/UrBsYeQXm8bqWmokc2hTb0LFYeg1AimqO5KidA5Wn5rIq72mQEItfh+zsbI4fO4aqqMQE2YnOSsVxdA9GaS5yu9ZY+3fHIiKpLXJV5OQ71wh4i0pQkw6gHk/FuJCPbcxUrN37IMd1QmoSLtzIfWc8Vehpg4T4SuM2CvLQTh5BO7wX7dwJMMqR28Zg6dkJS2y0z+uFwmauXyxEO3zSLA5ppOdg6TkEOToW66CRlVHJcv1Q+arAZbUuaTAQi4DUlP37zeBUCQmrzcbYcWO/udk0w5Gy0Q7tRz24ByMvCwJUs3iMHBWB3CG2bhzuqzUFtbtYbNhEZXs9PRs9Mxf9QiFy09bIMW2xJdxQaTrzcNLr2o2o+nc3GIhPnzrFok8+YdfOnWZYVJ8+fbnz7rsIulKEtaqi5+eiHUkxfTCMwlwwXMidW5tlDKSIJsgRYfUXaEVFv1iASD2r5+Shn8/BKHJCcITp92sdPBK5VRyStTIfRkNvDQZioQcLR/znnn2WO++6izvuuuvq5jTz5KoE7dAeRIoA7fxZsGpIkUFYWreoBLpJqOl8bzoLWb30c6zpGC4XlLswysvRcwvQT6ej5xRhqCC3iDV1XkvX3pVBnI0E3ssfZ4OBWKgR69auZd7cl3jj7beIja1mlXihapw9gbJ/N9rR/eg5F5ACLEjRUViimyLHNDO95KTgIDOTvSSAFpvCytikulvsdMN0UjI0DdyKmRNO5HzQs/MxsvPQMnIw8sqQI5th6dAFa/9hyB26IgU3ggQu3yPlBgNx2vnzfLJwIXuSk/ngo49qB5Xwx0g7i7ojEXX/LsSm0CgvNldiW79uyLHRSE3DTXXDTLFls5irnyRs5SL3RFXB/hJYHVGEB3Ek7BSrrRPhtCRKjmnHU9Gz8sDmMPVbuUU0tgk3Yekc75N+DrWbmCvf3WAgTtyUyFvz5zNgwAB++tjP6khWRmU6YkVBS09F+XwhSvJ2DFc5qKq5YoomyjOIcH+5XSvkllHmai2Ffq0KlBm/J5516Xnif4lVtqDokk57wXSHFFXqUYR+YKlc6e0OLB26Yhs3tdK/93KIUF2u/HUkKW8+psFAvG7tOt5fsICbb7mFG6dNNWUqfJ4/+fhjhg0fbkab1KppKobTiSjna7hd4KzAKCxAy0hFP3cK9cwxjIw0kcnjuyvxZV1a0y9n6q7syqWPgKBQrB3jkdt1MlUEOaJZ5XGwOMa3OyoPJswQrDpUW2oljPp1c4OAWBwtf7ZsOQs//phn/vwnOnSszFq+fu068vPzzGxE0XWQOuDLqRMl6oUqIMAWULuclVA7K8wV2hCrtOKqvFxRzDJn5iosVlKRgE+spMJm6whAEnq1zWEeAZuwBgRWWhWka6Bv1y/26qw3Pg9xZkYGIl3Ask+XUVhQwMxZswgKDkbE/q1ft45Hfvoog4cMMWP/rnkz1YVL/3TNfJ1h6r2V/91MCyDLlevpZZCrqj9f88777gt8HuKLFy+ax8vnz53HarUSHRNt+jcL/4nsCxcYPWYMLVq2rDcOSr6LSv3tuc9DLPIii3/f1+x2e93lvqi/89ioe+bzEDfq2fMP3pSAH2I/CD4vAT/EPj+F/gH4IfYz4PMS8EPs81PoH0CjgfhKVZ0a+/Q3lJzKjQLiywGtYtKEDbkxt8qE4ZX/6ktwb23no9FALGzJAuCGMnE1nXgBr6ZpJsS2elCDrqbj+Pp9jQJi4TAvSpQJgBvKxNV08oUsFLfbdM7zaN68mna4Cvc1CojFKuxyOs24u6smeClWWJ+rcbhceKNBsFWifYiFns1tNK1iLu8qyP3KlxS4WZqrk+a6VCDEItEhwsroaCtmGUvhh5HvYn6OQdkld4zKB0l0bGplULSVqyVjFauwCCAwdJ1gT/iT1FgYVb+x0UBcVlaGOIK+ag2RrAp+d1JheaFBEwlCLBLhwRYGxTp4tL2Va5njSEstY/YpjTzVIMasUirRp5WdO7o4MFNdawakl/Gb0zpFlyAuVwzOaBLXtXfweHcHV8uEJyAWfiViRa5OccyqI+X5KxsFxMKvuLi42FyFr+rNllHBgyfcJLosXB8u09zQSM7TyQix8tkQB65Cg8AgKy0CdApKdQpUicgQiQgJLhRpnBUemDaJbpFWmjlE3HXVW+nxUqakG/QOkxkTLGG3ykRHWOnW7NLHIzzkitwk5hm4hD++SyMpRyVZtzCog4OftLMhskr8UBO/SiUlJWaixaimDaPUQ6OAWPx8FhUWmjpg2NVK816C+KzVzi862OmFmw9S3LwmyXx0nczWAxrRsSGMDnGzJk0hWZEZ29JCV1lnzXmVM27QZIlO7QN4sI2NIOEWXEWOMw+WclsuDGkqMypUxmG30KaJhU4hMt+1qejkpTt5/bQG4XZu6mina/DV3yQ+6KKiIjRVNb37GkJrFBCL4un5eXlmgfSIiG/Wbf7OJF6CeK9mYWa0hVhdY1WqRkqwhQXd4LndKp3bhTCivILn8jQ2Wa08Hgpxis4iVeL+aAvOXJVXJSufDw2klVW6AoBXRuf0wVJ+l62RIcs0UQ3KDIkBrez8Md5B+LcpdrtYutfN506ZhE4OZrayUpVYbLHBFbIQK3Kr1q2vHhHuA5Q3CohFPjaR1io4ONgsyfCD7RLEC4TaIEs4ZGgeKHNbtJ1fRSrcv1ulTSsb+kWVVRUGx4Is3OWAporBwUg7C3rZceS7OFgqEd8ugCbCD76KIJRmOzlZDi2a2mhSovDiCTcb7Db+2iuQQd/y6VfOlfHICY2IFgHc095O9yr6/ItfpdycHNNa0659ez/EVZwbr18mJkyU7Q0NCTFXn6pAvE+VmRlpYXikTKsoG22CJSpyyk2Ii2SJ/GCZLuU6+20S3a0QqcCpZnbe6+sgwqlS6IaIJpV1ooWtwQyC/sEX6zhLNSqQCHRYcBS6+ecJF8sNK8/0CGJ0ExBqcOVzdFKSy/hJLszoEcCPYm2VG78qNPGrJHJLC5l06tzZD3EVZFYvLhE78iNHjhASHGwGjP7gqd2XOrGDX3R0MKG5iCiSkHX9S4hXahIP97ASkamx0CXTJ9CgmVtnR6iNF7vayDlUzuwyK2tHWziwS2G9bOXernaGRf7QD77OoT1l/DwfbuhkZ6Km8W6qwt4QO3/uYMOeVsELBRJzeocwKsLF6m0u/uCS+XmPAO5taa2y3i02dRnp6eaBR/cePerF/NS2E41CnRCnUwJisSMXEIeFhX2/3C5BnGpz8KtOAUxocelS7SuID4fYeKWvRPpxlbnFMmNjJK43dF5O0zlqlXCoMLSVg3/21Phoo8JLkpVnewYwo/kPa63OtDJ+e0xlgwJOoJld5pa4AO5vJrH/aBm3X5T418AwpkVW8N5mN8tlGw/FO5h8led+fbAZGRnkZGcTGRVlFsxsCK1RQCwmSlR7EjF3Ykce167d98+dS+douU6FJNM2SCbq8gGHyDrp1jlSbFBulYgPhfIyg3OqRFQARBk6p4s1zisiQZCFzk0stA8yyCwwOCcOI0JkWtivYj1wa5wuUjlboVOKTGSghY4hFlraoKhMI0WBrmFWmtt0Mgt08iWJVsGij1e3SogBC334xPHjpioR37371W3mPkJ4o4G4tKTEXI3FRHbt1u3qG7xqT6CBrhmouoi2l7BZqgbWd14jypppBjoSFotETR/z7ecK9UEkXTx//jwtW7Y0VQm/F1u1J9m7NwiVQqS6OnnyJJqu07FjR+Kuph97t8t19nZhFxYb26zMTCIiI+ncuTNRUVc7oK6z11/zBzWalfjyz6lYicSKJPTjy8VyGqpnm/hwxeFGYWEhwiohbOQisYwnK79ec4IbY6CoMPKLXBUCZGEvFZYKs3hOQ8xvJvyGERmw7OYvj6gxKHxHGooacfkDaVQr8ddXhcuOMMIxqKy01BMLhuffIUmmJUY4+ggX1IYGb6OH2PNE+d94rSTQaFfiayVQ/3O/XwJCtbnkKX3Fiy7bc4Sznmg/dK04uRRNuFj7IfZTd80kICC8DKZwhRbVXb8OqAn1VymbzQAEcb1TM1BE3vGv9ezydZc/hDCrhE2Giv//4P8HlMUKMh0LxVUAAAAASUVORK5CYII="/>
          <p:cNvSpPr>
            <a:spLocks noChangeAspect="1" noChangeArrowheads="1"/>
          </p:cNvSpPr>
          <p:nvPr/>
        </p:nvSpPr>
        <p:spPr bwMode="auto">
          <a:xfrm>
            <a:off x="130175" y="-601663"/>
            <a:ext cx="168592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5" descr="data:image/png;base64,iVBORw0KGgoAAAANSUhEUgAAALEAAAC3CAYAAABdcL/YAAAAAXNSR0IArs4c6QAAIABJREFUeF7tnQd8ldX5+L/ve1c2GawEAmFD2EP2EMIUBMQBTnC1dbS2dtn2V0drbW1rRVHbqjhwVJEhKLJH2JAwwt4EskhC9rr3vuv/P2/AiZLFvbnJPZ8Pn46845znfN9zn/OcZ0iGYRj4m18CPiwByQ+xD8+ev+umBPwQ+0HweQn4Ifb5KfQPwA+xnwGfl4AfYp+fQv8A/BD7GfB5Cfgh9vkp9A/AD7GfAZ+XgMchdrlcFBcVUV5RUWnjQ6Jps6YU5Oejapr5/4WGhhIWFobVavV5AfsHcO0l4HGIc7Kz2bljJ/v37wMDWkZHM2HSRFavWsXF3IuEhITQf0B/evbqZYLsb34JXE0CHoe4vLycDevX88I//oHD4eCJ3//eBPb9Be9x6OBBRo4axeiEMURHR2OxWK7Wf//f/RLw/ImdcNXYuH4Dzz37LDNvn8XsOXN49513KSws4LaZM2nTpg2SLPunxi+BKkvA4yux2+1m5YovePWVeTz86KOmGjFx4iSGDBtKVFSUf/Wt8tT5L7wsAY9DXFBQwNLFi5n7rxdp27YtWVlZ/PuN1+nduzd2u90/M34JVFsCHof41KlTvL9gAUm7dvPjhx7i5ZdeYsbNN3PnXXfSJDy82gPw3+CXgMchXrduHe+89Rbd4rvz0MMPmSvy/r17eXHey7Rr1w65EejDYl8gNrgXsrK47M4tWyymOiWsM/4NbfU+TI9BrGka+fn5fPS//7Hqiy+4Z84cpk2fzo7t2/n5zx7j/gcfYPKUKcTGxjZ4tULXdfLy8ti2dSvbt26jW3w87dq3IzMjQ1gdGTpsGHFxcUiSVL3ZbKRXewzi3NxcDh44wMYNG0hLS2Pc+PFMmTKFpN1JvPbqqzRv0ZzRo8dw/ZjRtGjRokFPh1h98y5eZMWKFbzy8ss8+dTTdOjUkcRNm9iwbh1z7ruP8RMmYLPZGrQc6mpwHoM4PS2N48ePmyuQaOHh4fTv35/t27bjdFaYK5DDEcDAgdcRHRNTV+Ort8/JyMjgk48XsmP7Nj786CNz/JsTE/n3q68y6447mHLjjaYd3d+uLgGPQfztrojVSPys6pqG1WZrdD+dyUlJ/PXZv9C6TSxz5syhrLycpKQk8nJzmXHrrfTt27fRyeTquF75Cq9ALPTj4uJiUwd0VjhpGRNtqhCNxVfC0HW2bN7Cb371K8IjIswVV9jPhS485cYpdO3WjcDAwJrOaaO7zysQ52TnsHTJEl584QVzdz5s+HD+8re/mkfNjaEpisL6det49eV5vPKff9O6dWuEY9TMm28xrTO/+d0Tpkz8rWoS8DjEAtpNGzby+M9/TklJidlLYVJ678MP6NO3b4O3TIjxZmdns/iTT1i1chWLli75cszC3Lhs6VJ+8atfmjpxYzA3Vg3TH77K4xCL7hw9coSX5s5l3Zq1pt7XrHkz3vvww0ZhJ3Y6naxauZL/vvZv2rVvz1///jwVFRVsSUxkwTvv0qtPH+6ZPZsuXbvUxfw2imd4BeKK8nLT3PbxxwtN3+Ibp01lTEKCaehvyE2oDHuSk00vPnHcHhIcQmzbNggduUmTcCKjIk2bcatWrQgICGjIoqjTsXkFYgyDCqeTtPNpuN0u2rRtawLc0H8+xYZW2Msv5uZ+cxIlibDQMCIiwgkKDvaf2FUTce9AXM1ONuTLxR7BfzJXuxn2Q1w7+dX4buHNd2D/fs6fT6N9h/YMHDTIf0JXQ2n6Ia6h4L5zm66D4sYQ/9wucFaAoiBUp283NxJ7T57m1flvcerkKeK7dzcjXATM/qPm6k+IH+LqykxVMcpKMcpKKmF1OTEEsBXlGOY/8bcyjNIiUJUrPN2g0K3z+YlUnl++2rSTy5LEHx7+MVOvH0FYVFMkuwMpKAiCQsz/TiPw7KvuNHz9ej/EPyQ9sYqqCoZTgFoOpSXoJUXoGefQM1IxSoowigsw8nMwnGXC4A0WuRI6mxU5PAy+7YkmnH+Ky/jiVBbzDmfgcqsEOmw80r0tU+NiCI+OQQoNR2raAktMG6SoFkhhYUiBweAIQHIEfPeZtSGgAdzrh/jbkyjA1TUMlwtKi9Fzs9FST6GfPY56eA9GaTFSUABSRBOk8FDksBCk5lHI0c2QIsKQQoKRHD/sfabpOgcPpzL39WWcT8+lY1w0z0wdTER+AVK5E6O4FD2vCKO0DMkRiBzXGWuXnsix7ZFj2yGFhlbCbLH6V2l/atdvEWzolSpBdhbKjk0oW9ag52YhBQYgNQ3HEt8Ra994LNFNoQ5yYggHKKdTISjou95qwnZs5BWiHTmNeuAYRtZF9KISUDVs46dhG5aApW0HpJCwyl+ARux77F+JBceGgVFeivLZQpRt69ELLoLNgrVrHNbh/ZEFtJIMVguS1VKnq98Pmth0AzQNQ9VAbBxdbpSkg6iJyRhOFWw2bANHYBs3DUuHLnXaL1/SMho1xIbLiXZ4H+5Vn6LnZprqg6VXByxd4pCFuhAaZKoHQr+tF8382JwYhSXopWXoZ9PRDpzGKFeQW7TCOmAotlETkEKb1IvueqoTjRJiozAf9WAy6p4daOdOIQVbsHRpa+q1pm4bGowkoirkehoeJGDWdCgrR79YgJ6Vg3Y6EyOnGCmiBZb43tiHjzU3h41BzWhUEBsF+WjHUlD37UTLTEUOsSK1aY4lNhq5RRRSSFClfulLTQBd4US/WIiedgE9NRMjvxxCmmLt1Q/bwFFIEVG+N65qzEGjgNgoL0M/dRQ1JQnt7FGQXcjtYrC0jUFu3cLcuDWI5nKj5+Sjnc9EO52GUeRGbhmHrd8Q5G69kJtENki9uWFDLEKgci+g7dmOun8XekU+cnQE1q7tkDvGIdnria5bx1+Q2Aga2RdRj55BO3AcKagplo7dsfYfhqVdR9Pe3JBaw4VY01D37kA9dhDt+B6kAAlL765Y44VZKqghzeH3j8Uw0A6drIT5TAaWtvFYrxuOpXMP5GYNJ6K84UEsTFJF+WjnzuB8/Z9g1bFe1x3bgB5IUY0zw5Aw46lbklH3HhUx5Vj7DMM2PAE5ujXIPrYHuMIn27AgVhT07EyUHRtRVi9GCrRjv20CcrvWSPXFTOat3wChWmXmomxJQjuSiqVLb+y3zEZuHoMU4NtBqQ0HYlU1zWXuTz9EPbAL2+Be2CYMQwoKbBRmpqp+G8KSoSYfQt2wG4IjcNx6H5Y+AysdjXy0NQyIhf67bxeu/72BUZaHbfJIU33we399D5Ui30dqBu7VW9HO5WCffheOG24xTwB9sfk8xMLXQdm4EvfKRUhNHNjHD6lUH+y+OSEeg0jV0LNzURKTUQ+exT40Afst9yA1ifC5Xy6fhlj49bo/X4h74wosrSKxTRyOpWVT8ANctW9BgJxXgLrnCOr2g1i69cZx+4PILVv7FMg+C7FYgd2ffYSSuBK5VQT2ccOQW7Wo9Of1t6pLQHjLFZagphxD2ZCEpWMP7DfPxtK+s8+A7JMQixM4Zc2nKNvWIrcINj3NLHGtai307buP4XBY6RAXTXiT4KqD4OtXGmCUlaPs3I+6dT+WbgOw33BLpWecD7h4+hzEIhRIWbccZesa5Jah2Ib2Rm4TU2thZ17IZ+5/lxMWEsiMKUOI79LG19Gsdv+NsgqUxCS0Q2eQu/TDPm4qlrhOtZZttTtSzRt8C2LDQNn4Be6VC5FjIrAN72v6PtTWCuF0KSxdsYNtu46Qm1fEA3dPYNyoPtUUZcO43CgqRdmajHYyE2v8QGwJU5Bj6vcH7TsQu12oRw/gfPMFE2D72CHIrZrXWgdWVY2k/SfZvvsoMS0j+WT5NmbdNIJbpw5vtPkgjIJilC3JaOfysPYein3sjUgRTevtV+obECsK2tmTVLz8J6QgsM8YjxwbXRllUYumaToXcgp45c3PuXWayEJp8M9XlzJ53EBumz4cWy2fX4uuef1WPTMHZXMyek4ZthGTsCdMAVv9rG5V/yEWhvmsdFxL30Pdu4WAR2/H0lKswLUDWFBSXFzGZ6uTuJBbyNSJgygtq+D5eYsYf31fZk4fQXBQw/L2qu6XoZ3LRN24E71EIuCeR7F07l7dR3jk+noPsZF/EfemVbg/fRfHT2ZijWtdaxVCSFaswqlpOTz3r4/59aMzkC0yZeVOnn9pMSOGdueOGaOICG/YCQ6rQph28hzuNduRjGCCnvxXvVyN6zXEwhKh7tqM68PXzPAhx+031HoTJyZOeHUdPHKOV+d/ziMPTKF7l1hT/xU5IH76xH+Jbh7OPbMS6NS+4dcOuSrIbgX1wHFcSzdgadOZoD/8o05+Ba/63mpcUK8hVg8k4178LujFOO6ZhhRW+5WxtMxJ0r4TfLpyJ7kXi+nbqz1zZiUQGOBgw+YUPlubRIXTxXV9OjLu+r7Ed67fO/NqzHXNLhU25NIy1OTDuFftIOCeR7CNHAfW+nOsX28h1s+fxbV6KfrpvdgnDsPSrUPNJuFbdwk1orC4jNyLReaKHBhgJyY6Cossk5dfbP5N1XRCghxERoQSEuzbbop1IjTdQM+5aKoVemoeQb/5C3KrtnWSe6Mu+lcvIRZJ+YRTj7J5BZZOLbCNHoTkqNnOWNcNsnMLTH1XnMJFNAnF4j+arj47ioqWmoHz7aXYBiXguHUOUnhkvTgIqZcQq8nbcH+xCGwV2CePRG5Rcxvlmo172bb7KPmFpbRt3ZyEkb3o27NuVvXqk+DjdzjdKLtSUDbswXHHT7D2H4IUHOr1QdU/iF1OnB++jnZkJ9bhfbEN6lXjr12kiXr8yfkkbjtkrsRNo8K49/axPHj3BK8L3ic7INIDON1UzHsPObINAXc/jNym/fcORWTGT09PN2sVXm7BwcFmIfq6LDRZvyDWdTMnhHvVIuRIC7aEIUhNar6ZE/rvjx5/hd17T+ByK4SGBDLn9gR++sCNPslQvei0bqBs34eyZgf2m+ZgGzoaKey7sYtivyEgPnTwoFkpVdTli23ThrCwMFRVJTw8gu7d47HUQU67egWxUVxExX//DsUZ2MYMrNzM1cKLSiS4fGPBKhJ3HDLVibg2zbl5yjDGjuxdL3jw1U4YbhXXW4sx9CACbrvfzDh0pXkSIIuM+Pfecw+9evc2y5oJU+bqVasoLipmzr330r1nj1qLof5ALCJyk7eZJ3PW+GisowYg2Wu2mfu6VBRFI+XwWXNz16Z1Mzq2izEtEv5WOwloB07g+mILjom3Yx0xDinoyq6rF7IucN+c2Tz6s8cYkzDGrAq1/NNPmf/mfOLj480inLUtOFR/IK4oo/yfT2I4L2IfNwRLt+/XtWonfv/ddSEBQ1FxvrMUSQ/GMfUOM9j0202sxPPfeJPlyz7lyWeeYcCAAeYlB1IO8Pb8+Vy8eJE33ppf63Jn9QZidc92nO+9hm18f2z94mulRtTFJPmfcXUJqEdOo6zahm3kdOyTbvpODguhE4+9fjQTb7iBu+6526zPJ1pyUjJvvP465WVlvPn2W7Xe5NUPiEVdu5f+hJZ6BMe0UWYya3+r/xIQ4f8usRqHx2GfentlSNOlJlbhsrIyJo4dx2+e+C2jExIIDQ01C0+++/Y7zJs3j1GjRvHC3Bdr7fLqfYgNET5+mop//h/W0X2x9uuG5D8lq/8Eix6a+5hDKDsPYe0zCvtNdyGJEgymg5VGRno6N0+/ySzC3vdS3e7jx4/z1ptvkp+Xx29/9zs6dupU67F6H2JNw7X4XdSda7HfOg5Lu9rHytVaKv4HVFkCel4h7k/XITVph2PW/chRzVEUhfS0dN6a/yZLFi3m5ddeJbplNAdS9nPkyFHCwkIZOXIk/QcMaAAmNmEDczkp/+MjSNGh2McPRWoWUWUB+i+sBxJQVdyfbUJLK8Y+YQaW4WPJy8tj+9ZtpKSkkJ+fbxaabN68OW63G6vVQps2bYlrF1frDd3l0Xt1JRY+EvrxQ5T//fc4bp9oZqwkwHfTKdUDpLzSBVEcR9m6D7lFZ+x3P0yponL2zJlv9CUkJJSwJmHmYUddntaJl3gX4tJiXB+/hXZoB477b0Ju6nvZZ7xCTT17qSEK4qzZhp6jmj4VljjP+qZ4F+L8XMr//EssXVpiGze08eQNrmcQ1kV3ctbt5NTWY1T0HUGHhAlmiV9PNe9BLGLn0lMp++0DOOZMxxLfvk5O6DwlOP97vpKA262yYfkW3lqwkgzdzo1Tp/Lwo48SHuGZfNBeg1hU5lR3bKTi7bkEPfUosnD0qYWfhB8q70kgMyuP199bw/+WJJqBBrGxsfzfU0+RMDbBI53yGsT6+TNUzHsWAnUCHrilxk7vHpGS/yU/KIFTZ7OY/8FaMwGNgDg6JoZHf/pTbps10yOS8w7Ewk3v1DEqXvw/bGP6YxvS16zW6W++KQEB7oq1Sfz77ZVkXyhk1NDB/HnuS4SE1NyNtjqS8A7Euo52/CDlL/yegHtvwtJe1I5oXNksFVVD/AyLqJPcvGKcThfNo8IYM7IPrWOisNRBXo3qgFDba8srXOQdPEXZtgOEt2hP9M//r9bHyVXtk1cgFmlZRTVP5/x/EPTEA0hNQhuVPiyiTLbtPsanK7Zz48RB9OzWFk032JNyip1Jx5g+eQiD+3dBrq8VTb+HLi03D2XLXozzJQT/5TWPLUxegVjPzUZZuxxl3WKC/vxYo1IlhH9z4vaDvPvRBlo2D+e3P7vFDJsS7cSZTJ762wfcOGEg0ycNJijItw5+jApXpS/F5kMEPz0XKbJZVRfTWl3nFYi1owdwvf8qOFQCfuwZ5b9WUqrDm7OyC/hwcSJbdh7mVw/fxPDB8V8+PSe3kJ/9/nVGDunObdNH0DSyEm6faUJNPHQS1/KtBMx5DGv/oR7puuchFp5Pu7fgfPPv2CYMxTai0lG6sbTk/ad4+3/rcLsVXnz2QUKCv8r3duJ0Br9/dgEJI3tz27ThRPkaxMJ77eQ5XMsSsfW/HsesBzwyrZ6HWFNRd2zC+f7LOGZPw9I+1iMDrS8v2bDlAG99uIbwJiHM/cuPsF7KgSF8oT5ctIkFCzcwe1YC028YTFCgb6kTQsba+SyU1duRgqMJ/MXTHhG75yF2u1C2rce1+A0CHppV6S/RiJrYvL23cIO5kZv7lwfNzEOiiUz1T/z5XQzd4Cf3TmLwgC5f/s2XxKNfyDVrfxhOB0G/e94jXfc4xGa9jc2rcX/xPoE/uxsptBHVxgAu5hez5PPtpBw6y//9ciZhIUEUFJeyYk0SW3cd5a5bRzNsYLdvqBkeIaGOXqJfLEDZvBcjo5SgZ1+to6f+8GM8D3FxIcqmlbg3LCbwsbsrK342oqYbhpmV/rPVu+nZLY74LrGmtWL/obM8ev8UesbHEeCoP8n6qjs1Rn4RyvYU1MNphPzr3ereXqPrPQ9xUUFl3Y3Nywj8xexGWzRRnHIJc1t5uZPQ0CDTJixyMvh6M0RCxj1HUHafaLgQmzbidctR96wj8PE59S7XrachEjA3BHgvy81wusx8xu5PtxA6f5lHxOnxlVjPycK9dhna/k0E/kJA3LCPmxcv3862pCNous6wgfGMGtKdFs0b7mZWOMhrh0/hWrie0Lc/80PsEQlcw5e4XAoP/fo1Dhw5a1ojesXHcc9tY0w7cENtfogb2MwKffe2B57n1JksxIauQ7toHrx7PDMme+Ykyxvi/AridYS8vhRJJAy8xrq+X524hjOtON089tA/2XMmE5ckm6azu2eOMZ17Gmr7xkr8xlKPZJP3Q3ytaBLH6weOs/b1Tzkb3QKtaSTd4+Po07O9WUahoTa/OtFQZlYkoy4qwfnWEtPyYJk6GkvbGCSLpUFZIq40XY0D4twLuNctR9uzvtI60dAiOgTAFU7UnSkoq7fhuPtG5E5xjSb8SpjYtIMncS3dROj85R5ZljyvTuRfRNnwOcqOL0yIJVtl7q4G09wK2pl0nG8vMZOEO24aW6ts974mF6O0AnXfEZT1ewj59yKPdN/jEBvmid1K3Js/bXgndoaBnp2H8tlGtIxsAn59P7I4VvfwQZzwiLuSQUAcrAgrCZf+fqXk1sKeLf4umiRLyNW0LJgndsmHUZJOEfKvdxooxKUllQ5Aqz8i8LG7kIKDPDJQT7xETKCSfBBlZSKOWydh7d/d4yeSok6JyAMREGD7jv5dVFJOQWEpbpdCSEgALZtHfCNLu1koJjMPYd8WLTIytNqO+UZeIcq2fWin8wj+2+ueELvn01gZznKUzWtwL3+XgJ/eiRzuY9EL3zctuoF27CyuZWuxtGqJY9YNYPesI8+Zcxf435LNrN+8n26dY3n+j3MIDg74EmZRt0T4LC9ZsYN+vTqYXnThYV95EW7ecZhX3/yc7IuF3JAwgJunDqVDXHS1QDR/iYQXW75K0JMvVuveml7scXUCRUHZvgHXx6/huH8GltbVE1JNB3qt79NPp+Fet920Sjhm34TcIupav/Ibz3e53axev4+/zF1IYVEZISGBTJs4kMd+NJUml0BVFNV0up///ho6tIvhyV/NMutXCzXjYn4Jf31xIZt3HOL2GaOYNmkQsa2a4aimR52emYN77S4kQgn8zXMekYHnIRZlvnYl4nzrH9hvnYi1d1ePDPRavsQoKzfLYql7j2Ab0gfb8AHg4UhlUY/60y928tTzH5pDtdmsXD+8J88+cRcR4ZX5HwoKS0jcfpglK7ZTWuZi9swxJqwC7g8WJyLq/n20ONEs2j4xYQAOe/U33aLqqPL5FuTW3Qj48a+vpdi/fLbnIRYhLCm7cb4zF0u3WOzTPJPq6FpJ09B0tL1HUJIOIDWLxCESI3pBRVI1jaS9J5n35uccOnaOuNjmPPLAZEYN6UHApZLCR06cJy+/hNOpF9i09SCtY5ryx1/O5OCRVPYdPmtCu+yLnTxy/xTzA6jupk7IWDt2BvfiTdgnz8I2Yfq1Evs3nusViPVzp3F9+h56+jECH7/X46tWnUlWZDISMWVCjahwYZ80EksH78UMipVWRIycPJtFdItIRg/vacbpXXb13LrzMHa7zYwa+WT5Vk6ezuIfz9zHspU7GTqwG+98tA671co9sxKI71z9cRiqhpZyDGXFLgJ/+Sfkr9XwqDOZX+FBXoHYKBI72HW4F71J0FOP+GxibaOkDGXTbrRzmaZaZB3c2+t2b6Hfin/fNp8Jq9nKdck0CQ2me9c2LP1ih5k64IG7xpuQjx3Vh3sefoH77hjP2FG9CQutvtXIKC5F2ZmClpJG0J9fQQqs/jNqArtXIBabO/XQPirmPUXgz+6qLEDuYR2yJsL6xj1CtxcRDFuSkdvHYhdqRD0tmCOgLimrYMXaZFo2C2fYoHhWrtvD3+ctZkJCP3509wQyskSg6jv87Y+z6durQ41UCT0ty7RM4Aog0ENBomJOvAOxSLJx4ggVL/wB+y0JWHt29jnneP1iPu6FqxFFCW1jBlWOoZ62nLwijp9MZ9+BM6Y76IjB8STtO8GChRt5+N4baNY0nNUb9rA2cT8/nj2Jodd1NetgV7dpR8+gbE5BjutJwD0PV/f2Gl/vHYjFBuDsCZxzn0buGYdj4nDwpeNnlxv3qi2oJ89hGz0QW7/u19xntsYzDKzeuNfc7JWXu2jTujmDB3TG0CE55SSTx13H4s+2k3khD10zCAy0M23iYDp3jKleuVoD1P3il+kQ9lFTsI33zKbOeysxIMKUXB/NRz24k6A//Agp8KtMOLWZME/cq+05jGv5RiwDe2Eb1hc5vOG6VlZZnoqKsnUPako6gQ8/gRzbrsq31vZCr63EuF2oxw5Q/qfHCXziQSwxzTx+RFsj4bkVyl9aYKYasN8wEkucv+6eaVo7m4GycSdoYQQ98RxYPXda6T2IhTNKTiZlT/wI+/jBWIf0rv+rsSjK/clKhO7nuHkC1m4doJonWjX6cHzgJmXHfrTkE1j6jcIx426P9th7EIuqqoX5lL/wJJK1Asftk5Ca1GM/ClVDT79AxWsfYht5HbZh/SoPNTzsoeZROqr6MsPAvW4H+ql87DfdjbX3dVW9s06u8y7EFeVmDgr30ncJeGgmcquW9dNKIX41cvNxffAZ6AaOmZOQo31E/akTTH74IUZ+Ie7V20AJwXH/L5Ajm3rgrV+9wqsQo2no2RmUP/1zbKN6Yx3YEynMM3UeqiNlo7AEJXE3ytrtOO67GWuPTh73UKtOfz16rchktG0v6v7TWHsNxzHjLrhUpNxT/fAuxGKUipuKl/6EUZKJffoY5Jjmnhp71d7jdKMePY17xUYs7dtgnzGuMtSoms7iVXuZD17ldONashqj3GHqwpZuns+p4X2IdQ1lyzrcn7yBberIys2Sh/1wvxcdUTAy7QLujbsxLubhuP+WSv9nP8Bfikw7nYayeiuWtn2wz7wPKdjz5kbvQ2xGBhdQ/rcnkFuFYhvZH7mlZ3Wq74PYKCiuDPjcc9jsl9jQ+dtXEhCnlcqKRPS0AmzXT8WWMNkrH7j3Ib4kE9fS91ETv8A+cRAW4WPsbV8KRUXdfwxlSxJSi6Y4bp+M1MjKlF3tg9WycnF/sgpL58HYp9yGHOWZQjPf7le9gVg7dwbnvGex9IjBNrSf1yOE9XOZKBt2oRcWY5+egKVd66vNaeP6u27g3pKEtucEtvEzsY+5wSursBB6vYFYdMY5908ouxOx3zgK2+hBXhOKoeumb4R+8CTWYf2wDe9nAioChb8MBf4OsiK/cOPhWC8oxvmfj7B07Geuwpa4jl4bfL2CWEtLxfXGC8gxAdgShnjF3JZzsZCPF21CTz7EpCHd6XT7RPOIWVTMTNx2EFHH2Ax7/1br0bUtY0b0avAZfi4P271mK9q+kzhu/THWgSO86jJQryAWfsbO9/+DdmA71kHx2EZd57GqlGJyRDj78/MWmaE7IovPmKE9mX3/ZLp2ikXVdNIzc/nNM++YvrYzpgylfdsWHD2eztbdR+gV39YM62nwTRz85Bfei9aiAAAUuklEQVThen0hlh5DsU+6GblVW68Ou35BLBxJMs7hXvg2OLOxjR+C3LqlxwQkUrA++fz7iFpzovXu0c6MfJgwup+pSpSWVTDzwb9z/dCe3DR5MFarheLicvYdOkNIcCC33NhwU7Z+OQlC1VqyFu1sLo47HsLSox+S3bulyuodxIIW98olKNtWYWnfDNvYIUgBHhCSYZC5IYk/vr2S7aeyTOuIqOz50JwbzEyWoomazBNve5pHH5hMcKCDwEAHHdtFm5HFosW0jPTYB+eVF4kYurQsnPMXYx8z3fQZ9pZF4uvjrzOIVVXF6XSa8V3fbg67w5zoqpqodLEar1iElnYI2/UDKo95r3HTL1yk7JPVbNVlDmoyssNG354duK5vJzPeTFU1zp7PZtYDf2fc6L5cyClg2sRBjB7ei/AmjaCMmbDnl5TjWrQKyq04Zj+KpW1HkRvgGs/M1R9fZxALgE+fPs22LVtxuVx07tzZ/M/MzEyuGziQ+PhuBAZVPXBQ3bcLZfUiDLkU+w2jkJtdw1VO03CJn8gTqdgnX09hdHMTYpF05HKxxKLiMt79eAOJWw8yekQvs5j4nbeMok/39sgWCavF2qCtEyIoVhz8uFdsJuCh32IdOBIpoPohTFdHsvpX1BnEbrebpN27efqPTxIWFsZtt8/CWVHB+wveY/a9c7hx2jSaNGlS5R4aJUUoW9aibFqOpUdb7GOHXRsPNxHvd/IczgXLsPbthn3UQKRm3ywMI35b0jNyue/n87hp0mDuuvV6zqReMPM2CGuG1WKhY3sRztNAbWyKinYyFdeHXyC37UrgY08ihYR6zQT6bYjqDGKhRhxISeHPzzzD3ffcw/CRI80YrX/+/R+MHZvA0GHDcARULwRJT0/FvXop2pFd2G8ei6VDmyp/BFW6UPhG5BXi+uBzs56efcZ45BaR35gcMa6yChd7U07x09/9l7/9cQ7X9emEoqqUlFawaPk22rZuxu03j6peTFqVOlgPLhKehhfyULbvR0/NJ/DxZ5CjW9cbgIWE6gziiooKEjdt4vnn/soLc1/kzOnTRMfEYBGrVMeOREZFVX+SNQ31xGHc//svRlkuAT+6DalJ3a0ARmk5SmISyoadOO6dgcVMhv1NHc/tVjh19gJLPt/Ghq0HmTl9BN27tCH3YpFplThzPpsbxw3gtukjGp6NWJjTCopQdqSg7T2NY+od2MbdWK8ArlOIz5w5wwcL3mPdunX0G9CfrYmbWbR0CW3atq3V5BouJ9qBPTj/81csnVqb+dvM/A61PR4TkRrns6h48xPTj9k+YfgVw6OERSL1fA5Z2XlXXBZtVivt2rakTWvv+A1c07Xa5ULZfQhlawrWHoMIeOAX1/R1NX14na3EO3fs4L///g8DBw1k6rRpPPTjn/D6m2/QMrr2WS9FUXM1aSsVL/8J+8xJ2K7rhRRUPdXk2wISLpauT1ZilFWYlU3NGtPf82FUZtX5fhGL2xpSVVBzpLqBuucwSmIyckwXAn7ya49l9KkuzHUG8cYNG0yIH3r4YYYMG8r2bdsYNHgwgYF1sIM13TXzcX7wX9SkzdhvSsDaq0uNQRbgiuw97tVbcNwxudKH2e+h9g12RIZPdVMSUmQs9lvmYGnfpfa/ftWls4rX1wnEpaWlLF+2jKWLl/DKq6/SvGULKsrLCQgMrL4e/H0d1zVEXeiKec9h5GdgHz8EiwC5uqmjhItlyjHc63di6RJnJgE0IzX87UsJqAdPoGzcheSIxD7hZqz9BoOt/sqo1hCnnk1l165d7EnaTW5OLuMmTGDo8GG0raUufEWmRBbKE4dxLXkfirOwjuqLpXtHJHsVBSzuP3kOZc129LJyHHOmYxF54PztSwmYkRprt4E9CttIkT96YKU5rR63WkOcl5dH2vk0igoLzBO5kJAQ2sbFERkZeW30RAHi0QO4l32IoRRgHdQdS7eO37EqXEnmwnFF3ZKMduo81qF9sQ3q5VcjviYo/Wwa7vW7QA3ANnIS1gFDkUKrbtv3Fue1htgrHRfVOvdsR9m4AsOVj6VXR6zxHZBCv//413ArqMmHzM2KCEYV2Xt8KXXWNZWzSBR+Jg1lczKUUQnwwBFIEZ4t2VDTMdYYYkVRSE9P5/TJU1jtNuLj42nWrNm1WX2vMDpDVdAOJONe/xlGURbW3p2w9u5SaUe+QtNOn0fZuBt0HVvC4Lo/OKnpDHj7PrPuXppphTBcVmwjJmATAHs4d0RtxFBjiFPPnjU3c198vsLcwN1x5x1MnT6dgGqeytWm88LupabsRlmzHD3vPNa+AuRuSBHfjEgWyZ/da7ahZ2SbNmHr4D4e+9hqNb5rebOw+JS7zONkZeteUB3YJ83A2m9ovdeBvy2WGkMsAJ7/xhscPnTYfObIUaN47m9/rRO7cLXmTujIxw+hrF6Gdu4Ilvg4rNf1+EbEtLIrBXXbPnP1tY66zp/FUgBcWoZ66BTqht0Q0pSA2+5Dju/tdd/gas39pYtrBfFbb87n8KFDphltxMiRPPXM08S2qWP/hiqOSr8gAjs/N/VkKToC+fbJFOugaxq2/31OQEgQjjGDsbRv5AGfqlYJ8P6juFdsRY5uQ+Cvn0WOal5v7cBXQ6DGEF/IyuK1V15h5RcrCQ0NZcYtN/PQI4+YvhLeaubJ3v7dlLzyHEdUlXlFKiUlFcyMCGD8vVNoMbS3V2PBvCWXL98rPPbOppv+ItqJdKx9BhNw3898wgLxQ7KrMcSi5ll5eTkFBQVmzFnTZqJwnwciMH5oNOJn0uUk79hh5tx5J2ecKqphEB0Rwu8en8W4hP6NVhc2nC7UHfvNentSUBT2CTdhHXx9pU9wbf1QvPx11hhi0W+z4LUoaI1Y4Ly3An9dhoahk3shm8njx1NYWmb2Mdhq4cmHpnLj1OFY62HCwmvNgLCLi9XXuFCA3KU39hETkTt1q7e+ENWVR60gru7LPHW9+IV45+23+eiDDxEuosOaNeGOViH06N4W24DuZrWjBn/UrBsYeQXm8bqWmokc2hTb0LFYeg1AimqO5KidA5Wn5rIq72mQEItfh+zsbI4fO4aqqMQE2YnOSsVxdA9GaS5yu9ZY+3fHIiKpLXJV5OQ71wh4i0pQkw6gHk/FuJCPbcxUrN37IMd1QmoSLtzIfWc8Vehpg4T4SuM2CvLQTh5BO7wX7dwJMMqR28Zg6dkJS2y0z+uFwmauXyxEO3zSLA5ppOdg6TkEOToW66CRlVHJcv1Q+arAZbUuaTAQi4DUlP37zeBUCQmrzcbYcWO/udk0w5Gy0Q7tRz24ByMvCwJUs3iMHBWB3CG2bhzuqzUFtbtYbNhEZXs9PRs9Mxf9QiFy09bIMW2xJdxQaTrzcNLr2o2o+nc3GIhPnzrFok8+YdfOnWZYVJ8+fbnz7rsIulKEtaqi5+eiHUkxfTCMwlwwXMidW5tlDKSIJsgRYfUXaEVFv1iASD2r5+Shn8/BKHJCcITp92sdPBK5VRyStTIfRkNvDQZioQcLR/znnn2WO++6izvuuuvq5jTz5KoE7dAeRIoA7fxZsGpIkUFYWreoBLpJqOl8bzoLWb30c6zpGC4XlLswysvRcwvQT6ej5xRhqCC3iDV1XkvX3pVBnI0E3ssfZ4OBWKgR69auZd7cl3jj7beIja1mlXihapw9gbJ/N9rR/eg5F5ACLEjRUViimyLHNDO95KTgIDOTvSSAFpvCytikulvsdMN0UjI0DdyKmRNO5HzQs/MxsvPQMnIw8sqQI5th6dAFa/9hyB26IgU3ggQu3yPlBgNx2vnzfLJwIXuSk/ngo49qB5Xwx0g7i7ojEXX/LsSm0CgvNldiW79uyLHRSE3DTXXDTLFls5irnyRs5SL3RFXB/hJYHVGEB3Ek7BSrrRPhtCRKjmnHU9Gz8sDmMPVbuUU0tgk3Yekc75N+DrWbmCvf3WAgTtyUyFvz5zNgwAB++tjP6khWRmU6YkVBS09F+XwhSvJ2DFc5qKq5YoomyjOIcH+5XSvkllHmai2Ffq0KlBm/J5516Xnif4lVtqDokk57wXSHFFXqUYR+YKlc6e0OLB26Yhs3tdK/93KIUF2u/HUkKW8+psFAvG7tOt5fsICbb7mFG6dNNWUqfJ4/+fhjhg0fbkab1KppKobTiSjna7hd4KzAKCxAy0hFP3cK9cwxjIw0kcnjuyvxZV1a0y9n6q7syqWPgKBQrB3jkdt1MlUEOaJZ5XGwOMa3OyoPJswQrDpUW2oljPp1c4OAWBwtf7ZsOQs//phn/vwnOnSszFq+fu068vPzzGxE0XWQOuDLqRMl6oUqIMAWULuclVA7K8wV2hCrtOKqvFxRzDJn5iosVlKRgE+spMJm6whAEnq1zWEeAZuwBgRWWhWka6Bv1y/26qw3Pg9xZkYGIl3Ask+XUVhQwMxZswgKDkbE/q1ft45Hfvoog4cMMWP/rnkz1YVL/3TNfJ1h6r2V/91MCyDLlevpZZCrqj9f88777gt8HuKLFy+ax8vnz53HarUSHRNt+jcL/4nsCxcYPWYMLVq2rDcOSr6LSv3tuc9DLPIii3/f1+x2e93lvqi/89ioe+bzEDfq2fMP3pSAH2I/CD4vAT/EPj+F/gH4IfYz4PMS8EPs81PoH0CjgfhKVZ0a+/Q3lJzKjQLiywGtYtKEDbkxt8qE4ZX/6ktwb23no9FALGzJAuCGMnE1nXgBr6ZpJsS2elCDrqbj+Pp9jQJi4TAvSpQJgBvKxNV08oUsFLfbdM7zaN68mna4Cvc1CojFKuxyOs24u6smeClWWJ+rcbhceKNBsFWifYiFns1tNK1iLu8qyP3KlxS4WZqrk+a6VCDEItEhwsroaCtmGUvhh5HvYn6OQdkld4zKB0l0bGplULSVqyVjFauwCCAwdJ1gT/iT1FgYVb+x0UBcVlaGOIK+ag2RrAp+d1JheaFBEwlCLBLhwRYGxTp4tL2Va5njSEstY/YpjTzVIMasUirRp5WdO7o4MFNdawakl/Gb0zpFlyAuVwzOaBLXtXfweHcHV8uEJyAWfiViRa5OccyqI+X5KxsFxMKvuLi42FyFr+rNllHBgyfcJLosXB8u09zQSM7TyQix8tkQB65Cg8AgKy0CdApKdQpUicgQiQgJLhRpnBUemDaJbpFWmjlE3HXVW+nxUqakG/QOkxkTLGG3ykRHWOnW7NLHIzzkitwk5hm4hD++SyMpRyVZtzCog4OftLMhskr8UBO/SiUlJWaixaimDaPUQ6OAWPx8FhUWmjpg2NVK816C+KzVzi862OmFmw9S3LwmyXx0nczWAxrRsSGMDnGzJk0hWZEZ29JCV1lnzXmVM27QZIlO7QN4sI2NIOEWXEWOMw+WclsuDGkqMypUxmG30KaJhU4hMt+1qejkpTt5/bQG4XZu6mina/DV3yQ+6KKiIjRVNb37GkJrFBCL4un5eXlmgfSIiG/Wbf7OJF6CeK9mYWa0hVhdY1WqRkqwhQXd4LndKp3bhTCivILn8jQ2Wa08Hgpxis4iVeL+aAvOXJVXJSufDw2klVW6AoBXRuf0wVJ+l62RIcs0UQ3KDIkBrez8Md5B+LcpdrtYutfN506ZhE4OZrayUpVYbLHBFbIQK3Kr1q2vHhHuA5Q3CohFPjaR1io4ONgsyfCD7RLEC4TaIEs4ZGgeKHNbtJ1fRSrcv1ulTSsb+kWVVRUGx4Is3OWAporBwUg7C3rZceS7OFgqEd8ugCbCD76KIJRmOzlZDi2a2mhSovDiCTcb7Db+2iuQQd/y6VfOlfHICY2IFgHc095O9yr6/ItfpdycHNNa0659ez/EVZwbr18mJkyU7Q0NCTFXn6pAvE+VmRlpYXikTKsoG22CJSpyyk2Ii2SJ/GCZLuU6+20S3a0QqcCpZnbe6+sgwqlS6IaIJpV1ooWtwQyC/sEX6zhLNSqQCHRYcBS6+ecJF8sNK8/0CGJ0ExBqcOVzdFKSy/hJLszoEcCPYm2VG78qNPGrJHJLC5l06tzZD3EVZFYvLhE78iNHjhASHGwGjP7gqd2XOrGDX3R0MKG5iCiSkHX9S4hXahIP97ASkamx0CXTJ9CgmVtnR6iNF7vayDlUzuwyK2tHWziwS2G9bOXernaGRf7QD77OoT1l/DwfbuhkZ6Km8W6qwt4QO3/uYMOeVsELBRJzeocwKsLF6m0u/uCS+XmPAO5taa2y3i02dRnp6eaBR/cePerF/NS2E41CnRCnUwJisSMXEIeFhX2/3C5BnGpz8KtOAUxocelS7SuID4fYeKWvRPpxlbnFMmNjJK43dF5O0zlqlXCoMLSVg3/21Phoo8JLkpVnewYwo/kPa63OtDJ+e0xlgwJOoJld5pa4AO5vJrH/aBm3X5T418AwpkVW8N5mN8tlGw/FO5h8led+fbAZGRnkZGcTGRVlFsxsCK1RQCwmSlR7EjF3Ykce167d98+dS+douU6FJNM2SCbq8gGHyDrp1jlSbFBulYgPhfIyg3OqRFQARBk6p4s1zisiQZCFzk0stA8yyCwwOCcOI0JkWtivYj1wa5wuUjlboVOKTGSghY4hFlraoKhMI0WBrmFWmtt0Mgt08iWJVsGij1e3SogBC334xPHjpioR37371W3mPkJ4o4G4tKTEXI3FRHbt1u3qG7xqT6CBrhmouoi2l7BZqgbWd14jypppBjoSFotETR/z7ecK9UEkXTx//jwtW7Y0VQm/F1u1J9m7NwiVQqS6OnnyJJqu07FjR+Kuph97t8t19nZhFxYb26zMTCIiI+ncuTNRUVc7oK6z11/zBzWalfjyz6lYicSKJPTjy8VyGqpnm/hwxeFGYWEhwiohbOQisYwnK79ec4IbY6CoMPKLXBUCZGEvFZYKs3hOQ8xvJvyGERmw7OYvj6gxKHxHGooacfkDaVQr8ddXhcuOMMIxqKy01BMLhuffIUmmJUY4+ggX1IYGb6OH2PNE+d94rSTQaFfiayVQ/3O/XwJCtbnkKX3Fiy7bc4Sznmg/dK04uRRNuFj7IfZTd80kICC8DKZwhRbVXb8OqAn1VymbzQAEcb1TM1BE3vGv9ezydZc/hDCrhE2Giv//4P8HlMUKMh0LxVUAAAAASUVORK5CYII="/>
          <p:cNvSpPr>
            <a:spLocks noChangeAspect="1" noChangeArrowheads="1"/>
          </p:cNvSpPr>
          <p:nvPr/>
        </p:nvSpPr>
        <p:spPr bwMode="auto">
          <a:xfrm>
            <a:off x="282575" y="-449263"/>
            <a:ext cx="168592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7" descr="data:image/png;base64,iVBORw0KGgoAAAANSUhEUgAAALEAAAC3CAYAAABdcL/YAAAAAXNSR0IArs4c6QAAIABJREFUeF7tnQd8ldX5+L/ve1c2GawEAmFD2EP2EMIUBMQBTnC1dbS2dtn2V0drbW1rRVHbqjhwVJEhKLJH2JAwwt4EskhC9rr3vuv/P2/AiZLFvbnJPZ8Pn46845znfN9zn/OcZ0iGYRj4m18CPiwByQ+xD8+ev+umBPwQ+0HweQn4Ifb5KfQPwA+xnwGfl4AfYp+fQv8A/BD7GfB5Cfgh9vkp9A/AD7GfAZ+XgMchdrlcFBcVUV5RUWnjQ6Jps6YU5Oejapr5/4WGhhIWFobVavV5AfsHcO0l4HGIc7Kz2bljJ/v37wMDWkZHM2HSRFavWsXF3IuEhITQf0B/evbqZYLsb34JXE0CHoe4vLycDevX88I//oHD4eCJ3//eBPb9Be9x6OBBRo4axeiEMURHR2OxWK7Wf//f/RLw/ImdcNXYuH4Dzz37LDNvn8XsOXN49513KSws4LaZM2nTpg2SLPunxi+BKkvA4yux2+1m5YovePWVeTz86KOmGjFx4iSGDBtKVFSUf/Wt8tT5L7wsAY9DXFBQwNLFi5n7rxdp27YtWVlZ/PuN1+nduzd2u90/M34JVFsCHof41KlTvL9gAUm7dvPjhx7i5ZdeYsbNN3PnXXfSJDy82gPw3+CXgMchXrduHe+89Rbd4rvz0MMPmSvy/r17eXHey7Rr1w65EejDYl8gNrgXsrK47M4tWyymOiWsM/4NbfU+TI9BrGka+fn5fPS//7Hqiy+4Z84cpk2fzo7t2/n5zx7j/gcfYPKUKcTGxjZ4tULXdfLy8ti2dSvbt26jW3w87dq3IzMjQ1gdGTpsGHFxcUiSVL3ZbKRXewzi3NxcDh44wMYNG0hLS2Pc+PFMmTKFpN1JvPbqqzRv0ZzRo8dw/ZjRtGjRokFPh1h98y5eZMWKFbzy8ss8+dTTdOjUkcRNm9iwbh1z7ruP8RMmYLPZGrQc6mpwHoM4PS2N48ePmyuQaOHh4fTv35/t27bjdFaYK5DDEcDAgdcRHRNTV+Ort8/JyMjgk48XsmP7Nj786CNz/JsTE/n3q68y6447mHLjjaYd3d+uLgGPQfztrojVSPys6pqG1WZrdD+dyUlJ/PXZv9C6TSxz5syhrLycpKQk8nJzmXHrrfTt27fRyeTquF75Cq9ALPTj4uJiUwd0VjhpGRNtqhCNxVfC0HW2bN7Cb371K8IjIswVV9jPhS485cYpdO3WjcDAwJrOaaO7zysQ52TnsHTJEl584QVzdz5s+HD+8re/mkfNjaEpisL6det49eV5vPKff9O6dWuEY9TMm28xrTO/+d0Tpkz8rWoS8DjEAtpNGzby+M9/TklJidlLYVJ678MP6NO3b4O3TIjxZmdns/iTT1i1chWLli75cszC3Lhs6VJ+8atfmjpxYzA3Vg3TH77K4xCL7hw9coSX5s5l3Zq1pt7XrHkz3vvww0ZhJ3Y6naxauZL/vvZv2rVvz1///jwVFRVsSUxkwTvv0qtPH+6ZPZsuXbvUxfw2imd4BeKK8nLT3PbxxwtN3+Ibp01lTEKCaehvyE2oDHuSk00vPnHcHhIcQmzbNggduUmTcCKjIk2bcatWrQgICGjIoqjTsXkFYgyDCqeTtPNpuN0u2rRtawLc0H8+xYZW2Msv5uZ+cxIlibDQMCIiwgkKDvaf2FUTce9AXM1ONuTLxR7BfzJXuxn2Q1w7+dX4buHNd2D/fs6fT6N9h/YMHDTIf0JXQ2n6Ia6h4L5zm66D4sYQ/9wucFaAoiBUp283NxJ7T57m1flvcerkKeK7dzcjXATM/qPm6k+IH+LqykxVMcpKMcpKKmF1OTEEsBXlGOY/8bcyjNIiUJUrPN2g0K3z+YlUnl++2rSTy5LEHx7+MVOvH0FYVFMkuwMpKAiCQsz/TiPw7KvuNHz9ej/EPyQ9sYqqCoZTgFoOpSXoJUXoGefQM1IxSoowigsw8nMwnGXC4A0WuRI6mxU5PAy+7YkmnH+Ky/jiVBbzDmfgcqsEOmw80r0tU+NiCI+OQQoNR2raAktMG6SoFkhhYUiBweAIQHIEfPeZtSGgAdzrh/jbkyjA1TUMlwtKi9Fzs9FST6GfPY56eA9GaTFSUABSRBOk8FDksBCk5lHI0c2QIsKQQoKRHD/sfabpOgcPpzL39WWcT8+lY1w0z0wdTER+AVK5E6O4FD2vCKO0DMkRiBzXGWuXnsix7ZFj2yGFhlbCbLH6V2l/atdvEWzolSpBdhbKjk0oW9ag52YhBQYgNQ3HEt8Ra994LNFNoQ5yYggHKKdTISjou95qwnZs5BWiHTmNeuAYRtZF9KISUDVs46dhG5aApW0HpJCwyl+ARux77F+JBceGgVFeivLZQpRt69ELLoLNgrVrHNbh/ZEFtJIMVguS1VKnq98Pmth0AzQNQ9VAbBxdbpSkg6iJyRhOFWw2bANHYBs3DUuHLnXaL1/SMho1xIbLiXZ4H+5Vn6LnZprqg6VXByxd4pCFuhAaZKoHQr+tF8382JwYhSXopWXoZ9PRDpzGKFeQW7TCOmAotlETkEKb1IvueqoTjRJiozAf9WAy6p4daOdOIQVbsHRpa+q1pm4bGowkoirkehoeJGDWdCgrR79YgJ6Vg3Y6EyOnGCmiBZb43tiHjzU3h41BzWhUEBsF+WjHUlD37UTLTEUOsSK1aY4lNhq5RRRSSFClfulLTQBd4US/WIiedgE9NRMjvxxCmmLt1Q/bwFFIEVG+N65qzEGjgNgoL0M/dRQ1JQnt7FGQXcjtYrC0jUFu3cLcuDWI5nKj5+Sjnc9EO52GUeRGbhmHrd8Q5G69kJtENki9uWFDLEKgci+g7dmOun8XekU+cnQE1q7tkDvGIdnria5bx1+Q2Aga2RdRj55BO3AcKagplo7dsfYfhqVdR9Pe3JBaw4VY01D37kA9dhDt+B6kAAlL765Y44VZKqghzeH3j8Uw0A6drIT5TAaWtvFYrxuOpXMP5GYNJ6K84UEsTFJF+WjnzuB8/Z9g1bFe1x3bgB5IUY0zw5Aw46lbklH3HhUx5Vj7DMM2PAE5ujXIPrYHuMIn27AgVhT07EyUHRtRVi9GCrRjv20CcrvWSPXFTOat3wChWmXmomxJQjuSiqVLb+y3zEZuHoMU4NtBqQ0HYlU1zWXuTz9EPbAL2+Be2CYMQwoKbBRmpqp+G8KSoSYfQt2wG4IjcNx6H5Y+AysdjXy0NQyIhf67bxeu/72BUZaHbfJIU33we399D5Ui30dqBu7VW9HO5WCffheOG24xTwB9sfk8xMLXQdm4EvfKRUhNHNjHD6lUH+y+OSEeg0jV0LNzURKTUQ+exT40Afst9yA1ifC5Xy6fhlj49bo/X4h74wosrSKxTRyOpWVT8ANctW9BgJxXgLrnCOr2g1i69cZx+4PILVv7FMg+C7FYgd2ffYSSuBK5VQT2ccOQW7Wo9Of1t6pLQHjLFZagphxD2ZCEpWMP7DfPxtK+s8+A7JMQixM4Zc2nKNvWIrcINj3NLHGtai307buP4XBY6RAXTXiT4KqD4OtXGmCUlaPs3I+6dT+WbgOw33BLpWecD7h4+hzEIhRIWbccZesa5Jah2Ib2Rm4TU2thZ17IZ+5/lxMWEsiMKUOI79LG19Gsdv+NsgqUxCS0Q2eQu/TDPm4qlrhOtZZttTtSzRt8C2LDQNn4Be6VC5FjIrAN72v6PtTWCuF0KSxdsYNtu46Qm1fEA3dPYNyoPtUUZcO43CgqRdmajHYyE2v8QGwJU5Bj6vcH7TsQu12oRw/gfPMFE2D72CHIrZrXWgdWVY2k/SfZvvsoMS0j+WT5NmbdNIJbpw5vtPkgjIJilC3JaOfysPYein3sjUgRTevtV+obECsK2tmTVLz8J6QgsM8YjxwbXRllUYumaToXcgp45c3PuXWayEJp8M9XlzJ53EBumz4cWy2fX4uuef1WPTMHZXMyek4ZthGTsCdMAVv9rG5V/yEWhvmsdFxL30Pdu4WAR2/H0lKswLUDWFBSXFzGZ6uTuJBbyNSJgygtq+D5eYsYf31fZk4fQXBQw/L2qu6XoZ3LRN24E71EIuCeR7F07l7dR3jk+noPsZF/EfemVbg/fRfHT2ZijWtdaxVCSFaswqlpOTz3r4/59aMzkC0yZeVOnn9pMSOGdueOGaOICG/YCQ6rQph28hzuNduRjGCCnvxXvVyN6zXEwhKh7tqM68PXzPAhx+031HoTJyZOeHUdPHKOV+d/ziMPTKF7l1hT/xU5IH76xH+Jbh7OPbMS6NS+4dcOuSrIbgX1wHFcSzdgadOZoD/8o05+Ba/63mpcUK8hVg8k4178LujFOO6ZhhRW+5WxtMxJ0r4TfLpyJ7kXi+nbqz1zZiUQGOBgw+YUPlubRIXTxXV9OjLu+r7Ed67fO/NqzHXNLhU25NIy1OTDuFftIOCeR7CNHAfW+nOsX28h1s+fxbV6KfrpvdgnDsPSrUPNJuFbdwk1orC4jNyLReaKHBhgJyY6Cossk5dfbP5N1XRCghxERoQSEuzbbop1IjTdQM+5aKoVemoeQb/5C3KrtnWSe6Mu+lcvIRZJ+YRTj7J5BZZOLbCNHoTkqNnOWNcNsnMLTH1XnMJFNAnF4j+arj47ioqWmoHz7aXYBiXguHUOUnhkvTgIqZcQq8nbcH+xCGwV2CePRG5Rcxvlmo172bb7KPmFpbRt3ZyEkb3o27NuVvXqk+DjdzjdKLtSUDbswXHHT7D2H4IUHOr1QdU/iF1OnB++jnZkJ9bhfbEN6lXjr12kiXr8yfkkbjtkrsRNo8K49/axPHj3BK8L3ic7INIDON1UzHsPObINAXc/jNym/fcORWTGT09PN2sVXm7BwcFmIfq6LDRZvyDWdTMnhHvVIuRIC7aEIUhNar6ZE/rvjx5/hd17T+ByK4SGBDLn9gR++sCNPslQvei0bqBs34eyZgf2m+ZgGzoaKey7sYtivyEgPnTwoFkpVdTli23ThrCwMFRVJTw8gu7d47HUQU67egWxUVxExX//DsUZ2MYMrNzM1cKLSiS4fGPBKhJ3HDLVibg2zbl5yjDGjuxdL3jw1U4YbhXXW4sx9CACbrvfzDh0pXkSIIuM+Pfecw+9evc2y5oJU+bqVasoLipmzr330r1nj1qLof5ALCJyk7eZJ3PW+GisowYg2Wu2mfu6VBRFI+XwWXNz16Z1Mzq2izEtEv5WOwloB07g+mILjom3Yx0xDinoyq6rF7IucN+c2Tz6s8cYkzDGrAq1/NNPmf/mfOLj480inLUtOFR/IK4oo/yfT2I4L2IfNwRLt+/XtWonfv/ddSEBQ1FxvrMUSQ/GMfUOM9j0202sxPPfeJPlyz7lyWeeYcCAAeYlB1IO8Pb8+Vy8eJE33ppf63Jn9QZidc92nO+9hm18f2z94mulRtTFJPmfcXUJqEdOo6zahm3kdOyTbvpODguhE4+9fjQTb7iBu+6526zPJ1pyUjJvvP465WVlvPn2W7Xe5NUPiEVdu5f+hJZ6BMe0UWYya3+r/xIQ4f8usRqHx2GfentlSNOlJlbhsrIyJo4dx2+e+C2jExIIDQ01C0+++/Y7zJs3j1GjRvHC3Bdr7fLqfYgNET5+mop//h/W0X2x9uuG5D8lq/8Eix6a+5hDKDsPYe0zCvtNdyGJEgymg5VGRno6N0+/ySzC3vdS3e7jx4/z1ptvkp+Xx29/9zs6dupU67F6H2JNw7X4XdSda7HfOg5Lu9rHytVaKv4HVFkCel4h7k/XITVph2PW/chRzVEUhfS0dN6a/yZLFi3m5ddeJbplNAdS9nPkyFHCwkIZOXIk/QcMaAAmNmEDczkp/+MjSNGh2McPRWoWUWUB+i+sBxJQVdyfbUJLK8Y+YQaW4WPJy8tj+9ZtpKSkkJ+fbxaabN68OW63G6vVQps2bYlrF1frDd3l0Xt1JRY+EvrxQ5T//fc4bp9oZqwkwHfTKdUDpLzSBVEcR9m6D7lFZ+x3P0yponL2zJlv9CUkJJSwJmHmYUddntaJl3gX4tJiXB+/hXZoB477b0Ju6nvZZ7xCTT17qSEK4qzZhp6jmj4VljjP+qZ4F+L8XMr//EssXVpiGze08eQNrmcQ1kV3ctbt5NTWY1T0HUGHhAlmiV9PNe9BLGLn0lMp++0DOOZMxxLfvk5O6DwlOP97vpKA262yYfkW3lqwkgzdzo1Tp/Lwo48SHuGZfNBeg1hU5lR3bKTi7bkEPfUosnD0qYWfhB8q70kgMyuP199bw/+WJJqBBrGxsfzfU0+RMDbBI53yGsT6+TNUzHsWAnUCHrilxk7vHpGS/yU/KIFTZ7OY/8FaMwGNgDg6JoZHf/pTbps10yOS8w7Ewk3v1DEqXvw/bGP6YxvS16zW6W++KQEB7oq1Sfz77ZVkXyhk1NDB/HnuS4SE1NyNtjqS8A7Euo52/CDlL/yegHtvwtJe1I5oXNksFVVD/AyLqJPcvGKcThfNo8IYM7IPrWOisNRBXo3qgFDba8srXOQdPEXZtgOEt2hP9M//r9bHyVXtk1cgFmlZRTVP5/x/EPTEA0hNQhuVPiyiTLbtPsanK7Zz48RB9OzWFk032JNyip1Jx5g+eQiD+3dBrq8VTb+HLi03D2XLXozzJQT/5TWPLUxegVjPzUZZuxxl3WKC/vxYo1IlhH9z4vaDvPvRBlo2D+e3P7vFDJsS7cSZTJ762wfcOGEg0ycNJijItw5+jApXpS/F5kMEPz0XKbJZVRfTWl3nFYi1owdwvf8qOFQCfuwZ5b9WUqrDm7OyC/hwcSJbdh7mVw/fxPDB8V8+PSe3kJ/9/nVGDunObdNH0DSyEm6faUJNPHQS1/KtBMx5DGv/oR7puuchFp5Pu7fgfPPv2CYMxTai0lG6sbTk/ad4+3/rcLsVXnz2QUKCv8r3duJ0Br9/dgEJI3tz27ThRPkaxMJ77eQ5XMsSsfW/HsesBzwyrZ6HWFNRd2zC+f7LOGZPw9I+1iMDrS8v2bDlAG99uIbwJiHM/cuPsF7KgSF8oT5ctIkFCzcwe1YC028YTFCgb6kTQsba+SyU1duRgqMJ/MXTHhG75yF2u1C2rce1+A0CHppV6S/RiJrYvL23cIO5kZv7lwfNzEOiiUz1T/z5XQzd4Cf3TmLwgC5f/s2XxKNfyDVrfxhOB0G/e94jXfc4xGa9jc2rcX/xPoE/uxsptBHVxgAu5hez5PPtpBw6y//9ciZhIUEUFJeyYk0SW3cd5a5bRzNsYLdvqBkeIaGOXqJfLEDZvBcjo5SgZ1+to6f+8GM8D3FxIcqmlbg3LCbwsbsrK342oqYbhpmV/rPVu+nZLY74LrGmtWL/obM8ev8UesbHEeCoP8n6qjs1Rn4RyvYU1MNphPzr3ereXqPrPQ9xUUFl3Y3Nywj8xexGWzRRnHIJc1t5uZPQ0CDTJixyMvh6M0RCxj1HUHafaLgQmzbidctR96wj8PE59S7XrachEjA3BHgvy81wusx8xu5PtxA6f5lHxOnxlVjPycK9dhna/k0E/kJA3LCPmxcv3862pCNous6wgfGMGtKdFs0b7mZWOMhrh0/hWrie0Lc/80PsEQlcw5e4XAoP/fo1Dhw5a1ojesXHcc9tY0w7cENtfogb2MwKffe2B57n1JksxIauQ7toHrx7PDMme+Ykyxvi/AridYS8vhRJJAy8xrq+X524hjOtON089tA/2XMmE5ckm6azu2eOMZ17Gmr7xkr8xlKPZJP3Q3ytaBLH6weOs/b1Tzkb3QKtaSTd4+Po07O9WUahoTa/OtFQZlYkoy4qwfnWEtPyYJk6GkvbGCSLpUFZIq40XY0D4twLuNctR9uzvtI60dAiOgTAFU7UnSkoq7fhuPtG5E5xjSb8SpjYtIMncS3dROj85R5ZljyvTuRfRNnwOcqOL0yIJVtl7q4G09wK2pl0nG8vMZOEO24aW6ts974mF6O0AnXfEZT1ewj59yKPdN/jEBvmid1K3Js/bXgndoaBnp2H8tlGtIxsAn59P7I4VvfwQZzwiLuSQUAcrAgrCZf+fqXk1sKeLf4umiRLyNW0LJgndsmHUZJOEfKvdxooxKUllQ5Aqz8i8LG7kIKDPDJQT7xETKCSfBBlZSKOWydh7d/d4yeSok6JyAMREGD7jv5dVFJOQWEpbpdCSEgALZtHfCNLu1koJjMPYd8WLTIytNqO+UZeIcq2fWin8wj+2+ueELvn01gZznKUzWtwL3+XgJ/eiRzuY9EL3zctuoF27CyuZWuxtGqJY9YNYPesI8+Zcxf435LNrN+8n26dY3n+j3MIDg74EmZRt0T4LC9ZsYN+vTqYXnThYV95EW7ecZhX3/yc7IuF3JAwgJunDqVDXHS1QDR/iYQXW75K0JMvVuveml7scXUCRUHZvgHXx6/huH8GltbVE1JNB3qt79NPp+Fet920Sjhm34TcIupav/Ibz3e53axev4+/zF1IYVEZISGBTJs4kMd+NJUml0BVFNV0up///ho6tIvhyV/NMutXCzXjYn4Jf31xIZt3HOL2GaOYNmkQsa2a4aimR52emYN77S4kQgn8zXMekYHnIRZlvnYl4nzrH9hvnYi1d1ePDPRavsQoKzfLYql7j2Ab0gfb8AHg4UhlUY/60y928tTzH5pDtdmsXD+8J88+cRcR4ZX5HwoKS0jcfpglK7ZTWuZi9swxJqwC7g8WJyLq/n20ONEs2j4xYQAOe/U33aLqqPL5FuTW3Qj48a+vpdi/fLbnIRYhLCm7cb4zF0u3WOzTPJPq6FpJ09B0tL1HUJIOIDWLxCESI3pBRVI1jaS9J5n35uccOnaOuNjmPPLAZEYN6UHApZLCR06cJy+/hNOpF9i09SCtY5ryx1/O5OCRVPYdPmtCu+yLnTxy/xTzA6jupk7IWDt2BvfiTdgnz8I2Yfq1Evs3nusViPVzp3F9+h56+jECH7/X46tWnUlWZDISMWVCjahwYZ80EksH78UMipVWRIycPJtFdItIRg/vacbpXXb13LrzMHa7zYwa+WT5Vk6ezuIfz9zHspU7GTqwG+98tA671co9sxKI71z9cRiqhpZyDGXFLgJ/+Sfkr9XwqDOZX+FBXoHYKBI72HW4F71J0FOP+GxibaOkDGXTbrRzmaZaZB3c2+t2b6Hfin/fNp8Jq9nKdck0CQ2me9c2LP1ih5k64IG7xpuQjx3Vh3sefoH77hjP2FG9CQutvtXIKC5F2ZmClpJG0J9fQQqs/jNqArtXIBabO/XQPirmPUXgz+6qLEDuYR2yJsL6xj1CtxcRDFuSkdvHYhdqRD0tmCOgLimrYMXaZFo2C2fYoHhWrtvD3+ctZkJCP3509wQyskSg6jv87Y+z6durQ41UCT0ty7RM4Aog0ENBomJOvAOxSLJx4ggVL/wB+y0JWHt29jnneP1iPu6FqxFFCW1jBlWOoZ62nLwijp9MZ9+BM6Y76IjB8STtO8GChRt5+N4baNY0nNUb9rA2cT8/nj2Jodd1NetgV7dpR8+gbE5BjutJwD0PV/f2Gl/vHYjFBuDsCZxzn0buGYdj4nDwpeNnlxv3qi2oJ89hGz0QW7/u19xntsYzDKzeuNfc7JWXu2jTujmDB3TG0CE55SSTx13H4s+2k3khD10zCAy0M23iYDp3jKleuVoD1P3il+kQ9lFTsI33zKbOeysxIMKUXB/NRz24k6A//Agp8KtMOLWZME/cq+05jGv5RiwDe2Eb1hc5vOG6VlZZnoqKsnUPako6gQ8/gRzbrsq31vZCr63EuF2oxw5Q/qfHCXziQSwxzTx+RFsj4bkVyl9aYKYasN8wEkucv+6eaVo7m4GycSdoYQQ98RxYPXda6T2IhTNKTiZlT/wI+/jBWIf0rv+rsSjK/clKhO7nuHkC1m4doJonWjX6cHzgJmXHfrTkE1j6jcIx426P9th7EIuqqoX5lL/wJJK1Asftk5Ca1GM/ClVDT79AxWsfYht5HbZh/SoPNTzsoeZROqr6MsPAvW4H+ql87DfdjbX3dVW9s06u8y7EFeVmDgr30ncJeGgmcquW9dNKIX41cvNxffAZ6AaOmZOQo31E/akTTH74IUZ+Ie7V20AJwXH/L5Ajm3rgrV+9wqsQo2no2RmUP/1zbKN6Yx3YEynMM3UeqiNlo7AEJXE3ytrtOO67GWuPTh73UKtOfz16rchktG0v6v7TWHsNxzHjLrhUpNxT/fAuxGKUipuKl/6EUZKJffoY5Jjmnhp71d7jdKMePY17xUYs7dtgnzGuMtSoms7iVXuZD17ldONashqj3GHqwpZuns+p4X2IdQ1lyzrcn7yBberIys2Sh/1wvxcdUTAy7QLujbsxLubhuP+WSv9nP8Bfikw7nYayeiuWtn2wz7wPKdjz5kbvQ2xGBhdQ/rcnkFuFYhvZH7mlZ3Wq74PYKCiuDPjcc9jsl9jQ+dtXEhCnlcqKRPS0AmzXT8WWMNkrH7j3Ib4kE9fS91ETv8A+cRAW4WPsbV8KRUXdfwxlSxJSi6Y4bp+M1MjKlF3tg9WycnF/sgpL58HYp9yGHOWZQjPf7le9gVg7dwbnvGex9IjBNrSf1yOE9XOZKBt2oRcWY5+egKVd66vNaeP6u27g3pKEtucEtvEzsY+5wSursBB6vYFYdMY5908ouxOx3zgK2+hBXhOKoeumb4R+8CTWYf2wDe9nAioChb8MBf4OsiK/cOPhWC8oxvmfj7B07Geuwpa4jl4bfL2CWEtLxfXGC8gxAdgShnjF3JZzsZCPF21CTz7EpCHd6XT7RPOIWVTMTNx2EFHH2Ax7/1br0bUtY0b0avAZfi4P271mK9q+kzhu/THWgSO86jJQryAWfsbO9/+DdmA71kHx2EZd57GqlGJyRDj78/MWmaE7IovPmKE9mX3/ZLp2ikXVdNIzc/nNM++YvrYzpgylfdsWHD2eztbdR+gV39YM62nwTRz85Bfei9aiAAAUuklEQVThen0hlh5DsU+6GblVW68Ou35BLBxJMs7hXvg2OLOxjR+C3LqlxwQkUrA++fz7iFpzovXu0c6MfJgwup+pSpSWVTDzwb9z/dCe3DR5MFarheLicvYdOkNIcCC33NhwU7Z+OQlC1VqyFu1sLo47HsLSox+S3bulyuodxIIW98olKNtWYWnfDNvYIUgBHhCSYZC5IYk/vr2S7aeyTOuIqOz50JwbzEyWoomazBNve5pHH5hMcKCDwEAHHdtFm5HFosW0jPTYB+eVF4kYurQsnPMXYx8z3fQZ9pZF4uvjrzOIVVXF6XSa8V3fbg67w5zoqpqodLEar1iElnYI2/UDKo95r3HTL1yk7JPVbNVlDmoyssNG354duK5vJzPeTFU1zp7PZtYDf2fc6L5cyClg2sRBjB7ei/AmjaCMmbDnl5TjWrQKyq04Zj+KpW1HkRvgGs/M1R9fZxALgE+fPs22LVtxuVx07tzZ/M/MzEyuGziQ+PhuBAZVPXBQ3bcLZfUiDLkU+w2jkJtdw1VO03CJn8gTqdgnX09hdHMTYpF05HKxxKLiMt79eAOJWw8yekQvs5j4nbeMok/39sgWCavF2qCtEyIoVhz8uFdsJuCh32IdOBIpoPohTFdHsvpX1BnEbrebpN27efqPTxIWFsZtt8/CWVHB+wveY/a9c7hx2jSaNGlS5R4aJUUoW9aibFqOpUdb7GOHXRsPNxHvd/IczgXLsPbthn3UQKRm3ywMI35b0jNyue/n87hp0mDuuvV6zqReMPM2CGuG1WKhY3sRztNAbWyKinYyFdeHXyC37UrgY08ihYR6zQT6bYjqDGKhRhxISeHPzzzD3ffcw/CRI80YrX/+/R+MHZvA0GHDcARULwRJT0/FvXop2pFd2G8ei6VDmyp/BFW6UPhG5BXi+uBzs56efcZ45BaR35gcMa6yChd7U07x09/9l7/9cQ7X9emEoqqUlFawaPk22rZuxu03j6peTFqVOlgPLhKehhfyULbvR0/NJ/DxZ5CjW9cbgIWE6gziiooKEjdt4vnn/soLc1/kzOnTRMfEYBGrVMeOREZFVX+SNQ31xGHc//svRlkuAT+6DalJ3a0ARmk5SmISyoadOO6dgcVMhv1NHc/tVjh19gJLPt/Ghq0HmTl9BN27tCH3YpFplThzPpsbxw3gtukjGp6NWJjTCopQdqSg7T2NY+od2MbdWK8ArlOIz5w5wwcL3mPdunX0G9CfrYmbWbR0CW3atq3V5BouJ9qBPTj/81csnVqb+dvM/A61PR4TkRrns6h48xPTj9k+YfgVw6OERSL1fA5Z2XlXXBZtVivt2rakTWvv+A1c07Xa5ULZfQhlawrWHoMIeOAX1/R1NX14na3EO3fs4L///g8DBw1k6rRpPPTjn/D6m2/QMrr2WS9FUXM1aSsVL/8J+8xJ2K7rhRRUPdXk2wISLpauT1ZilFWYlU3NGtPf82FUZtX5fhGL2xpSVVBzpLqBuucwSmIyckwXAn7ya49l9KkuzHUG8cYNG0yIH3r4YYYMG8r2bdsYNHgwgYF1sIM13TXzcX7wX9SkzdhvSsDaq0uNQRbgiuw97tVbcNwxudKH2e+h9g12RIZPdVMSUmQs9lvmYGnfpfa/ftWls4rX1wnEpaWlLF+2jKWLl/DKq6/SvGULKsrLCQgMrL4e/H0d1zVEXeiKec9h5GdgHz8EiwC5uqmjhItlyjHc63di6RJnJgE0IzX87UsJqAdPoGzcheSIxD7hZqz9BoOt/sqo1hCnnk1l165d7EnaTW5OLuMmTGDo8GG0raUufEWmRBbKE4dxLXkfirOwjuqLpXtHJHsVBSzuP3kOZc129LJyHHOmYxF54PztSwmYkRprt4E9CttIkT96YKU5rR63WkOcl5dH2vk0igoLzBO5kJAQ2sbFERkZeW30RAHi0QO4l32IoRRgHdQdS7eO37EqXEnmwnFF3ZKMduo81qF9sQ3q5VcjviYo/Wwa7vW7QA3ANnIS1gFDkUKrbtv3Fue1htgrHRfVOvdsR9m4AsOVj6VXR6zxHZBCv//413ArqMmHzM2KCEYV2Xt8KXXWNZWzSBR+Jg1lczKUUQnwwBFIEZ4t2VDTMdYYYkVRSE9P5/TJU1jtNuLj42nWrNm1WX2vMDpDVdAOJONe/xlGURbW3p2w9u5SaUe+QtNOn0fZuBt0HVvC4Lo/OKnpDHj7PrPuXppphTBcVmwjJmATAHs4d0RtxFBjiFPPnjU3c198vsLcwN1x5x1MnT6dgGqeytWm88LupabsRlmzHD3vPNa+AuRuSBHfjEgWyZ/da7ahZ2SbNmHr4D4e+9hqNb5rebOw+JS7zONkZeteUB3YJ83A2m9ovdeBvy2WGkMsAJ7/xhscPnTYfObIUaN47m9/rRO7cLXmTujIxw+hrF6Gdu4Ilvg4rNf1+EbEtLIrBXXbPnP1tY66zp/FUgBcWoZ66BTqht0Q0pSA2+5Dju/tdd/gas39pYtrBfFbb87n8KFDphltxMiRPPXM08S2qWP/hiqOSr8gAjs/N/VkKToC+fbJFOugaxq2/31OQEgQjjGDsbRv5AGfqlYJ8P6juFdsRY5uQ+Cvn0WOal5v7cBXQ6DGEF/IyuK1V15h5RcrCQ0NZcYtN/PQI4+YvhLeaubJ3v7dlLzyHEdUlXlFKiUlFcyMCGD8vVNoMbS3V2PBvCWXL98rPPbOppv+ItqJdKx9BhNw3898wgLxQ7KrMcSi5ll5eTkFBQVmzFnTZqJwnwciMH5oNOJn0uUk79hh5tx5J2ecKqphEB0Rwu8en8W4hP6NVhc2nC7UHfvNentSUBT2CTdhHXx9pU9wbf1QvPx11hhi0W+z4LUoaI1Y4Ly3An9dhoahk3shm8njx1NYWmb2Mdhq4cmHpnLj1OFY62HCwmvNgLCLi9XXuFCA3KU39hETkTt1q7e+ENWVR60gru7LPHW9+IV45+23+eiDDxEuosOaNeGOViH06N4W24DuZrWjBn/UrBsYeQXm8bqWmokc2hTb0LFYeg1AimqO5KidA5Wn5rIq72mQEItfh+zsbI4fO4aqqMQE2YnOSsVxdA9GaS5yu9ZY+3fHIiKpLXJV5OQ71wh4i0pQkw6gHk/FuJCPbcxUrN37IMd1QmoSLtzIfWc8Vehpg4T4SuM2CvLQTh5BO7wX7dwJMMqR28Zg6dkJS2y0z+uFwmauXyxEO3zSLA5ppOdg6TkEOToW66CRlVHJcv1Q+arAZbUuaTAQi4DUlP37zeBUCQmrzcbYcWO/udk0w5Gy0Q7tRz24ByMvCwJUs3iMHBWB3CG2bhzuqzUFtbtYbNhEZXs9PRs9Mxf9QiFy09bIMW2xJdxQaTrzcNLr2o2o+nc3GIhPnzrFok8+YdfOnWZYVJ8+fbnz7rsIulKEtaqi5+eiHUkxfTCMwlwwXMidW5tlDKSIJsgRYfUXaEVFv1iASD2r5+Shn8/BKHJCcITp92sdPBK5VRyStTIfRkNvDQZioQcLR/znnn2WO++6izvuuuvq5jTz5KoE7dAeRIoA7fxZsGpIkUFYWreoBLpJqOl8bzoLWb30c6zpGC4XlLswysvRcwvQT6ej5xRhqCC3iDV1XkvX3pVBnI0E3ssfZ4OBWKgR69auZd7cl3jj7beIja1mlXihapw9gbJ/N9rR/eg5F5ACLEjRUViimyLHNDO95KTgIDOTvSSAFpvCytikulvsdMN0UjI0DdyKmRNO5HzQs/MxsvPQMnIw8sqQI5th6dAFa/9hyB26IgU3ggQu3yPlBgNx2vnzfLJwIXuSk/ngo49qB5Xwx0g7i7ojEXX/LsSm0CgvNldiW79uyLHRSE3DTXXDTLFls5irnyRs5SL3RFXB/hJYHVGEB3Ek7BSrrRPhtCRKjmnHU9Gz8sDmMPVbuUU0tgk3Yekc75N+DrWbmCvf3WAgTtyUyFvz5zNgwAB++tjP6khWRmU6YkVBS09F+XwhSvJ2DFc5qKq5YoomyjOIcH+5XSvkllHmai2Ffq0KlBm/J5516Xnif4lVtqDokk57wXSHFFXqUYR+YKlc6e0OLB26Yhs3tdK/93KIUF2u/HUkKW8+psFAvG7tOt5fsICbb7mFG6dNNWUqfJ4/+fhjhg0fbkab1KppKobTiSjna7hd4KzAKCxAy0hFP3cK9cwxjIw0kcnjuyvxZV1a0y9n6q7syqWPgKBQrB3jkdt1MlUEOaJZ5XGwOMa3OyoPJswQrDpUW2oljPp1c4OAWBwtf7ZsOQs//phn/vwnOnSszFq+fu068vPzzGxE0XWQOuDLqRMl6oUqIMAWULuclVA7K8wV2hCrtOKqvFxRzDJn5iosVlKRgE+spMJm6whAEnq1zWEeAZuwBgRWWhWka6Bv1y/26qw3Pg9xZkYGIl3Ask+XUVhQwMxZswgKDkbE/q1ft45Hfvoog4cMMWP/rnkz1YVL/3TNfJ1h6r2V/91MCyDLlevpZZCrqj9f88777gt8HuKLFy+ax8vnz53HarUSHRNt+jcL/4nsCxcYPWYMLVq2rDcOSr6LSv3tuc9DLPIii3/f1+x2e93lvqi/89ioe+bzEDfq2fMP3pSAH2I/CD4vAT/EPj+F/gH4IfYz4PMS8EPs81PoH0CjgfhKVZ0a+/Q3lJzKjQLiywGtYtKEDbkxt8qE4ZX/6ktwb23no9FALGzJAuCGMnE1nXgBr6ZpJsS2elCDrqbj+Pp9jQJi4TAvSpQJgBvKxNV08oUsFLfbdM7zaN68mna4Cvc1CojFKuxyOs24u6smeClWWJ+rcbhceKNBsFWifYiFns1tNK1iLu8qyP3KlxS4WZqrk+a6VCDEItEhwsroaCtmGUvhh5HvYn6OQdkld4zKB0l0bGplULSVqyVjFauwCCAwdJ1gT/iT1FgYVb+x0UBcVlaGOIK+ag2RrAp+d1JheaFBEwlCLBLhwRYGxTp4tL2Va5njSEstY/YpjTzVIMasUirRp5WdO7o4MFNdawakl/Gb0zpFlyAuVwzOaBLXtXfweHcHV8uEJyAWfiViRa5OccyqI+X5KxsFxMKvuLi42FyFr+rNllHBgyfcJLosXB8u09zQSM7TyQix8tkQB65Cg8AgKy0CdApKdQpUicgQiQgJLhRpnBUemDaJbpFWmjlE3HXVW+nxUqakG/QOkxkTLGG3ykRHWOnW7NLHIzzkitwk5hm4hD++SyMpRyVZtzCog4OftLMhskr8UBO/SiUlJWaixaimDaPUQ6OAWPx8FhUWmjpg2NVK816C+KzVzi862OmFmw9S3LwmyXx0nczWAxrRsSGMDnGzJk0hWZEZ29JCV1lnzXmVM27QZIlO7QN4sI2NIOEWXEWOMw+WclsuDGkqMypUxmG30KaJhU4hMt+1qejkpTt5/bQG4XZu6mina/DV3yQ+6KKiIjRVNb37GkJrFBCL4un5eXlmgfSIiG/Wbf7OJF6CeK9mYWa0hVhdY1WqRkqwhQXd4LndKp3bhTCivILn8jQ2Wa08Hgpxis4iVeL+aAvOXJVXJSufDw2klVW6AoBXRuf0wVJ+l62RIcs0UQ3KDIkBrez8Md5B+LcpdrtYutfN506ZhE4OZrayUpVYbLHBFbIQK3Kr1q2vHhHuA5Q3CohFPjaR1io4ONgsyfCD7RLEC4TaIEs4ZGgeKHNbtJ1fRSrcv1ulTSsb+kWVVRUGx4Is3OWAporBwUg7C3rZceS7OFgqEd8ugCbCD76KIJRmOzlZDi2a2mhSovDiCTcb7Db+2iuQQd/y6VfOlfHICY2IFgHc095O9yr6/ItfpdycHNNa0659ez/EVZwbr18mJkyU7Q0NCTFXn6pAvE+VmRlpYXikTKsoG22CJSpyyk2Ii2SJ/GCZLuU6+20S3a0QqcCpZnbe6+sgwqlS6IaIJpV1ooWtwQyC/sEX6zhLNSqQCHRYcBS6+ecJF8sNK8/0CGJ0ExBqcOVzdFKSy/hJLszoEcCPYm2VG78qNPGrJHJLC5l06tzZD3EVZFYvLhE78iNHjhASHGwGjP7gqd2XOrGDX3R0MKG5iCiSkHX9S4hXahIP97ASkamx0CXTJ9CgmVtnR6iNF7vayDlUzuwyK2tHWziwS2G9bOXernaGRf7QD77OoT1l/DwfbuhkZ6Km8W6qwt4QO3/uYMOeVsELBRJzeocwKsLF6m0u/uCS+XmPAO5taa2y3i02dRnp6eaBR/cePerF/NS2E41CnRCnUwJisSMXEIeFhX2/3C5BnGpz8KtOAUxocelS7SuID4fYeKWvRPpxlbnFMmNjJK43dF5O0zlqlXCoMLSVg3/21Phoo8JLkpVnewYwo/kPa63OtDJ+e0xlgwJOoJld5pa4AO5vJrH/aBm3X5T418AwpkVW8N5mN8tlGw/FO5h8led+fbAZGRnkZGcTGRVlFsxsCK1RQCwmSlR7EjF3Ykce167d98+dS+douU6FJNM2SCbq8gGHyDrp1jlSbFBulYgPhfIyg3OqRFQARBk6p4s1zisiQZCFzk0stA8yyCwwOCcOI0JkWtivYj1wa5wuUjlboVOKTGSghY4hFlraoKhMI0WBrmFWmtt0Mgt08iWJVsGij1e3SogBC334xPHjpioR37371W3mPkJ4o4G4tKTEXI3FRHbt1u3qG7xqT6CBrhmouoi2l7BZqgbWd14jypppBjoSFotETR/z7ecK9UEkXTx//jwtW7Y0VQm/F1u1J9m7NwiVQqS6OnnyJJqu07FjR+Kuph97t8t19nZhFxYb26zMTCIiI+ncuTNRUVc7oK6z11/zBzWalfjyz6lYicSKJPTjy8VyGqpnm/hwxeFGYWEhwiohbOQisYwnK79ec4IbY6CoMPKLXBUCZGEvFZYKs3hOQ8xvJvyGERmw7OYvj6gxKHxHGooacfkDaVQr8ddXhcuOMMIxqKy01BMLhuffIUmmJUY4+ggX1IYGb6OH2PNE+d94rSTQaFfiayVQ/3O/XwJCtbnkKX3Fiy7bc4Sznmg/dK04uRRNuFj7IfZTd80kICC8DKZwhRbVXb8OqAn1VymbzQAEcb1TM1BE3vGv9ezydZc/hDCrhE2Giv//4P8HlMUKMh0LxVUAAAAASUVORK5CYII="/>
          <p:cNvSpPr>
            <a:spLocks noChangeAspect="1" noChangeArrowheads="1"/>
          </p:cNvSpPr>
          <p:nvPr/>
        </p:nvSpPr>
        <p:spPr bwMode="auto">
          <a:xfrm>
            <a:off x="434975" y="-296863"/>
            <a:ext cx="168592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AutoShape 9" descr="data:image/png;base64,iVBORw0KGgoAAAANSUhEUgAAALEAAAC3CAYAAABdcL/YAAAAAXNSR0IArs4c6QAAIABJREFUeF7tnQd8ldX5+L/ve1c2GawEAmFD2EP2EMIUBMQBTnC1dbS2dtn2V0drbW1rRVHbqjhwVJEhKLJH2JAwwt4EskhC9rr3vuv/P2/AiZLFvbnJPZ8Pn46845znfN9zn/OcZ0iGYRj4m18CPiwByQ+xD8+ev+umBPwQ+0HweQn4Ifb5KfQPwA+xnwGfl4AfYp+fQv8A/BD7GfB5Cfgh9vkp9A/AD7GfAZ+XgMchdrlcFBcVUV5RUWnjQ6Jps6YU5Oejapr5/4WGhhIWFobVavV5AfsHcO0l4HGIc7Kz2bljJ/v37wMDWkZHM2HSRFavWsXF3IuEhITQf0B/evbqZYLsb34JXE0CHoe4vLycDevX88I//oHD4eCJ3//eBPb9Be9x6OBBRo4axeiEMURHR2OxWK7Wf//f/RLw/ImdcNXYuH4Dzz37LDNvn8XsOXN49513KSws4LaZM2nTpg2SLPunxi+BKkvA4yux2+1m5YovePWVeTz86KOmGjFx4iSGDBtKVFSUf/Wt8tT5L7wsAY9DXFBQwNLFi5n7rxdp27YtWVlZ/PuN1+nduzd2u90/M34JVFsCHof41KlTvL9gAUm7dvPjhx7i5ZdeYsbNN3PnXXfSJDy82gPw3+CXgMchXrduHe+89Rbd4rvz0MMPmSvy/r17eXHey7Rr1w65EejDYl8gNrgXsrK47M4tWyymOiWsM/4NbfU+TI9BrGka+fn5fPS//7Hqiy+4Z84cpk2fzo7t2/n5zx7j/gcfYPKUKcTGxjZ4tULXdfLy8ti2dSvbt26jW3w87dq3IzMjQ1gdGTpsGHFxcUiSVL3ZbKRXewzi3NxcDh44wMYNG0hLS2Pc+PFMmTKFpN1JvPbqqzRv0ZzRo8dw/ZjRtGjRokFPh1h98y5eZMWKFbzy8ss8+dTTdOjUkcRNm9iwbh1z7ruP8RMmYLPZGrQc6mpwHoM4PS2N48ePmyuQaOHh4fTv35/t27bjdFaYK5DDEcDAgdcRHRNTV+Ort8/JyMjgk48XsmP7Nj786CNz/JsTE/n3q68y6447mHLjjaYd3d+uLgGPQfztrojVSPys6pqG1WZrdD+dyUlJ/PXZv9C6TSxz5syhrLycpKQk8nJzmXHrrfTt27fRyeTquF75Cq9ALPTj4uJiUwd0VjhpGRNtqhCNxVfC0HW2bN7Cb371K8IjIswVV9jPhS485cYpdO3WjcDAwJrOaaO7zysQ52TnsHTJEl584QVzdz5s+HD+8re/mkfNjaEpisL6det49eV5vPKff9O6dWuEY9TMm28xrTO/+d0Tpkz8rWoS8DjEAtpNGzby+M9/TklJidlLYVJ678MP6NO3b4O3TIjxZmdns/iTT1i1chWLli75cszC3Lhs6VJ+8atfmjpxYzA3Vg3TH77K4xCL7hw9coSX5s5l3Zq1pt7XrHkz3vvww0ZhJ3Y6naxauZL/vvZv2rVvz1///jwVFRVsSUxkwTvv0qtPH+6ZPZsuXbvUxfw2imd4BeKK8nLT3PbxxwtN3+Ibp01lTEKCaehvyE2oDHuSk00vPnHcHhIcQmzbNggduUmTcCKjIk2bcatWrQgICGjIoqjTsXkFYgyDCqeTtPNpuN0u2rRtawLc0H8+xYZW2Msv5uZ+cxIlibDQMCIiwgkKDvaf2FUTce9AXM1ONuTLxR7BfzJXuxn2Q1w7+dX4buHNd2D/fs6fT6N9h/YMHDTIf0JXQ2n6Ia6h4L5zm66D4sYQ/9wucFaAoiBUp283NxJ7T57m1flvcerkKeK7dzcjXATM/qPm6k+IH+LqykxVMcpKMcpKKmF1OTEEsBXlGOY/8bcyjNIiUJUrPN2g0K3z+YlUnl++2rSTy5LEHx7+MVOvH0FYVFMkuwMpKAiCQsz/TiPw7KvuNHz9ej/EPyQ9sYqqCoZTgFoOpSXoJUXoGefQM1IxSoowigsw8nMwnGXC4A0WuRI6mxU5PAy+7YkmnH+Ky/jiVBbzDmfgcqsEOmw80r0tU+NiCI+OQQoNR2raAktMG6SoFkhhYUiBweAIQHIEfPeZtSGgAdzrh/jbkyjA1TUMlwtKi9Fzs9FST6GfPY56eA9GaTFSUABSRBOk8FDksBCk5lHI0c2QIsKQQoKRHD/sfabpOgcPpzL39WWcT8+lY1w0z0wdTER+AVK5E6O4FD2vCKO0DMkRiBzXGWuXnsix7ZFj2yGFhlbCbLH6V2l/atdvEWzolSpBdhbKjk0oW9ag52YhBQYgNQ3HEt8Ra994LNFNoQ5yYggHKKdTISjou95qwnZs5BWiHTmNeuAYRtZF9KISUDVs46dhG5aApW0HpJCwyl+ARux77F+JBceGgVFeivLZQpRt69ELLoLNgrVrHNbh/ZEFtJIMVguS1VKnq98Pmth0AzQNQ9VAbBxdbpSkg6iJyRhOFWw2bANHYBs3DUuHLnXaL1/SMho1xIbLiXZ4H+5Vn6LnZprqg6VXByxd4pCFuhAaZKoHQr+tF8382JwYhSXopWXoZ9PRDpzGKFeQW7TCOmAotlETkEKb1IvueqoTjRJiozAf9WAy6p4daOdOIQVbsHRpa+q1pm4bGowkoirkehoeJGDWdCgrR79YgJ6Vg3Y6EyOnGCmiBZb43tiHjzU3h41BzWhUEBsF+WjHUlD37UTLTEUOsSK1aY4lNhq5RRRSSFClfulLTQBd4US/WIiedgE9NRMjvxxCmmLt1Q/bwFFIEVG+N65qzEGjgNgoL0M/dRQ1JQnt7FGQXcjtYrC0jUFu3cLcuDWI5nKj5+Sjnc9EO52GUeRGbhmHrd8Q5G69kJtENki9uWFDLEKgci+g7dmOun8XekU+cnQE1q7tkDvGIdnria5bx1+Q2Aga2RdRj55BO3AcKagplo7dsfYfhqVdR9Pe3JBaw4VY01D37kA9dhDt+B6kAAlL765Y44VZKqghzeH3j8Uw0A6drIT5TAaWtvFYrxuOpXMP5GYNJ6K84UEsTFJF+WjnzuB8/Z9g1bFe1x3bgB5IUY0zw5Aw46lbklH3HhUx5Vj7DMM2PAE5ujXIPrYHuMIn27AgVhT07EyUHRtRVi9GCrRjv20CcrvWSPXFTOat3wChWmXmomxJQjuSiqVLb+y3zEZuHoMU4NtBqQ0HYlU1zWXuTz9EPbAL2+Be2CYMQwoKbBRmpqp+G8KSoSYfQt2wG4IjcNx6H5Y+AysdjXy0NQyIhf67bxeu/72BUZaHbfJIU33we399D5Ui30dqBu7VW9HO5WCffheOG24xTwB9sfk8xMLXQdm4EvfKRUhNHNjHD6lUH+y+OSEeg0jV0LNzURKTUQ+exT40Afst9yA1ifC5Xy6fhlj49bo/X4h74wosrSKxTRyOpWVT8ANctW9BgJxXgLrnCOr2g1i69cZx+4PILVv7FMg+C7FYgd2ffYSSuBK5VQT2ccOQW7Wo9Of1t6pLQHjLFZagphxD2ZCEpWMP7DfPxtK+s8+A7JMQixM4Zc2nKNvWIrcINj3NLHGtai307buP4XBY6RAXTXiT4KqD4OtXGmCUlaPs3I+6dT+WbgOw33BLpWecD7h4+hzEIhRIWbccZesa5Jah2Ib2Rm4TU2thZ17IZ+5/lxMWEsiMKUOI79LG19Gsdv+NsgqUxCS0Q2eQu/TDPm4qlrhOtZZttTtSzRt8C2LDQNn4Be6VC5FjIrAN72v6PtTWCuF0KSxdsYNtu46Qm1fEA3dPYNyoPtUUZcO43CgqRdmajHYyE2v8QGwJU5Bj6vcH7TsQu12oRw/gfPMFE2D72CHIrZrXWgdWVY2k/SfZvvsoMS0j+WT5NmbdNIJbpw5vtPkgjIJilC3JaOfysPYein3sjUgRTevtV+obECsK2tmTVLz8J6QgsM8YjxwbXRllUYumaToXcgp45c3PuXWayEJp8M9XlzJ53EBumz4cWy2fX4uuef1WPTMHZXMyek4ZthGTsCdMAVv9rG5V/yEWhvmsdFxL30Pdu4WAR2/H0lKswLUDWFBSXFzGZ6uTuJBbyNSJgygtq+D5eYsYf31fZk4fQXBQw/L2qu6XoZ3LRN24E71EIuCeR7F07l7dR3jk+noPsZF/EfemVbg/fRfHT2ZijWtdaxVCSFaswqlpOTz3r4/59aMzkC0yZeVOnn9pMSOGdueOGaOICG/YCQ6rQph28hzuNduRjGCCnvxXvVyN6zXEwhKh7tqM68PXzPAhx+031HoTJyZOeHUdPHKOV+d/ziMPTKF7l1hT/xU5IH76xH+Jbh7OPbMS6NS+4dcOuSrIbgX1wHFcSzdgadOZoD/8o05+Ba/63mpcUK8hVg8k4178LujFOO6ZhhRW+5WxtMxJ0r4TfLpyJ7kXi+nbqz1zZiUQGOBgw+YUPlubRIXTxXV9OjLu+r7Ed67fO/NqzHXNLhU25NIy1OTDuFftIOCeR7CNHAfW+nOsX28h1s+fxbV6KfrpvdgnDsPSrUPNJuFbdwk1orC4jNyLReaKHBhgJyY6Cossk5dfbP5N1XRCghxERoQSEuzbbop1IjTdQM+5aKoVemoeQb/5C3KrtnWSe6Mu+lcvIRZJ+YRTj7J5BZZOLbCNHoTkqNnOWNcNsnMLTH1XnMJFNAnF4j+arj47ioqWmoHz7aXYBiXguHUOUnhkvTgIqZcQq8nbcH+xCGwV2CePRG5Rcxvlmo172bb7KPmFpbRt3ZyEkb3o27NuVvXqk+DjdzjdKLtSUDbswXHHT7D2H4IUHOr1QdU/iF1OnB++jnZkJ9bhfbEN6lXjr12kiXr8yfkkbjtkrsRNo8K49/axPHj3BK8L3ic7INIDON1UzHsPObINAXc/jNym/fcORWTGT09PN2sVXm7BwcFmIfq6LDRZvyDWdTMnhHvVIuRIC7aEIUhNar6ZE/rvjx5/hd17T+ByK4SGBDLn9gR++sCNPslQvei0bqBs34eyZgf2m+ZgGzoaKey7sYtivyEgPnTwoFkpVdTli23ThrCwMFRVJTw8gu7d47HUQU67egWxUVxExX//DsUZ2MYMrNzM1cKLSiS4fGPBKhJ3HDLVibg2zbl5yjDGjuxdL3jw1U4YbhXXW4sx9CACbrvfzDh0pXkSIIuM+Pfecw+9evc2y5oJU+bqVasoLipmzr330r1nj1qLof5ALCJyk7eZJ3PW+GisowYg2Wu2mfu6VBRFI+XwWXNz16Z1Mzq2izEtEv5WOwloB07g+mILjom3Yx0xDinoyq6rF7IucN+c2Tz6s8cYkzDGrAq1/NNPmf/mfOLj480inLUtOFR/IK4oo/yfT2I4L2IfNwRLt+/XtWonfv/ddSEBQ1FxvrMUSQ/GMfUOM9j0202sxPPfeJPlyz7lyWeeYcCAAeYlB1IO8Pb8+Vy8eJE33ppf63Jn9QZidc92nO+9hm18f2z94mulRtTFJPmfcXUJqEdOo6zahm3kdOyTbvpODguhE4+9fjQTb7iBu+6526zPJ1pyUjJvvP465WVlvPn2W7Xe5NUPiEVdu5f+hJZ6BMe0UWYya3+r/xIQ4f8usRqHx2GfentlSNOlJlbhsrIyJo4dx2+e+C2jExIIDQ01C0+++/Y7zJs3j1GjRvHC3Bdr7fLqfYgNET5+mop//h/W0X2x9uuG5D8lq/8Eix6a+5hDKDsPYe0zCvtNdyGJEgymg5VGRno6N0+/ySzC3vdS3e7jx4/z1ptvkp+Xx29/9zs6dupU67F6H2JNw7X4XdSda7HfOg5Lu9rHytVaKv4HVFkCel4h7k/XITVph2PW/chRzVEUhfS0dN6a/yZLFi3m5ddeJbplNAdS9nPkyFHCwkIZOXIk/QcMaAAmNmEDczkp/+MjSNGh2McPRWoWUWUB+i+sBxJQVdyfbUJLK8Y+YQaW4WPJy8tj+9ZtpKSkkJ+fbxaabN68OW63G6vVQps2bYlrF1frDd3l0Xt1JRY+EvrxQ5T//fc4bp9oZqwkwHfTKdUDpLzSBVEcR9m6D7lFZ+x3P0yponL2zJlv9CUkJJSwJmHmYUddntaJl3gX4tJiXB+/hXZoB477b0Ju6nvZZ7xCTT17qSEK4qzZhp6jmj4VljjP+qZ4F+L8XMr//EssXVpiGze08eQNrmcQ1kV3ctbt5NTWY1T0HUGHhAlmiV9PNe9BLGLn0lMp++0DOOZMxxLfvk5O6DwlOP97vpKA262yYfkW3lqwkgzdzo1Tp/Lwo48SHuGZfNBeg1hU5lR3bKTi7bkEPfUosnD0qYWfhB8q70kgMyuP199bw/+WJJqBBrGxsfzfU0+RMDbBI53yGsT6+TNUzHsWAnUCHrilxk7vHpGS/yU/KIFTZ7OY/8FaMwGNgDg6JoZHf/pTbps10yOS8w7Ewk3v1DEqXvw/bGP6YxvS16zW6W++KQEB7oq1Sfz77ZVkXyhk1NDB/HnuS4SE1NyNtjqS8A7Euo52/CDlL/yegHtvwtJe1I5oXNksFVVD/AyLqJPcvGKcThfNo8IYM7IPrWOisNRBXo3qgFDba8srXOQdPEXZtgOEt2hP9M//r9bHyVXtk1cgFmlZRTVP5/x/EPTEA0hNQhuVPiyiTLbtPsanK7Zz48RB9OzWFk032JNyip1Jx5g+eQiD+3dBrq8VTb+HLi03D2XLXozzJQT/5TWPLUxegVjPzUZZuxxl3WKC/vxYo1IlhH9z4vaDvPvRBlo2D+e3P7vFDJsS7cSZTJ762wfcOGEg0ycNJijItw5+jApXpS/F5kMEPz0XKbJZVRfTWl3nFYi1owdwvf8qOFQCfuwZ5b9WUqrDm7OyC/hwcSJbdh7mVw/fxPDB8V8+PSe3kJ/9/nVGDunObdNH0DSyEm6faUJNPHQS1/KtBMx5DGv/oR7puuchFp5Pu7fgfPPv2CYMxTai0lG6sbTk/ad4+3/rcLsVXnz2QUKCv8r3duJ0Br9/dgEJI3tz27ThRPkaxMJ77eQ5XMsSsfW/HsesBzwyrZ6HWFNRd2zC+f7LOGZPw9I+1iMDrS8v2bDlAG99uIbwJiHM/cuPsF7KgSF8oT5ctIkFCzcwe1YC028YTFCgb6kTQsba+SyU1duRgqMJ/MXTHhG75yF2u1C2rce1+A0CHppV6S/RiJrYvL23cIO5kZv7lwfNzEOiiUz1T/z5XQzd4Cf3TmLwgC5f/s2XxKNfyDVrfxhOB0G/e94jXfc4xGa9jc2rcX/xPoE/uxsptBHVxgAu5hez5PPtpBw6y//9ciZhIUEUFJeyYk0SW3cd5a5bRzNsYLdvqBkeIaGOXqJfLEDZvBcjo5SgZ1+to6f+8GM8D3FxIcqmlbg3LCbwsbsrK342oqYbhpmV/rPVu+nZLY74LrGmtWL/obM8ev8UesbHEeCoP8n6qjs1Rn4RyvYU1MNphPzr3ereXqPrPQ9xUUFl3Y3Nywj8xexGWzRRnHIJc1t5uZPQ0CDTJixyMvh6M0RCxj1HUHafaLgQmzbidctR96wj8PE59S7XrachEjA3BHgvy81wusx8xu5PtxA6f5lHxOnxlVjPycK9dhna/k0E/kJA3LCPmxcv3862pCNous6wgfGMGtKdFs0b7mZWOMhrh0/hWrie0Lc/80PsEQlcw5e4XAoP/fo1Dhw5a1ojesXHcc9tY0w7cENtfogb2MwKffe2B57n1JksxIauQ7toHrx7PDMme+Ykyxvi/AridYS8vhRJJAy8xrq+X524hjOtON089tA/2XMmE5ckm6azu2eOMZ17Gmr7xkr8xlKPZJP3Q3ytaBLH6weOs/b1Tzkb3QKtaSTd4+Po07O9WUahoTa/OtFQZlYkoy4qwfnWEtPyYJk6GkvbGCSLpUFZIq40XY0D4twLuNctR9uzvtI60dAiOgTAFU7UnSkoq7fhuPtG5E5xjSb8SpjYtIMncS3dROj85R5ZljyvTuRfRNnwOcqOL0yIJVtl7q4G09wK2pl0nG8vMZOEO24aW6ts974mF6O0AnXfEZT1ewj59yKPdN/jEBvmid1K3Js/bXgndoaBnp2H8tlGtIxsAn59P7I4VvfwQZzwiLuSQUAcrAgrCZf+fqXk1sKeLf4umiRLyNW0LJgndsmHUZJOEfKvdxooxKUllQ5Aqz8i8LG7kIKDPDJQT7xETKCSfBBlZSKOWydh7d/d4yeSok6JyAMREGD7jv5dVFJOQWEpbpdCSEgALZtHfCNLu1koJjMPYd8WLTIytNqO+UZeIcq2fWin8wj+2+ueELvn01gZznKUzWtwL3+XgJ/eiRzuY9EL3zctuoF27CyuZWuxtGqJY9YNYPesI8+Zcxf435LNrN+8n26dY3n+j3MIDg74EmZRt0T4LC9ZsYN+vTqYXnThYV95EW7ecZhX3/yc7IuF3JAwgJunDqVDXHS1QDR/iYQXW75K0JMvVuveml7scXUCRUHZvgHXx6/huH8GltbVE1JNB3qt79NPp+Fet920Sjhm34TcIupav/Ibz3e53axev4+/zF1IYVEZISGBTJs4kMd+NJUml0BVFNV0up///ho6tIvhyV/NMutXCzXjYn4Jf31xIZt3HOL2GaOYNmkQsa2a4aimR52emYN77S4kQgn8zXMekYHnIRZlvnYl4nzrH9hvnYi1d1ePDPRavsQoKzfLYql7j2Ab0gfb8AHg4UhlUY/60y928tTzH5pDtdmsXD+8J88+cRcR4ZX5HwoKS0jcfpglK7ZTWuZi9swxJqwC7g8WJyLq/n20ONEs2j4xYQAOe/U33aLqqPL5FuTW3Qj48a+vpdi/fLbnIRYhLCm7cb4zF0u3WOzTPJPq6FpJ09B0tL1HUJIOIDWLxCESI3pBRVI1jaS9J5n35uccOnaOuNjmPPLAZEYN6UHApZLCR06cJy+/hNOpF9i09SCtY5ryx1/O5OCRVPYdPmtCu+yLnTxy/xTzA6jupk7IWDt2BvfiTdgnz8I2Yfq1Evs3nusViPVzp3F9+h56+jECH7/X46tWnUlWZDISMWVCjahwYZ80EksH78UMipVWRIycPJtFdItIRg/vacbpXXb13LrzMHa7zYwa+WT5Vk6ezuIfz9zHspU7GTqwG+98tA671co9sxKI71z9cRiqhpZyDGXFLgJ/+Sfkr9XwqDOZX+FBXoHYKBI72HW4F71J0FOP+GxibaOkDGXTbrRzmaZaZB3c2+t2b6Hfin/fNp8Jq9nKdck0CQ2me9c2LP1ih5k64IG7xpuQjx3Vh3sefoH77hjP2FG9CQutvtXIKC5F2ZmClpJG0J9fQQqs/jNqArtXIBabO/XQPirmPUXgz+6qLEDuYR2yJsL6xj1CtxcRDFuSkdvHYhdqRD0tmCOgLimrYMXaZFo2C2fYoHhWrtvD3+ctZkJCP3509wQyskSg6jv87Y+z6durQ41UCT0ty7RM4Aog0ENBomJOvAOxSLJx4ggVL/wB+y0JWHt29jnneP1iPu6FqxFFCW1jBlWOoZ62nLwijp9MZ9+BM6Y76IjB8STtO8GChRt5+N4baNY0nNUb9rA2cT8/nj2Jodd1NetgV7dpR8+gbE5BjutJwD0PV/f2Gl/vHYjFBuDsCZxzn0buGYdj4nDwpeNnlxv3qi2oJ89hGz0QW7/u19xntsYzDKzeuNfc7JWXu2jTujmDB3TG0CE55SSTx13H4s+2k3khD10zCAy0M23iYDp3jKleuVoD1P3il+kQ9lFTsI33zKbOeysxIMKUXB/NRz24k6A//Agp8KtMOLWZME/cq+05jGv5RiwDe2Eb1hc5vOG6VlZZnoqKsnUPako6gQ8/gRzbrsq31vZCr63EuF2oxw5Q/qfHCXziQSwxzTx+RFsj4bkVyl9aYKYasN8wEkucv+6eaVo7m4GycSdoYQQ98RxYPXda6T2IhTNKTiZlT/wI+/jBWIf0rv+rsSjK/clKhO7nuHkC1m4doJonWjX6cHzgJmXHfrTkE1j6jcIx426P9th7EIuqqoX5lL/wJJK1Asftk5Ca1GM/ClVDT79AxWsfYht5HbZh/SoPNTzsoeZROqr6MsPAvW4H+ql87DfdjbX3dVW9s06u8y7EFeVmDgr30ncJeGgmcquW9dNKIX41cvNxffAZ6AaOmZOQo31E/akTTH74IUZ+Ie7V20AJwXH/L5Ajm3rgrV+9wqsQo2no2RmUP/1zbKN6Yx3YEynMM3UeqiNlo7AEJXE3ytrtOO67GWuPTh73UKtOfz16rchktG0v6v7TWHsNxzHjLrhUpNxT/fAuxGKUipuKl/6EUZKJffoY5Jjmnhp71d7jdKMePY17xUYs7dtgnzGuMtSoms7iVXuZD17ldONashqj3GHqwpZuns+p4X2IdQ1lyzrcn7yBberIys2Sh/1wvxcdUTAy7QLujbsxLubhuP+WSv9nP8Bfikw7nYayeiuWtn2wz7wPKdjz5kbvQ2xGBhdQ/rcnkFuFYhvZH7mlZ3Wq74PYKCiuDPjcc9jsl9jQ+dtXEhCnlcqKRPS0AmzXT8WWMNkrH7j3Ib4kE9fS91ETv8A+cRAW4WPsbV8KRUXdfwxlSxJSi6Y4bp+M1MjKlF3tg9WycnF/sgpL58HYp9yGHOWZQjPf7le9gVg7dwbnvGex9IjBNrSf1yOE9XOZKBt2oRcWY5+egKVd66vNaeP6u27g3pKEtucEtvEzsY+5wSursBB6vYFYdMY5908ouxOx3zgK2+hBXhOKoeumb4R+8CTWYf2wDe9nAioChb8MBf4OsiK/cOPhWC8oxvmfj7B07Geuwpa4jl4bfL2CWEtLxfXGC8gxAdgShnjF3JZzsZCPF21CTz7EpCHd6XT7RPOIWVTMTNx2EFHH2Ax7/1br0bUtY0b0avAZfi4P271mK9q+kzhu/THWgSO86jJQryAWfsbO9/+DdmA71kHx2EZd57GqlGJyRDj78/MWmaE7IovPmKE9mX3/ZLp2ikXVdNIzc/nNM++YvrYzpgylfdsWHD2eztbdR+gV39YM62nwTRz85Bfei9aiAAAUuklEQVThen0hlh5DsU+6GblVW68Ou35BLBxJMs7hXvg2OLOxjR+C3LqlxwQkUrA++fz7iFpzovXu0c6MfJgwup+pSpSWVTDzwb9z/dCe3DR5MFarheLicvYdOkNIcCC33NhwU7Z+OQlC1VqyFu1sLo47HsLSox+S3bulyuodxIIW98olKNtWYWnfDNvYIUgBHhCSYZC5IYk/vr2S7aeyTOuIqOz50JwbzEyWoomazBNve5pHH5hMcKCDwEAHHdtFm5HFosW0jPTYB+eVF4kYurQsnPMXYx8z3fQZ9pZF4uvjrzOIVVXF6XSa8V3fbg67w5zoqpqodLEar1iElnYI2/UDKo95r3HTL1yk7JPVbNVlDmoyssNG354duK5vJzPeTFU1zp7PZtYDf2fc6L5cyClg2sRBjB7ei/AmjaCMmbDnl5TjWrQKyq04Zj+KpW1HkRvgGs/M1R9fZxALgE+fPs22LVtxuVx07tzZ/M/MzEyuGziQ+PhuBAZVPXBQ3bcLZfUiDLkU+w2jkJtdw1VO03CJn8gTqdgnX09hdHMTYpF05HKxxKLiMt79eAOJWw8yekQvs5j4nbeMok/39sgWCavF2qCtEyIoVhz8uFdsJuCh32IdOBIpoPohTFdHsvpX1BnEbrebpN27efqPTxIWFsZtt8/CWVHB+wveY/a9c7hx2jSaNGlS5R4aJUUoW9aibFqOpUdb7GOHXRsPNxHvd/IczgXLsPbthn3UQKRm3ywMI35b0jNyue/n87hp0mDuuvV6zqReMPM2CGuG1WKhY3sRztNAbWyKinYyFdeHXyC37UrgY08ihYR6zQT6bYjqDGKhRhxISeHPzzzD3ffcw/CRI80YrX/+/R+MHZvA0GHDcARULwRJT0/FvXop2pFd2G8ei6VDmyp/BFW6UPhG5BXi+uBzs56efcZ45BaR35gcMa6yChd7U07x09/9l7/9cQ7X9emEoqqUlFawaPk22rZuxu03j6peTFqVOlgPLhKehhfyULbvR0/NJ/DxZ5CjW9cbgIWE6gziiooKEjdt4vnn/soLc1/kzOnTRMfEYBGrVMeOREZFVX+SNQ31xGHc//svRlkuAT+6DalJ3a0ARmk5SmISyoadOO6dgcVMhv1NHc/tVjh19gJLPt/Ghq0HmTl9BN27tCH3YpFplThzPpsbxw3gtukjGp6NWJjTCopQdqSg7T2NY+od2MbdWK8ArlOIz5w5wwcL3mPdunX0G9CfrYmbWbR0CW3atq3V5BouJ9qBPTj/81csnVqb+dvM/A61PR4TkRrns6h48xPTj9k+YfgVw6OERSL1fA5Z2XlXXBZtVivt2rakTWvv+A1c07Xa5ULZfQhlawrWHoMIeOAX1/R1NX14na3EO3fs4L///g8DBw1k6rRpPPTjn/D6m2/QMrr2WS9FUXM1aSsVL/8J+8xJ2K7rhRRUPdXk2wISLpauT1ZilFWYlU3NGtPf82FUZtX5fhGL2xpSVVBzpLqBuucwSmIyckwXAn7ya49l9KkuzHUG8cYNG0yIH3r4YYYMG8r2bdsYNHgwgYF1sIM13TXzcX7wX9SkzdhvSsDaq0uNQRbgiuw97tVbcNwxudKH2e+h9g12RIZPdVMSUmQs9lvmYGnfpfa/ftWls4rX1wnEpaWlLF+2jKWLl/DKq6/SvGULKsrLCQgMrL4e/H0d1zVEXeiKec9h5GdgHz8EiwC5uqmjhItlyjHc63di6RJnJgE0IzX87UsJqAdPoGzcheSIxD7hZqz9BoOt/sqo1hCnnk1l165d7EnaTW5OLuMmTGDo8GG0raUufEWmRBbKE4dxLXkfirOwjuqLpXtHJHsVBSzuP3kOZc129LJyHHOmYxF54PztSwmYkRprt4E9CttIkT96YKU5rR63WkOcl5dH2vk0igoLzBO5kJAQ2sbFERkZeW30RAHi0QO4l32IoRRgHdQdS7eO37EqXEnmwnFF3ZKMduo81qF9sQ3q5VcjviYo/Wwa7vW7QA3ANnIS1gFDkUKrbtv3Fue1htgrHRfVOvdsR9m4AsOVj6VXR6zxHZBCv//413ArqMmHzM2KCEYV2Xt8KXXWNZWzSBR+Jg1lczKUUQnwwBFIEZ4t2VDTMdYYYkVRSE9P5/TJU1jtNuLj42nWrNm1WX2vMDpDVdAOJONe/xlGURbW3p2w9u5SaUe+QtNOn0fZuBt0HVvC4Lo/OKnpDHj7PrPuXppphTBcVmwjJmATAHs4d0RtxFBjiFPPnjU3c198vsLcwN1x5x1MnT6dgGqeytWm88LupabsRlmzHD3vPNa+AuRuSBHfjEgWyZ/da7ahZ2SbNmHr4D4e+9hqNb5rebOw+JS7zONkZeteUB3YJ83A2m9ovdeBvy2WGkMsAJ7/xhscPnTYfObIUaN47m9/rRO7cLXmTujIxw+hrF6Gdu4Ilvg4rNf1+EbEtLIrBXXbPnP1tY66zp/FUgBcWoZ66BTqht0Q0pSA2+5Dju/tdd/gas39pYtrBfFbb87n8KFDphltxMiRPPXM08S2qWP/hiqOSr8gAjs/N/VkKToC+fbJFOugaxq2/31OQEgQjjGDsbRv5AGfqlYJ8P6juFdsRY5uQ+Cvn0WOal5v7cBXQ6DGEF/IyuK1V15h5RcrCQ0NZcYtN/PQI4+YvhLeaubJ3v7dlLzyHEdUlXlFKiUlFcyMCGD8vVNoMbS3V2PBvCWXL98rPPbOppv+ItqJdKx9BhNw3898wgLxQ7KrMcSi5ll5eTkFBQVmzFnTZqJwnwciMH5oNOJn0uUk79hh5tx5J2ecKqphEB0Rwu8en8W4hP6NVhc2nC7UHfvNentSUBT2CTdhHXx9pU9wbf1QvPx11hhi0W+z4LUoaI1Y4Ly3An9dhoahk3shm8njx1NYWmb2Mdhq4cmHpnLj1OFY62HCwmvNgLCLi9XXuFCA3KU39hETkTt1q7e+ENWVR60gru7LPHW9+IV45+23+eiDDxEuosOaNeGOViH06N4W24DuZrWjBn/UrBsYeQXm8bqWmokc2hTb0LFYeg1AimqO5KidA5Wn5rIq72mQEItfh+zsbI4fO4aqqMQE2YnOSsVxdA9GaS5yu9ZY+3fHIiKpLXJV5OQ71wh4i0pQkw6gHk/FuJCPbcxUrN37IMd1QmoSLtzIfWc8Vehpg4T4SuM2CvLQTh5BO7wX7dwJMMqR28Zg6dkJS2y0z+uFwmauXyxEO3zSLA5ppOdg6TkEOToW66CRlVHJcv1Q+arAZbUuaTAQi4DUlP37zeBUCQmrzcbYcWO/udk0w5Gy0Q7tRz24ByMvCwJUs3iMHBWB3CG2bhzuqzUFtbtYbNhEZXs9PRs9Mxf9QiFy09bIMW2xJdxQaTrzcNLr2o2o+nc3GIhPnzrFok8+YdfOnWZYVJ8+fbnz7rsIulKEtaqi5+eiHUkxfTCMwlwwXMidW5tlDKSIJsgRYfUXaEVFv1iASD2r5+Shn8/BKHJCcITp92sdPBK5VRyStTIfRkNvDQZioQcLR/znnn2WO++6izvuuuvq5jTz5KoE7dAeRIoA7fxZsGpIkUFYWreoBLpJqOl8bzoLWb30c6zpGC4XlLswysvRcwvQT6ej5xRhqCC3iDV1XkvX3pVBnI0E3ssfZ4OBWKgR69auZd7cl3jj7beIja1mlXihapw9gbJ/N9rR/eg5F5ACLEjRUViimyLHNDO95KTgIDOTvSSAFpvCytikulvsdMN0UjI0DdyKmRNO5HzQs/MxsvPQMnIw8sqQI5th6dAFa/9hyB26IgU3ggQu3yPlBgNx2vnzfLJwIXuSk/ngo49qB5Xwx0g7i7ojEXX/LsSm0CgvNldiW79uyLHRSE3DTXXDTLFls5irnyRs5SL3RFXB/hJYHVGEB3Ek7BSrrRPhtCRKjmnHU9Gz8sDmMPVbuUU0tgk3Yekc75N+DrWbmCvf3WAgTtyUyFvz5zNgwAB++tjP6khWRmU6YkVBS09F+XwhSvJ2DFc5qKq5YoomyjOIcH+5XSvkllHmai2Ffq0KlBm/J5516Xnif4lVtqDokk57wXSHFFXqUYR+YKlc6e0OLB26Yhs3tdK/93KIUF2u/HUkKW8+psFAvG7tOt5fsICbb7mFG6dNNWUqfJ4/+fhjhg0fbkab1KppKobTiSjna7hd4KzAKCxAy0hFP3cK9cwxjIw0kcnjuyvxZV1a0y9n6q7syqWPgKBQrB3jkdt1MlUEOaJZ5XGwOMa3OyoPJswQrDpUW2oljPp1c4OAWBwtf7ZsOQs//phn/vwnOnSszFq+fu068vPzzGxE0XWQOuDLqRMl6oUqIMAWULuclVA7K8wV2hCrtOKqvFxRzDJn5iosVlKRgE+spMJm6whAEnq1zWEeAZuwBgRWWhWka6Bv1y/26qw3Pg9xZkYGIl3Ask+XUVhQwMxZswgKDkbE/q1ft45Hfvoog4cMMWP/rnkz1YVL/3TNfJ1h6r2V/91MCyDLlevpZZCrqj9f88777gt8HuKLFy+ax8vnz53HarUSHRNt+jcL/4nsCxcYPWYMLVq2rDcOSr6LSv3tuc9DLPIii3/f1+x2e93lvqi/89ioe+bzEDfq2fMP3pSAH2I/CD4vAT/EPj+F/gH4IfYz4PMS8EPs81PoH0CjgfhKVZ0a+/Q3lJzKjQLiywGtYtKEDbkxt8qE4ZX/6ktwb23no9FALGzJAuCGMnE1nXgBr6ZpJsS2elCDrqbj+Pp9jQJi4TAvSpQJgBvKxNV08oUsFLfbdM7zaN68mna4Cvc1CojFKuxyOs24u6smeClWWJ+rcbhceKNBsFWifYiFns1tNK1iLu8qyP3KlxS4WZqrk+a6VCDEItEhwsroaCtmGUvhh5HvYn6OQdkld4zKB0l0bGplULSVqyVjFauwCCAwdJ1gT/iT1FgYVb+x0UBcVlaGOIK+ag2RrAp+d1JheaFBEwlCLBLhwRYGxTp4tL2Va5njSEstY/YpjTzVIMasUirRp5WdO7o4MFNdawakl/Gb0zpFlyAuVwzOaBLXtXfweHcHV8uEJyAWfiViRa5OccyqI+X5KxsFxMKvuLi42FyFr+rNllHBgyfcJLosXB8u09zQSM7TyQix8tkQB65Cg8AgKy0CdApKdQpUicgQiQgJLhRpnBUemDaJbpFWmjlE3HXVW+nxUqakG/QOkxkTLGG3ykRHWOnW7NLHIzzkitwk5hm4hD++SyMpRyVZtzCog4OftLMhskr8UBO/SiUlJWaixaimDaPUQ6OAWPx8FhUWmjpg2NVK816C+KzVzi862OmFmw9S3LwmyXx0nczWAxrRsSGMDnGzJk0hWZEZ29JCV1lnzXmVM27QZIlO7QN4sI2NIOEWXEWOMw+WclsuDGkqMypUxmG30KaJhU4hMt+1qejkpTt5/bQG4XZu6mina/DV3yQ+6KKiIjRVNb37GkJrFBCL4un5eXlmgfSIiG/Wbf7OJF6CeK9mYWa0hVhdY1WqRkqwhQXd4LndKp3bhTCivILn8jQ2Wa08Hgpxis4iVeL+aAvOXJVXJSufDw2klVW6AoBXRuf0wVJ+l62RIcs0UQ3KDIkBrez8Md5B+LcpdrtYutfN506ZhE4OZrayUpVYbLHBFbIQK3Kr1q2vHhHuA5Q3CohFPjaR1io4ONgsyfCD7RLEC4TaIEs4ZGgeKHNbtJ1fRSrcv1ulTSsb+kWVVRUGx4Is3OWAporBwUg7C3rZceS7OFgqEd8ugCbCD76KIJRmOzlZDi2a2mhSovDiCTcb7Db+2iuQQd/y6VfOlfHICY2IFgHc095O9yr6/ItfpdycHNNa0659ez/EVZwbr18mJkyU7Q0NCTFXn6pAvE+VmRlpYXikTKsoG22CJSpyyk2Ii2SJ/GCZLuU6+20S3a0QqcCpZnbe6+sgwqlS6IaIJpV1ooWtwQyC/sEX6zhLNSqQCHRYcBS6+ecJF8sNK8/0CGJ0ExBqcOVzdFKSy/hJLszoEcCPYm2VG78qNPGrJHJLC5l06tzZD3EVZFYvLhE78iNHjhASHGwGjP7gqd2XOrGDX3R0MKG5iCiSkHX9S4hXahIP97ASkamx0CXTJ9CgmVtnR6iNF7vayDlUzuwyK2tHWziwS2G9bOXernaGRf7QD77OoT1l/DwfbuhkZ6Km8W6qwt4QO3/uYMOeVsELBRJzeocwKsLF6m0u/uCS+XmPAO5taa2y3i02dRnp6eaBR/cePerF/NS2E41CnRCnUwJisSMXEIeFhX2/3C5BnGpz8KtOAUxocelS7SuID4fYeKWvRPpxlbnFMmNjJK43dF5O0zlqlXCoMLSVg3/21Phoo8JLkpVnewYwo/kPa63OtDJ+e0xlgwJOoJld5pa4AO5vJrH/aBm3X5T418AwpkVW8N5mN8tlGw/FO5h8led+fbAZGRnkZGcTGRVlFsxsCK1RQCwmSlR7EjF3Ykce167d98+dS+douU6FJNM2SCbq8gGHyDrp1jlSbFBulYgPhfIyg3OqRFQARBk6p4s1zisiQZCFzk0stA8yyCwwOCcOI0JkWtivYj1wa5wuUjlboVOKTGSghY4hFlraoKhMI0WBrmFWmtt0Mgt08iWJVsGij1e3SogBC334xPHjpioR37371W3mPkJ4o4G4tKTEXI3FRHbt1u3qG7xqT6CBrhmouoi2l7BZqgbWd14jypppBjoSFotETR/z7ecK9UEkXTx//jwtW7Y0VQm/F1u1J9m7NwiVQqS6OnnyJJqu07FjR+Kuph97t8t19nZhFxYb26zMTCIiI+ncuTNRUVc7oK6z11/zBzWalfjyz6lYicSKJPTjy8VyGqpnm/hwxeFGYWEhwiohbOQisYwnK79ec4IbY6CoMPKLXBUCZGEvFZYKs3hOQ8xvJvyGERmw7OYvj6gxKHxHGooacfkDaVQr8ddXhcuOMMIxqKy01BMLhuffIUmmJUY4+ggX1IYGb6OH2PNE+d94rSTQaFfiayVQ/3O/XwJCtbnkKX3Fiy7bc4Sznmg/dK04uRRNuFj7IfZTd80kICC8DKZwhRbVXb8OqAn1VymbzQAEcb1TM1BE3vGv9ezydZc/hDCrhE2Giv//4P8HlMUKMh0LxVUAAAAASUVORK5CYII="/>
          <p:cNvSpPr>
            <a:spLocks noChangeAspect="1" noChangeArrowheads="1"/>
          </p:cNvSpPr>
          <p:nvPr/>
        </p:nvSpPr>
        <p:spPr bwMode="auto">
          <a:xfrm>
            <a:off x="587375" y="-144463"/>
            <a:ext cx="168592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AutoShape 11" descr="data:image/png;base64,iVBORw0KGgoAAAANSUhEUgAAALEAAAC3CAYAAABdcL/YAAAAAXNSR0IArs4c6QAAIABJREFUeF7tnQd8ldX5+L/ve1c2GawEAmFD2EP2EMIUBMQBTnC1dbS2dtn2V0drbW1rRVHbqjhwVJEhKLJH2JAwwt4EskhC9rr3vuv/P2/AiZLFvbnJPZ8Pn46845znfN9zn/OcZ0iGYRj4m18CPiwByQ+xD8+ev+umBPwQ+0HweQn4Ifb5KfQPwA+xnwGfl4AfYp+fQv8A/BD7GfB5Cfgh9vkp9A/AD7GfAZ+XgMchdrlcFBcVUV5RUWnjQ6Jps6YU5Oejapr5/4WGhhIWFobVavV5AfsHcO0l4HGIc7Kz2bljJ/v37wMDWkZHM2HSRFavWsXF3IuEhITQf0B/evbqZYLsb34JXE0CHoe4vLycDevX88I//oHD4eCJ3//eBPb9Be9x6OBBRo4axeiEMURHR2OxWK7Wf//f/RLw/ImdcNXYuH4Dzz37LDNvn8XsOXN49513KSws4LaZM2nTpg2SLPunxi+BKkvA4yux2+1m5YovePWVeTz86KOmGjFx4iSGDBtKVFSUf/Wt8tT5L7wsAY9DXFBQwNLFi5n7rxdp27YtWVlZ/PuN1+nduzd2u90/M34JVFsCHof41KlTvL9gAUm7dvPjhx7i5ZdeYsbNN3PnXXfSJDy82gPw3+CXgMchXrduHe+89Rbd4rvz0MMPmSvy/r17eXHey7Rr1w65EejDYl8gNrgXsrK47M4tWyymOiWsM/4NbfU+TI9BrGka+fn5fPS//7Hqiy+4Z84cpk2fzo7t2/n5zx7j/gcfYPKUKcTGxjZ4tULXdfLy8ti2dSvbt26jW3w87dq3IzMjQ1gdGTpsGHFxcUiSVL3ZbKRXewzi3NxcDh44wMYNG0hLS2Pc+PFMmTKFpN1JvPbqqzRv0ZzRo8dw/ZjRtGjRokFPh1h98y5eZMWKFbzy8ss8+dTTdOjUkcRNm9iwbh1z7ruP8RMmYLPZGrQc6mpwHoM4PS2N48ePmyuQaOHh4fTv35/t27bjdFaYK5DDEcDAgdcRHRNTV+Ort8/JyMjgk48XsmP7Nj786CNz/JsTE/n3q68y6447mHLjjaYd3d+uLgGPQfztrojVSPys6pqG1WZrdD+dyUlJ/PXZv9C6TSxz5syhrLycpKQk8nJzmXHrrfTt27fRyeTquF75Cq9ALPTj4uJiUwd0VjhpGRNtqhCNxVfC0HW2bN7Cb371K8IjIswVV9jPhS485cYpdO3WjcDAwJrOaaO7zysQ52TnsHTJEl584QVzdz5s+HD+8re/mkfNjaEpisL6det49eV5vPKff9O6dWuEY9TMm28xrTO/+d0Tpkz8rWoS8DjEAtpNGzby+M9/TklJidlLYVJ678MP6NO3b4O3TIjxZmdns/iTT1i1chWLli75cszC3Lhs6VJ+8atfmjpxYzA3Vg3TH77K4xCL7hw9coSX5s5l3Zq1pt7XrHkz3vvww0ZhJ3Y6naxauZL/vvZv2rVvz1///jwVFRVsSUxkwTvv0qtPH+6ZPZsuXbvUxfw2imd4BeKK8nLT3PbxxwtN3+Ibp01lTEKCaehvyE2oDHuSk00vPnHcHhIcQmzbNggduUmTcCKjIk2bcatWrQgICGjIoqjTsXkFYgyDCqeTtPNpuN0u2rRtawLc0H8+xYZW2Msv5uZ+cxIlibDQMCIiwgkKDvaf2FUTce9AXM1ONuTLxR7BfzJXuxn2Q1w7+dX4buHNd2D/fs6fT6N9h/YMHDTIf0JXQ2n6Ia6h4L5zm66D4sYQ/9wucFaAoiBUp283NxJ7T57m1flvcerkKeK7dzcjXATM/qPm6k+IH+LqykxVMcpKMcpKKmF1OTEEsBXlGOY/8bcyjNIiUJUrPN2g0K3z+YlUnl++2rSTy5LEHx7+MVOvH0FYVFMkuwMpKAiCQsz/TiPw7KvuNHz9ej/EPyQ9sYqqCoZTgFoOpSXoJUXoGefQM1IxSoowigsw8nMwnGXC4A0WuRI6mxU5PAy+7YkmnH+Ky/jiVBbzDmfgcqsEOmw80r0tU+NiCI+OQQoNR2raAktMG6SoFkhhYUiBweAIQHIEfPeZtSGgAdzrh/jbkyjA1TUMlwtKi9Fzs9FST6GfPY56eA9GaTFSUABSRBOk8FDksBCk5lHI0c2QIsKQQoKRHD/sfabpOgcPpzL39WWcT8+lY1w0z0wdTER+AVK5E6O4FD2vCKO0DMkRiBzXGWuXnsix7ZFj2yGFhlbCbLH6V2l/atdvEWzolSpBdhbKjk0oW9ag52YhBQYgNQ3HEt8Ra994LNFNoQ5yYggHKKdTISjou95qwnZs5BWiHTmNeuAYRtZF9KISUDVs46dhG5aApW0HpJCwyl+ARux77F+JBceGgVFeivLZQpRt69ELLoLNgrVrHNbh/ZEFtJIMVguS1VKnq98Pmth0AzQNQ9VAbBxdbpSkg6iJyRhOFWw2bANHYBs3DUuHLnXaL1/SMho1xIbLiXZ4H+5Vn6LnZprqg6VXByxd4pCFuhAaZKoHQr+tF8382JwYhSXopWXoZ9PRDpzGKFeQW7TCOmAotlETkEKb1IvueqoTjRJiozAf9WAy6p4daOdOIQVbsHRpa+q1pm4bGowkoirkehoeJGDWdCgrR79YgJ6Vg3Y6EyOnGCmiBZb43tiHjzU3h41BzWhUEBsF+WjHUlD37UTLTEUOsSK1aY4lNhq5RRRSSFClfulLTQBd4US/WIiedgE9NRMjvxxCmmLt1Q/bwFFIEVG+N65qzEGjgNgoL0M/dRQ1JQnt7FGQXcjtYrC0jUFu3cLcuDWI5nKj5+Sjnc9EO52GUeRGbhmHrd8Q5G69kJtENki9uWFDLEKgci+g7dmOun8XekU+cnQE1q7tkDvGIdnria5bx1+Q2Aga2RdRj55BO3AcKagplo7dsfYfhqVdR9Pe3JBaw4VY01D37kA9dhDt+B6kAAlL765Y44VZKqghzeH3j8Uw0A6drIT5TAaWtvFYrxuOpXMP5GYNJ6K84UEsTFJF+WjnzuB8/Z9g1bFe1x3bgB5IUY0zw5Aw46lbklH3HhUx5Vj7DMM2PAE5ujXIPrYHuMIn27AgVhT07EyUHRtRVi9GCrRjv20CcrvWSPXFTOat3wChWmXmomxJQjuSiqVLb+y3zEZuHoMU4NtBqQ0HYlU1zWXuTz9EPbAL2+Be2CYMQwoKbBRmpqp+G8KSoSYfQt2wG4IjcNx6H5Y+AysdjXy0NQyIhf67bxeu/72BUZaHbfJIU33we399D5Ui30dqBu7VW9HO5WCffheOG24xTwB9sfk8xMLXQdm4EvfKRUhNHNjHD6lUH+y+OSEeg0jV0LNzURKTUQ+exT40Afst9yA1ifC5Xy6fhlj49bo/X4h74wosrSKxTRyOpWVT8ANctW9BgJxXgLrnCOr2g1i69cZx+4PILVv7FMg+C7FYgd2ffYSSuBK5VQT2ccOQW7Wo9Of1t6pLQHjLFZagphxD2ZCEpWMP7DfPxtK+s8+A7JMQixM4Zc2nKNvWIrcINj3NLHGtai307buP4XBY6RAXTXiT4KqD4OtXGmCUlaPs3I+6dT+WbgOw33BLpWecD7h4+hzEIhRIWbccZesa5Jah2Ib2Rm4TU2thZ17IZ+5/lxMWEsiMKUOI79LG19Gsdv+NsgqUxCS0Q2eQu/TDPm4qlrhOtZZttTtSzRt8C2LDQNn4Be6VC5FjIrAN72v6PtTWCuF0KSxdsYNtu46Qm1fEA3dPYNyoPtUUZcO43CgqRdmajHYyE2v8QGwJU5Bj6vcH7TsQu12oRw/gfPMFE2D72CHIrZrXWgdWVY2k/SfZvvsoMS0j+WT5NmbdNIJbpw5vtPkgjIJilC3JaOfysPYein3sjUgRTevtV+obECsK2tmTVLz8J6QgsM8YjxwbXRllUYumaToXcgp45c3PuXWayEJp8M9XlzJ53EBumz4cWy2fX4uuef1WPTMHZXMyek4ZthGTsCdMAVv9rG5V/yEWhvmsdFxL30Pdu4WAR2/H0lKswLUDWFBSXFzGZ6uTuJBbyNSJgygtq+D5eYsYf31fZk4fQXBQw/L2qu6XoZ3LRN24E71EIuCeR7F07l7dR3jk+noPsZF/EfemVbg/fRfHT2ZijWtdaxVCSFaswqlpOTz3r4/59aMzkC0yZeVOnn9pMSOGdueOGaOICG/YCQ6rQph28hzuNduRjGCCnvxXvVyN6zXEwhKh7tqM68PXzPAhx+031HoTJyZOeHUdPHKOV+d/ziMPTKF7l1hT/xU5IH76xH+Jbh7OPbMS6NS+4dcOuSrIbgX1wHFcSzdgadOZoD/8o05+Ba/63mpcUK8hVg8k4178LujFOO6ZhhRW+5WxtMxJ0r4TfLpyJ7kXi+nbqz1zZiUQGOBgw+YUPlubRIXTxXV9OjLu+r7Ed67fO/NqzHXNLhU25NIy1OTDuFftIOCeR7CNHAfW+nOsX28h1s+fxbV6KfrpvdgnDsPSrUPNJuFbdwk1orC4jNyLReaKHBhgJyY6Cossk5dfbP5N1XRCghxERoQSEuzbbop1IjTdQM+5aKoVemoeQb/5C3KrtnWSe6Mu+lcvIRZJ+YRTj7J5BZZOLbCNHoTkqNnOWNcNsnMLTH1XnMJFNAnF4j+arj47ioqWmoHz7aXYBiXguHUOUnhkvTgIqZcQq8nbcH+xCGwV2CePRG5Rcxvlmo172bb7KPmFpbRt3ZyEkb3o27NuVvXqk+DjdzjdKLtSUDbswXHHT7D2H4IUHOr1QdU/iF1OnB++jnZkJ9bhfbEN6lXjr12kiXr8yfkkbjtkrsRNo8K49/axPHj3BK8L3ic7INIDON1UzHsPObINAXc/jNym/fcORWTGT09PN2sVXm7BwcFmIfq6LDRZvyDWdTMnhHvVIuRIC7aEIUhNar6ZE/rvjx5/hd17T+ByK4SGBDLn9gR++sCNPslQvei0bqBs34eyZgf2m+ZgGzoaKey7sYtivyEgPnTwoFkpVdTli23ThrCwMFRVJTw8gu7d47HUQU67egWxUVxExX//DsUZ2MYMrNzM1cKLSiS4fGPBKhJ3HDLVibg2zbl5yjDGjuxdL3jw1U4YbhXXW4sx9CACbrvfzDh0pXkSIIuM+Pfecw+9evc2y5oJU+bqVasoLipmzr330r1nj1qLof5ALCJyk7eZJ3PW+GisowYg2Wu2mfu6VBRFI+XwWXNz16Z1Mzq2izEtEv5WOwloB07g+mILjom3Yx0xDinoyq6rF7IucN+c2Tz6s8cYkzDGrAq1/NNPmf/mfOLj480inLUtOFR/IK4oo/yfT2I4L2IfNwRLt+/XtWonfv/ddSEBQ1FxvrMUSQ/GMfUOM9j0202sxPPfeJPlyz7lyWeeYcCAAeYlB1IO8Pb8+Vy8eJE33ppf63Jn9QZidc92nO+9hm18f2z94mulRtTFJPmfcXUJqEdOo6zahm3kdOyTbvpODguhE4+9fjQTb7iBu+6526zPJ1pyUjJvvP465WVlvPn2W7Xe5NUPiEVdu5f+hJZ6BMe0UWYya3+r/xIQ4f8usRqHx2GfentlSNOlJlbhsrIyJo4dx2+e+C2jExIIDQ01C0+++/Y7zJs3j1GjRvHC3Bdr7fLqfYgNET5+mop//h/W0X2x9uuG5D8lq/8Eix6a+5hDKDsPYe0zCvtNdyGJEgymg5VGRno6N0+/ySzC3vdS3e7jx4/z1ptvkp+Xx29/9zs6dupU67F6H2JNw7X4XdSda7HfOg5Lu9rHytVaKv4HVFkCel4h7k/XITVph2PW/chRzVEUhfS0dN6a/yZLFi3m5ddeJbplNAdS9nPkyFHCwkIZOXIk/QcMaAAmNmEDczkp/+MjSNGh2McPRWoWUWUB+i+sBxJQVdyfbUJLK8Y+YQaW4WPJy8tj+9ZtpKSkkJ+fbxaabN68OW63G6vVQps2bYlrF1frDd3l0Xt1JRY+EvrxQ5T//fc4bp9oZqwkwHfTKdUDpLzSBVEcR9m6D7lFZ+x3P0yponL2zJlv9CUkJJSwJmHmYUddntaJl3gX4tJiXB+/hXZoB477b0Ju6nvZZ7xCTT17qSEK4qzZhp6jmj4VljjP+qZ4F+L8XMr//EssXVpiGze08eQNrmcQ1kV3ctbt5NTWY1T0HUGHhAlmiV9PNe9BLGLn0lMp++0DOOZMxxLfvk5O6DwlOP97vpKA262yYfkW3lqwkgzdzo1Tp/Lwo48SHuGZfNBeg1hU5lR3bKTi7bkEPfUosnD0qYWfhB8q70kgMyuP199bw/+WJJqBBrGxsfzfU0+RMDbBI53yGsT6+TNUzHsWAnUCHrilxk7vHpGS/yU/KIFTZ7OY/8FaMwGNgDg6JoZHf/pTbps10yOS8w7Ewk3v1DEqXvw/bGP6YxvS16zW6W++KQEB7oq1Sfz77ZVkXyhk1NDB/HnuS4SE1NyNtjqS8A7Euo52/CDlL/yegHtvwtJe1I5oXNksFVVD/AyLqJPcvGKcThfNo8IYM7IPrWOisNRBXo3qgFDba8srXOQdPEXZtgOEt2hP9M//r9bHyVXtk1cgFmlZRTVP5/x/EPTEA0hNQhuVPiyiTLbtPsanK7Zz48RB9OzWFk032JNyip1Jx5g+eQiD+3dBrq8VTb+HLi03D2XLXozzJQT/5TWPLUxegVjPzUZZuxxl3WKC/vxYo1IlhH9z4vaDvPvRBlo2D+e3P7vFDJsS7cSZTJ762wfcOGEg0ycNJijItw5+jApXpS/F5kMEPz0XKbJZVRfTWl3nFYi1owdwvf8qOFQCfuwZ5b9WUqrDm7OyC/hwcSJbdh7mVw/fxPDB8V8+PSe3kJ/9/nVGDunObdNH0DSyEm6faUJNPHQS1/KtBMx5DGv/oR7puuchFp5Pu7fgfPPv2CYMxTai0lG6sbTk/ad4+3/rcLsVXnz2QUKCv8r3duJ0Br9/dgEJI3tz27ThRPkaxMJ77eQ5XMsSsfW/HsesBzwyrZ6HWFNRd2zC+f7LOGZPw9I+1iMDrS8v2bDlAG99uIbwJiHM/cuPsF7KgSF8oT5ctIkFCzcwe1YC028YTFCgb6kTQsba+SyU1duRgqMJ/MXTHhG75yF2u1C2rce1+A0CHppV6S/RiJrYvL23cIO5kZv7lwfNzEOiiUz1T/z5XQzd4Cf3TmLwgC5f/s2XxKNfyDVrfxhOB0G/e94jXfc4xGa9jc2rcX/xPoE/uxsptBHVxgAu5hez5PPtpBw6y//9ciZhIUEUFJeyYk0SW3cd5a5bRzNsYLdvqBkeIaGOXqJfLEDZvBcjo5SgZ1+to6f+8GM8D3FxIcqmlbg3LCbwsbsrK342oqYbhpmV/rPVu+nZLY74LrGmtWL/obM8ev8UesbHEeCoP8n6qjs1Rn4RyvYU1MNphPzr3ereXqPrPQ9xUUFl3Y3Nywj8xexGWzRRnHIJc1t5uZPQ0CDTJixyMvh6M0RCxj1HUHafaLgQmzbidctR96wj8PE59S7XrachEjA3BHgvy81wusx8xu5PtxA6f5lHxOnxlVjPycK9dhna/k0E/kJA3LCPmxcv3862pCNous6wgfGMGtKdFs0b7mZWOMhrh0/hWrie0Lc/80PsEQlcw5e4XAoP/fo1Dhw5a1ojesXHcc9tY0w7cENtfogb2MwKffe2B57n1JksxIauQ7toHrx7PDMme+Ykyxvi/AridYS8vhRJJAy8xrq+X524hjOtON089tA/2XMmE5ckm6azu2eOMZ17Gmr7xkr8xlKPZJP3Q3ytaBLH6weOs/b1Tzkb3QKtaSTd4+Po07O9WUahoTa/OtFQZlYkoy4qwfnWEtPyYJk6GkvbGCSLpUFZIq40XY0D4twLuNctR9uzvtI60dAiOgTAFU7UnSkoq7fhuPtG5E5xjSb8SpjYtIMncS3dROj85R5ZljyvTuRfRNnwOcqOL0yIJVtl7q4G09wK2pl0nG8vMZOEO24aW6ts974mF6O0AnXfEZT1ewj59yKPdN/jEBvmid1K3Js/bXgndoaBnp2H8tlGtIxsAn59P7I4VvfwQZzwiLuSQUAcrAgrCZf+fqXk1sKeLf4umiRLyNW0LJgndsmHUZJOEfKvdxooxKUllQ5Aqz8i8LG7kIKDPDJQT7xETKCSfBBlZSKOWydh7d/d4yeSok6JyAMREGD7jv5dVFJOQWEpbpdCSEgALZtHfCNLu1koJjMPYd8WLTIytNqO+UZeIcq2fWin8wj+2+ueELvn01gZznKUzWtwL3+XgJ/eiRzuY9EL3zctuoF27CyuZWuxtGqJY9YNYPesI8+Zcxf435LNrN+8n26dY3n+j3MIDg74EmZRt0T4LC9ZsYN+vTqYXnThYV95EW7ecZhX3/yc7IuF3JAwgJunDqVDXHS1QDR/iYQXW75K0JMvVuveml7scXUCRUHZvgHXx6/huH8GltbVE1JNB3qt79NPp+Fet920Sjhm34TcIupav/Ibz3e53axev4+/zF1IYVEZISGBTJs4kMd+NJUml0BVFNV0up///ho6tIvhyV/NMutXCzXjYn4Jf31xIZt3HOL2GaOYNmkQsa2a4aimR52emYN77S4kQgn8zXMekYHnIRZlvnYl4nzrH9hvnYi1d1ePDPRavsQoKzfLYql7j2Ab0gfb8AHg4UhlUY/60y928tTzH5pDtdmsXD+8J88+cRcR4ZX5HwoKS0jcfpglK7ZTWuZi9swxJqwC7g8WJyLq/n20ONEs2j4xYQAOe/U33aLqqPL5FuTW3Qj48a+vpdi/fLbnIRYhLCm7cb4zF0u3WOzTPJPq6FpJ09B0tL1HUJIOIDWLxCESI3pBRVI1jaS9J5n35uccOnaOuNjmPPLAZEYN6UHApZLCR06cJy+/hNOpF9i09SCtY5ryx1/O5OCRVPYdPmtCu+yLnTxy/xTzA6jupk7IWDt2BvfiTdgnz8I2Yfq1Evs3nusViPVzp3F9+h56+jECH7/X46tWnUlWZDISMWVCjahwYZ80EksH78UMipVWRIycPJtFdItIRg/vacbpXXb13LrzMHa7zYwa+WT5Vk6ezuIfz9zHspU7GTqwG+98tA671co9sxKI71z9cRiqhpZyDGXFLgJ/+Sfkr9XwqDOZX+FBXoHYKBI72HW4F71J0FOP+GxibaOkDGXTbrRzmaZaZB3c2+t2b6Hfin/fNp8Jq9nKdck0CQ2me9c2LP1ih5k64IG7xpuQjx3Vh3sefoH77hjP2FG9CQutvtXIKC5F2ZmClpJG0J9fQQqs/jNqArtXIBabO/XQPirmPUXgz+6qLEDuYR2yJsL6xj1CtxcRDFuSkdvHYhdqRD0tmCOgLimrYMXaZFo2C2fYoHhWrtvD3+ctZkJCP3509wQyskSg6jv87Y+z6durQ41UCT0ty7RM4Aog0ENBomJOvAOxSLJx4ggVL/wB+y0JWHt29jnneP1iPu6FqxFFCW1jBlWOoZ62nLwijp9MZ9+BM6Y76IjB8STtO8GChRt5+N4baNY0nNUb9rA2cT8/nj2Jodd1NetgV7dpR8+gbE5BjutJwD0PV/f2Gl/vHYjFBuDsCZxzn0buGYdj4nDwpeNnlxv3qi2oJ89hGz0QW7/u19xntsYzDKzeuNfc7JWXu2jTujmDB3TG0CE55SSTx13H4s+2k3khD10zCAy0M23iYDp3jKleuVoD1P3il+kQ9lFTsI33zKbOeysxIMKUXB/NRz24k6A//Agp8KtMOLWZME/cq+05jGv5RiwDe2Eb1hc5vOG6VlZZnoqKsnUPako6gQ8/gRzbrsq31vZCr63EuF2oxw5Q/qfHCXziQSwxzTx+RFsj4bkVyl9aYKYasN8wEkucv+6eaVo7m4GycSdoYQQ98RxYPXda6T2IhTNKTiZlT/wI+/jBWIf0rv+rsSjK/clKhO7nuHkC1m4doJonWjX6cHzgJmXHfrTkE1j6jcIx426P9th7EIuqqoX5lL/wJJK1Asftk5Ca1GM/ClVDT79AxWsfYht5HbZh/SoPNTzsoeZROqr6MsPAvW4H+ql87DfdjbX3dVW9s06u8y7EFeVmDgr30ncJeGgmcquW9dNKIX41cvNxffAZ6AaOmZOQo31E/akTTH74IUZ+Ie7V20AJwXH/L5Ajm3rgrV+9wqsQo2no2RmUP/1zbKN6Yx3YEynMM3UeqiNlo7AEJXE3ytrtOO67GWuPTh73UKtOfz16rchktG0v6v7TWHsNxzHjLrhUpNxT/fAuxGKUipuKl/6EUZKJffoY5Jjmnhp71d7jdKMePY17xUYs7dtgnzGuMtSoms7iVXuZD17ldONashqj3GHqwpZuns+p4X2IdQ1lyzrcn7yBberIys2Sh/1wvxcdUTAy7QLujbsxLubhuP+WSv9nP8Bfikw7nYayeiuWtn2wz7wPKdjz5kbvQ2xGBhdQ/rcnkFuFYhvZH7mlZ3Wq74PYKCiuDPjcc9jsl9jQ+dtXEhCnlcqKRPS0AmzXT8WWMNkrH7j3Ib4kE9fS91ETv8A+cRAW4WPsbV8KRUXdfwxlSxJSi6Y4bp+M1MjKlF3tg9WycnF/sgpL58HYp9yGHOWZQjPf7le9gVg7dwbnvGex9IjBNrSf1yOE9XOZKBt2oRcWY5+egKVd66vNaeP6u27g3pKEtucEtvEzsY+5wSursBB6vYFYdMY5908ouxOx3zgK2+hBXhOKoeumb4R+8CTWYf2wDe9nAioChb8MBf4OsiK/cOPhWC8oxvmfj7B07Geuwpa4jl4bfL2CWEtLxfXGC8gxAdgShnjF3JZzsZCPF21CTz7EpCHd6XT7RPOIWVTMTNx2EFHH2Ax7/1br0bUtY0b0avAZfi4P271mK9q+kzhu/THWgSO86jJQryAWfsbO9/+DdmA71kHx2EZd57GqlGJyRDj78/MWmaE7IovPmKE9mX3/ZLp2ikXVdNIzc/nNM++YvrYzpgylfdsWHD2eztbdR+gV39YM62nwTRz85Bfei9aiAAAUuklEQVThen0hlh5DsU+6GblVW68Ou35BLBxJMs7hXvg2OLOxjR+C3LqlxwQkUrA++fz7iFpzovXu0c6MfJgwup+pSpSWVTDzwb9z/dCe3DR5MFarheLicvYdOkNIcCC33NhwU7Z+OQlC1VqyFu1sLo47HsLSox+S3bulyuodxIIW98olKNtWYWnfDNvYIUgBHhCSYZC5IYk/vr2S7aeyTOuIqOz50JwbzEyWoomazBNve5pHH5hMcKCDwEAHHdtFm5HFosW0jPTYB+eVF4kYurQsnPMXYx8z3fQZ9pZF4uvjrzOIVVXF6XSa8V3fbg67w5zoqpqodLEar1iElnYI2/UDKo95r3HTL1yk7JPVbNVlDmoyssNG354duK5vJzPeTFU1zp7PZtYDf2fc6L5cyClg2sRBjB7ei/AmjaCMmbDnl5TjWrQKyq04Zj+KpW1HkRvgGs/M1R9fZxALgE+fPs22LVtxuVx07tzZ/M/MzEyuGziQ+PhuBAZVPXBQ3bcLZfUiDLkU+w2jkJtdw1VO03CJn8gTqdgnX09hdHMTYpF05HKxxKLiMt79eAOJWw8yekQvs5j4nbeMok/39sgWCavF2qCtEyIoVhz8uFdsJuCh32IdOBIpoPohTFdHsvpX1BnEbrebpN27efqPTxIWFsZtt8/CWVHB+wveY/a9c7hx2jSaNGlS5R4aJUUoW9aibFqOpUdb7GOHXRsPNxHvd/IczgXLsPbthn3UQKRm3ywMI35b0jNyue/n87hp0mDuuvV6zqReMPM2CGuG1WKhY3sRztNAbWyKinYyFdeHXyC37UrgY08ihYR6zQT6bYjqDGKhRhxISeHPzzzD3ffcw/CRI80YrX/+/R+MHZvA0GHDcARULwRJT0/FvXop2pFd2G8ei6VDmyp/BFW6UPhG5BXi+uBzs56efcZ45BaR35gcMa6yChd7U07x09/9l7/9cQ7X9emEoqqUlFawaPk22rZuxu03j6peTFqVOlgPLhKehhfyULbvR0/NJ/DxZ5CjW9cbgIWE6gziiooKEjdt4vnn/soLc1/kzOnTRMfEYBGrVMeOREZFVX+SNQ31xGHc//svRlkuAT+6DalJ3a0ARmk5SmISyoadOO6dgcVMhv1NHc/tVjh19gJLPt/Ghq0HmTl9BN27tCH3YpFplThzPpsbxw3gtukjGp6NWJjTCopQdqSg7T2NY+od2MbdWK8ArlOIz5w5wwcL3mPdunX0G9CfrYmbWbR0CW3atq3V5BouJ9qBPTj/81csnVqb+dvM/A61PR4TkRrns6h48xPTj9k+YfgVw6OERSL1fA5Z2XlXXBZtVivt2rakTWvv+A1c07Xa5ULZfQhlawrWHoMIeOAX1/R1NX14na3EO3fs4L///g8DBw1k6rRpPPTjn/D6m2/QMrr2WS9FUXM1aSsVL/8J+8xJ2K7rhRRUPdXk2wISLpauT1ZilFWYlU3NGtPf82FUZtX5fhGL2xpSVVBzpLqBuucwSmIyckwXAn7ya49l9KkuzHUG8cYNG0yIH3r4YYYMG8r2bdsYNHgwgYF1sIM13TXzcX7wX9SkzdhvSsDaq0uNQRbgiuw97tVbcNwxudKH2e+h9g12RIZPdVMSUmQs9lvmYGnfpfa/ftWls4rX1wnEpaWlLF+2jKWLl/DKq6/SvGULKsrLCQgMrL4e/H0d1zVEXeiKec9h5GdgHz8EiwC5uqmjhItlyjHc63di6RJnJgE0IzX87UsJqAdPoGzcheSIxD7hZqz9BoOt/sqo1hCnnk1l165d7EnaTW5OLuMmTGDo8GG0raUufEWmRBbKE4dxLXkfirOwjuqLpXtHJHsVBSzuP3kOZc129LJyHHOmYxF54PztSwmYkRprt4E9CttIkT96YKU5rR63WkOcl5dH2vk0igoLzBO5kJAQ2sbFERkZeW30RAHi0QO4l32IoRRgHdQdS7eO37EqXEnmwnFF3ZKMduo81qF9sQ3q5VcjviYo/Wwa7vW7QA3ANnIS1gFDkUKrbtv3Fue1htgrHRfVOvdsR9m4AsOVj6VXR6zxHZBCv//413ArqMmHzM2KCEYV2Xt8KXXWNZWzSBR+Jg1lczKUUQnwwBFIEZ4t2VDTMdYYYkVRSE9P5/TJU1jtNuLj42nWrNm1WX2vMDpDVdAOJONe/xlGURbW3p2w9u5SaUe+QtNOn0fZuBt0HVvC4Lo/OKnpDHj7PrPuXppphTBcVmwjJmATAHs4d0RtxFBjiFPPnjU3c198vsLcwN1x5x1MnT6dgGqeytWm88LupabsRlmzHD3vPNa+AuRuSBHfjEgWyZ/da7ahZ2SbNmHr4D4e+9hqNb5rebOw+JS7zONkZeteUB3YJ83A2m9ovdeBvy2WGkMsAJ7/xhscPnTYfObIUaN47m9/rRO7cLXmTujIxw+hrF6Gdu4Ilvg4rNf1+EbEtLIrBXXbPnP1tY66zp/FUgBcWoZ66BTqht0Q0pSA2+5Dju/tdd/gas39pYtrBfFbb87n8KFDphltxMiRPPXM08S2qWP/hiqOSr8gAjs/N/VkKToC+fbJFOugaxq2/31OQEgQjjGDsbRv5AGfqlYJ8P6juFdsRY5uQ+Cvn0WOal5v7cBXQ6DGEF/IyuK1V15h5RcrCQ0NZcYtN/PQI4+YvhLeaubJ3v7dlLzyHEdUlXlFKiUlFcyMCGD8vVNoMbS3V2PBvCWXL98rPPbOppv+ItqJdKx9BhNw3898wgLxQ7KrMcSi5ll5eTkFBQVmzFnTZqJwnwciMH5oNOJn0uUk79hh5tx5J2ecKqphEB0Rwu8en8W4hP6NVhc2nC7UHfvNentSUBT2CTdhHXx9pU9wbf1QvPx11hhi0W+z4LUoaI1Y4Ly3An9dhoahk3shm8njx1NYWmb2Mdhq4cmHpnLj1OFY62HCwmvNgLCLi9XXuFCA3KU39hETkTt1q7e+ENWVR60gru7LPHW9+IV45+23+eiDDxEuosOaNeGOViH06N4W24DuZrWjBn/UrBsYeQXm8bqWmokc2hTb0LFYeg1AimqO5KidA5Wn5rIq72mQEItfh+zsbI4fO4aqqMQE2YnOSsVxdA9GaS5yu9ZY+3fHIiKpLXJV5OQ71wh4i0pQkw6gHk/FuJCPbcxUrN37IMd1QmoSLtzIfWc8Vehpg4T4SuM2CvLQTh5BO7wX7dwJMMqR28Zg6dkJS2y0z+uFwmauXyxEO3zSLA5ppOdg6TkEOToW66CRlVHJcv1Q+arAZbUuaTAQi4DUlP37zeBUCQmrzcbYcWO/udk0w5Gy0Q7tRz24ByMvCwJUs3iMHBWB3CG2bhzuqzUFtbtYbNhEZXs9PRs9Mxf9QiFy09bIMW2xJdxQaTrzcNLr2o2o+nc3GIhPnzrFok8+YdfOnWZYVJ8+fbnz7rsIulKEtaqi5+eiHUkxfTCMwlwwXMidW5tlDKSIJsgRYfUXaEVFv1iASD2r5+Shn8/BKHJCcITp92sdPBK5VRyStTIfRkNvDQZioQcLR/znnn2WO++6izvuuuvq5jTz5KoE7dAeRIoA7fxZsGpIkUFYWreoBLpJqOl8bzoLWb30c6zpGC4XlLswysvRcwvQT6ej5xRhqCC3iDV1XkvX3pVBnI0E3ssfZ4OBWKgR69auZd7cl3jj7beIja1mlXihapw9gbJ/N9rR/eg5F5ACLEjRUViimyLHNDO95KTgIDOTvSSAFpvCytikulvsdMN0UjI0DdyKmRNO5HzQs/MxsvPQMnIw8sqQI5th6dAFa/9hyB26IgU3ggQu3yPlBgNx2vnzfLJwIXuSk/ngo49qB5Xwx0g7i7ojEXX/LsSm0CgvNldiW79uyLHRSE3DTXXDTLFls5irnyRs5SL3RFXB/hJYHVGEB3Ek7BSrrRPhtCRKjmnHU9Gz8sDmMPVbuUU0tgk3Yekc75N+DrWbmCvf3WAgTtyUyFvz5zNgwAB++tjP6khWRmU6YkVBS09F+XwhSvJ2DFc5qKq5YoomyjOIcH+5XSvkllHmai2Ffq0KlBm/J5516Xnif4lVtqDokk57wXSHFFXqUYR+YKlc6e0OLB26Yhs3tdK/93KIUF2u/HUkKW8+psFAvG7tOt5fsICbb7mFG6dNNWUqfJ4/+fhjhg0fbkab1KppKobTiSjna7hd4KzAKCxAy0hFP3cK9cwxjIw0kcnjuyvxZV1a0y9n6q7syqWPgKBQrB3jkdt1MlUEOaJZ5XGwOMa3OyoPJswQrDpUW2oljPp1c4OAWBwtf7ZsOQs//phn/vwnOnSszFq+fu068vPzzGxE0XWQOuDLqRMl6oUqIMAWULuclVA7K8wV2hCrtOKqvFxRzDJn5iosVlKRgE+spMJm6whAEnq1zWEeAZuwBgRWWhWka6Bv1y/26qw3Pg9xZkYGIl3Ask+XUVhQwMxZswgKDkbE/q1ft45Hfvoog4cMMWP/rnkz1YVL/3TNfJ1h6r2V/91MCyDLlevpZZCrqj9f88777gt8HuKLFy+ax8vnz53HarUSHRNt+jcL/4nsCxcYPWYMLVq2rDcOSr6LSv3tuc9DLPIii3/f1+x2e93lvqi/89ioe+bzEDfq2fMP3pSAH2I/CD4vAT/EPj+F/gH4IfYz4PMS8EPs81PoH0CjgfhKVZ0a+/Q3lJzKjQLiywGtYtKEDbkxt8qE4ZX/6ktwb23no9FALGzJAuCGMnE1nXgBr6ZpJsS2elCDrqbj+Pp9jQJi4TAvSpQJgBvKxNV08oUsFLfbdM7zaN68mna4Cvc1CojFKuxyOs24u6smeClWWJ+rcbhceKNBsFWifYiFns1tNK1iLu8qyP3KlxS4WZqrk+a6VCDEItEhwsroaCtmGUvhh5HvYn6OQdkld4zKB0l0bGplULSVqyVjFauwCCAwdJ1gT/iT1FgYVb+x0UBcVlaGOIK+ag2RrAp+d1JheaFBEwlCLBLhwRYGxTp4tL2Va5njSEstY/YpjTzVIMasUirRp5WdO7o4MFNdawakl/Gb0zpFlyAuVwzOaBLXtXfweHcHV8uEJyAWfiViRa5OccyqI+X5KxsFxMKvuLi42FyFr+rNllHBgyfcJLosXB8u09zQSM7TyQix8tkQB65Cg8AgKy0CdApKdQpUicgQiQgJLhRpnBUemDaJbpFWmjlE3HXVW+nxUqakG/QOkxkTLGG3ykRHWOnW7NLHIzzkitwk5hm4hD++SyMpRyVZtzCog4OftLMhskr8UBO/SiUlJWaixaimDaPUQ6OAWPx8FhUWmjpg2NVK816C+KzVzi862OmFmw9S3LwmyXx0nczWAxrRsSGMDnGzJk0hWZEZ29JCV1lnzXmVM27QZIlO7QN4sI2NIOEWXEWOMw+WclsuDGkqMypUxmG30KaJhU4hMt+1qejkpTt5/bQG4XZu6mina/DV3yQ+6KKiIjRVNb37GkJrFBCL4un5eXlmgfSIiG/Wbf7OJF6CeK9mYWa0hVhdY1WqRkqwhQXd4LndKp3bhTCivILn8jQ2Wa08Hgpxis4iVeL+aAvOXJVXJSufDw2klVW6AoBXRuf0wVJ+l62RIcs0UQ3KDIkBrez8Md5B+LcpdrtYutfN506ZhE4OZrayUpVYbLHBFbIQK3Kr1q2vHhHuA5Q3CohFPjaR1io4ONgsyfCD7RLEC4TaIEs4ZGgeKHNbtJ1fRSrcv1ulTSsb+kWVVRUGx4Is3OWAporBwUg7C3rZceS7OFgqEd8ugCbCD76KIJRmOzlZDi2a2mhSovDiCTcb7Db+2iuQQd/y6VfOlfHICY2IFgHc095O9yr6/ItfpdycHNNa0659ez/EVZwbr18mJkyU7Q0NCTFXn6pAvE+VmRlpYXikTKsoG22CJSpyyk2Ii2SJ/GCZLuU6+20S3a0QqcCpZnbe6+sgwqlS6IaIJpV1ooWtwQyC/sEX6zhLNSqQCHRYcBS6+ecJF8sNK8/0CGJ0ExBqcOVzdFKSy/hJLszoEcCPYm2VG78qNPGrJHJLC5l06tzZD3EVZFYvLhE78iNHjhASHGwGjP7gqd2XOrGDX3R0MKG5iCiSkHX9S4hXahIP97ASkamx0CXTJ9CgmVtnR6iNF7vayDlUzuwyK2tHWziwS2G9bOXernaGRf7QD77OoT1l/DwfbuhkZ6Km8W6qwt4QO3/uYMOeVsELBRJzeocwKsLF6m0u/uCS+XmPAO5taa2y3i02dRnp6eaBR/cePerF/NS2E41CnRCnUwJisSMXEIeFhX2/3C5BnGpz8KtOAUxocelS7SuID4fYeKWvRPpxlbnFMmNjJK43dF5O0zlqlXCoMLSVg3/21Phoo8JLkpVnewYwo/kPa63OtDJ+e0xlgwJOoJld5pa4AO5vJrH/aBm3X5T418AwpkVW8N5mN8tlGw/FO5h8led+fbAZGRnkZGcTGRVlFsxsCK1RQCwmSlR7EjF3Ykce167d98+dS+douU6FJNM2SCbq8gGHyDrp1jlSbFBulYgPhfIyg3OqRFQARBk6p4s1zisiQZCFzk0stA8yyCwwOCcOI0JkWtivYj1wa5wuUjlboVOKTGSghY4hFlraoKhMI0WBrmFWmtt0Mgt08iWJVsGij1e3SogBC334xPHjpioR37371W3mPkJ4o4G4tKTEXI3FRHbt1u3qG7xqT6CBrhmouoi2l7BZqgbWd14jypppBjoSFotETR/z7ecK9UEkXTx//jwtW7Y0VQm/F1u1J9m7NwiVQqS6OnnyJJqu07FjR+Kuph97t8t19nZhFxYb26zMTCIiI+ncuTNRUVc7oK6z11/zBzWalfjyz6lYicSKJPTjy8VyGqpnm/hwxeFGYWEhwiohbOQisYwnK79ec4IbY6CoMPKLXBUCZGEvFZYKs3hOQ8xvJvyGERmw7OYvj6gxKHxHGooacfkDaVQr8ddXhcuOMMIxqKy01BMLhuffIUmmJUY4+ggX1IYGb6OH2PNE+d94rSTQaFfiayVQ/3O/XwJCtbnkKX3Fiy7bc4Sznmg/dK04uRRNuFj7IfZTd80kICC8DKZwhRbVXb8OqAn1VymbzQAEcb1TM1BE3vGv9ezydZc/hDCrhE2Giv//4P8HlMUKMh0LxVUAAAAASUVORK5CYII="/>
          <p:cNvSpPr>
            <a:spLocks noChangeAspect="1" noChangeArrowheads="1"/>
          </p:cNvSpPr>
          <p:nvPr/>
        </p:nvSpPr>
        <p:spPr bwMode="auto">
          <a:xfrm>
            <a:off x="739775" y="7937"/>
            <a:ext cx="168592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AutoShape 13" descr="data:image/png;base64,iVBORw0KGgoAAAANSUhEUgAAALEAAAC3CAYAAABdcL/YAAAAAXNSR0IArs4c6QAAIABJREFUeF7tnQd8ldX5+L/ve1c2GawEAmFD2EP2EMIUBMQBTnC1dbS2dtn2V0drbW1rRVHbqjhwVJEhKLJH2JAwwt4EskhC9rr3vuv/P2/AiZLFvbnJPZ8Pn46845znfN9zn/OcZ0iGYRj4m18CPiwByQ+xD8+ev+umBPwQ+0HweQn4Ifb5KfQPwA+xnwGfl4AfYp+fQv8A/BD7GfB5Cfgh9vkp9A/AD7GfAZ+XgMchdrlcFBcVUV5RUWnjQ6Jps6YU5Oejapr5/4WGhhIWFobVavV5AfsHcO0l4HGIc7Kz2bljJ/v37wMDWkZHM2HSRFavWsXF3IuEhITQf0B/evbqZYLsb34JXE0CHoe4vLycDevX88I//oHD4eCJ3//eBPb9Be9x6OBBRo4axeiEMURHR2OxWK7Wf//f/RLw/ImdcNXYuH4Dzz37LDNvn8XsOXN49513KSws4LaZM2nTpg2SLPunxi+BKkvA4yux2+1m5YovePWVeTz86KOmGjFx4iSGDBtKVFSUf/Wt8tT5L7wsAY9DXFBQwNLFi5n7rxdp27YtWVlZ/PuN1+nduzd2u90/M34JVFsCHof41KlTvL9gAUm7dvPjhx7i5ZdeYsbNN3PnXXfSJDy82gPw3+CXgMchXrduHe+89Rbd4rvz0MMPmSvy/r17eXHey7Rr1w65EejDYl8gNrgXsrK47M4tWyymOiWsM/4NbfU+TI9BrGka+fn5fPS//7Hqiy+4Z84cpk2fzo7t2/n5zx7j/gcfYPKUKcTGxjZ4tULXdfLy8ti2dSvbt26jW3w87dq3IzMjQ1gdGTpsGHFxcUiSVL3ZbKRXewzi3NxcDh44wMYNG0hLS2Pc+PFMmTKFpN1JvPbqqzRv0ZzRo8dw/ZjRtGjRokFPh1h98y5eZMWKFbzy8ss8+dTTdOjUkcRNm9iwbh1z7ruP8RMmYLPZGrQc6mpwHoM4PS2N48ePmyuQaOHh4fTv35/t27bjdFaYK5DDEcDAgdcRHRNTV+Ort8/JyMjgk48XsmP7Nj786CNz/JsTE/n3q68y6447mHLjjaYd3d+uLgGPQfztrojVSPys6pqG1WZrdD+dyUlJ/PXZv9C6TSxz5syhrLycpKQk8nJzmXHrrfTt27fRyeTquF75Cq9ALPTj4uJiUwd0VjhpGRNtqhCNxVfC0HW2bN7Cb371K8IjIswVV9jPhS485cYpdO3WjcDAwJrOaaO7zysQ52TnsHTJEl584QVzdz5s+HD+8re/mkfNjaEpisL6det49eV5vPKff9O6dWuEY9TMm28xrTO/+d0Tpkz8rWoS8DjEAtpNGzby+M9/TklJidlLYVJ678MP6NO3b4O3TIjxZmdns/iTT1i1chWLli75cszC3Lhs6VJ+8atfmjpxYzA3Vg3TH77K4xCL7hw9coSX5s5l3Zq1pt7XrHkz3vvww0ZhJ3Y6naxauZL/vvZv2rVvz1///jwVFRVsSUxkwTvv0qtPH+6ZPZsuXbvUxfw2imd4BeKK8nLT3PbxxwtN3+Ibp01lTEKCaehvyE2oDHuSk00vPnHcHhIcQmzbNggduUmTcCKjIk2bcatWrQgICGjIoqjTsXkFYgyDCqeTtPNpuN0u2rRtawLc0H8+xYZW2Msv5uZ+cxIlibDQMCIiwgkKDvaf2FUTce9AXM1ONuTLxR7BfzJXuxn2Q1w7+dX4buHNd2D/fs6fT6N9h/YMHDTIf0JXQ2n6Ia6h4L5zm66D4sYQ/9wucFaAoiBUp283NxJ7T57m1flvcerkKeK7dzcjXATM/qPm6k+IH+LqykxVMcpKMcpKKmF1OTEEsBXlGOY/8bcyjNIiUJUrPN2g0K3z+YlUnl++2rSTy5LEHx7+MVOvH0FYVFMkuwMpKAiCQsz/TiPw7KvuNHz9ej/EPyQ9sYqqCoZTgFoOpSXoJUXoGefQM1IxSoowigsw8nMwnGXC4A0WuRI6mxU5PAy+7YkmnH+Ky/jiVBbzDmfgcqsEOmw80r0tU+NiCI+OQQoNR2raAktMG6SoFkhhYUiBweAIQHIEfPeZtSGgAdzrh/jbkyjA1TUMlwtKi9Fzs9FST6GfPY56eA9GaTFSUABSRBOk8FDksBCk5lHI0c2QIsKQQoKRHD/sfabpOgcPpzL39WWcT8+lY1w0z0wdTER+AVK5E6O4FD2vCKO0DMkRiBzXGWuXnsix7ZFj2yGFhlbCbLH6V2l/atdvEWzolSpBdhbKjk0oW9ag52YhBQYgNQ3HEt8Ra994LNFNoQ5yYggHKKdTISjou95qwnZs5BWiHTmNeuAYRtZF9KISUDVs46dhG5aApW0HpJCwyl+ARux77F+JBceGgVFeivLZQpRt69ELLoLNgrVrHNbh/ZEFtJIMVguS1VKnq98Pmth0AzQNQ9VAbBxdbpSkg6iJyRhOFWw2bANHYBs3DUuHLnXaL1/SMho1xIbLiXZ4H+5Vn6LnZprqg6VXByxd4pCFuhAaZKoHQr+tF8382JwYhSXopWXoZ9PRDpzGKFeQW7TCOmAotlETkEKb1IvueqoTjRJiozAf9WAy6p4daOdOIQVbsHRpa+q1pm4bGowkoirkehoeJGDWdCgrR79YgJ6Vg3Y6EyOnGCmiBZb43tiHjzU3h41BzWhUEBsF+WjHUlD37UTLTEUOsSK1aY4lNhq5RRRSSFClfulLTQBd4US/WIiedgE9NRMjvxxCmmLt1Q/bwFFIEVG+N65qzEGjgNgoL0M/dRQ1JQnt7FGQXcjtYrC0jUFu3cLcuDWI5nKj5+Sjnc9EO52GUeRGbhmHrd8Q5G69kJtENki9uWFDLEKgci+g7dmOun8XekU+cnQE1q7tkDvGIdnria5bx1+Q2Aga2RdRj55BO3AcKagplo7dsfYfhqVdR9Pe3JBaw4VY01D37kA9dhDt+B6kAAlL765Y44VZKqghzeH3j8Uw0A6drIT5TAaWtvFYrxuOpXMP5GYNJ6K84UEsTFJF+WjnzuB8/Z9g1bFe1x3bgB5IUY0zw5Aw46lbklH3HhUx5Vj7DMM2PAE5ujXIPrYHuMIn27AgVhT07EyUHRtRVi9GCrRjv20CcrvWSPXFTOat3wChWmXmomxJQjuSiqVLb+y3zEZuHoMU4NtBqQ0HYlU1zWXuTz9EPbAL2+Be2CYMQwoKbBRmpqp+G8KSoSYfQt2wG4IjcNx6H5Y+AysdjXy0NQyIhf67bxeu/72BUZaHbfJIU33we399D5Ui30dqBu7VW9HO5WCffheOG24xTwB9sfk8xMLXQdm4EvfKRUhNHNjHD6lUH+y+OSEeg0jV0LNzURKTUQ+exT40Afst9yA1ifC5Xy6fhlj49bo/X4h74wosrSKxTRyOpWVT8ANctW9BgJxXgLrnCOr2g1i69cZx+4PILVv7FMg+C7FYgd2ffYSSuBK5VQT2ccOQW7Wo9Of1t6pLQHjLFZagphxD2ZCEpWMP7DfPxtK+s8+A7JMQixM4Zc2nKNvWIrcINj3NLHGtai307buP4XBY6RAXTXiT4KqD4OtXGmCUlaPs3I+6dT+WbgOw33BLpWecD7h4+hzEIhRIWbccZesa5Jah2Ib2Rm4TU2thZ17IZ+5/lxMWEsiMKUOI79LG19Gsdv+NsgqUxCS0Q2eQu/TDPm4qlrhOtZZttTtSzRt8C2LDQNn4Be6VC5FjIrAN72v6PtTWCuF0KSxdsYNtu46Qm1fEA3dPYNyoPtUUZcO43CgqRdmajHYyE2v8QGwJU5Bj6vcH7TsQu12oRw/gfPMFE2D72CHIrZrXWgdWVY2k/SfZvvsoMS0j+WT5NmbdNIJbpw5vtPkgjIJilC3JaOfysPYein3sjUgRTevtV+obECsK2tmTVLz8J6QgsM8YjxwbXRllUYumaToXcgp45c3PuXWayEJp8M9XlzJ53EBumz4cWy2fX4uuef1WPTMHZXMyek4ZthGTsCdMAVv9rG5V/yEWhvmsdFxL30Pdu4WAR2/H0lKswLUDWFBSXFzGZ6uTuJBbyNSJgygtq+D5eYsYf31fZk4fQXBQw/L2qu6XoZ3LRN24E71EIuCeR7F07l7dR3jk+noPsZF/EfemVbg/fRfHT2ZijWtdaxVCSFaswqlpOTz3r4/59aMzkC0yZeVOnn9pMSOGdueOGaOICG/YCQ6rQph28hzuNduRjGCCnvxXvVyN6zXEwhKh7tqM68PXzPAhx+031HoTJyZOeHUdPHKOV+d/ziMPTKF7l1hT/xU5IH76xH+Jbh7OPbMS6NS+4dcOuSrIbgX1wHFcSzdgadOZoD/8o05+Ba/63mpcUK8hVg8k4178LujFOO6ZhhRW+5WxtMxJ0r4TfLpyJ7kXi+nbqz1zZiUQGOBgw+YUPlubRIXTxXV9OjLu+r7Ed67fO/NqzHXNLhU25NIy1OTDuFftIOCeR7CNHAfW+nOsX28h1s+fxbV6KfrpvdgnDsPSrUPNJuFbdwk1orC4jNyLReaKHBhgJyY6Cossk5dfbP5N1XRCghxERoQSEuzbbop1IjTdQM+5aKoVemoeQb/5C3KrtnWSe6Mu+lcvIRZJ+YRTj7J5BZZOLbCNHoTkqNnOWNcNsnMLTH1XnMJFNAnF4j+arj47ioqWmoHz7aXYBiXguHUOUnhkvTgIqZcQq8nbcH+xCGwV2CePRG5Rcxvlmo172bb7KPmFpbRt3ZyEkb3o27NuVvXqk+DjdzjdKLtSUDbswXHHT7D2H4IUHOr1QdU/iF1OnB++jnZkJ9bhfbEN6lXjr12kiXr8yfkkbjtkrsRNo8K49/axPHj3BK8L3ic7INIDON1UzHsPObINAXc/jNym/fcORWTGT09PN2sVXm7BwcFmIfq6LDRZvyDWdTMnhHvVIuRIC7aEIUhNar6ZE/rvjx5/hd17T+ByK4SGBDLn9gR++sCNPslQvei0bqBs34eyZgf2m+ZgGzoaKey7sYtivyEgPnTwoFkpVdTli23ThrCwMFRVJTw8gu7d47HUQU67egWxUVxExX//DsUZ2MYMrNzM1cKLSiS4fGPBKhJ3HDLVibg2zbl5yjDGjuxdL3jw1U4YbhXXW4sx9CACbrvfzDh0pXkSIIuM+Pfecw+9evc2y5oJU+bqVasoLipmzr330r1nj1qLof5ALCJyk7eZJ3PW+GisowYg2Wu2mfu6VBRFI+XwWXNz16Z1Mzq2izEtEv5WOwloB07g+mILjom3Yx0xDinoyq6rF7IucN+c2Tz6s8cYkzDGrAq1/NNPmf/mfOLj480inLUtOFR/IK4oo/yfT2I4L2IfNwRLt+/XtWonfv/ddSEBQ1FxvrMUSQ/GMfUOM9j0202sxPPfeJPlyz7lyWeeYcCAAeYlB1IO8Pb8+Vy8eJE33ppf63Jn9QZidc92nO+9hm18f2z94mulRtTFJPmfcXUJqEdOo6zahm3kdOyTbvpODguhE4+9fjQTb7iBu+6526zPJ1pyUjJvvP465WVlvPn2W7Xe5NUPiEVdu5f+hJZ6BMe0UWYya3+r/xIQ4f8usRqHx2GfentlSNOlJlbhsrIyJo4dx2+e+C2jExIIDQ01C0+++/Y7zJs3j1GjRvHC3Bdr7fLqfYgNET5+mop//h/W0X2x9uuG5D8lq/8Eix6a+5hDKDsPYe0zCvtNdyGJEgymg5VGRno6N0+/ySzC3vdS3e7jx4/z1ptvkp+Xx29/9zs6dupU67F6H2JNw7X4XdSda7HfOg5Lu9rHytVaKv4HVFkCel4h7k/XITVph2PW/chRzVEUhfS0dN6a/yZLFi3m5ddeJbplNAdS9nPkyFHCwkIZOXIk/QcMaAAmNmEDczkp/+MjSNGh2McPRWoWUWUB+i+sBxJQVdyfbUJLK8Y+YQaW4WPJy8tj+9ZtpKSkkJ+fbxaabN68OW63G6vVQps2bYlrF1frDd3l0Xt1JRY+EvrxQ5T//fc4bp9oZqwkwHfTKdUDpLzSBVEcR9m6D7lFZ+x3P0yponL2zJlv9CUkJJSwJmHmYUddntaJl3gX4tJiXB+/hXZoB477b0Ju6nvZZ7xCTT17qSEK4qzZhp6jmj4VljjP+qZ4F+L8XMr//EssXVpiGze08eQNrmcQ1kV3ctbt5NTWY1T0HUGHhAlmiV9PNe9BLGLn0lMp++0DOOZMxxLfvk5O6DwlOP97vpKA262yYfkW3lqwkgzdzo1Tp/Lwo48SHuGZfNBeg1hU5lR3bKTi7bkEPfUosnD0qYWfhB8q70kgMyuP199bw/+WJJqBBrGxsfzfU0+RMDbBI53yGsT6+TNUzHsWAnUCHrilxk7vHpGS/yU/KIFTZ7OY/8FaMwGNgDg6JoZHf/pTbps10yOS8w7Ewk3v1DEqXvw/bGP6YxvS16zW6W++KQEB7oq1Sfz77ZVkXyhk1NDB/HnuS4SE1NyNtjqS8A7Euo52/CDlL/yegHtvwtJe1I5oXNksFVVD/AyLqJPcvGKcThfNo8IYM7IPrWOisNRBXo3qgFDba8srXOQdPEXZtgOEt2hP9M//r9bHyVXtk1cgFmlZRTVP5/x/EPTEA0hNQhuVPiyiTLbtPsanK7Zz48RB9OzWFk032JNyip1Jx5g+eQiD+3dBrq8VTb+HLi03D2XLXozzJQT/5TWPLUxegVjPzUZZuxxl3WKC/vxYo1IlhH9z4vaDvPvRBlo2D+e3P7vFDJsS7cSZTJ762wfcOGEg0ycNJijItw5+jApXpS/F5kMEPz0XKbJZVRfTWl3nFYi1owdwvf8qOFQCfuwZ5b9WUqrDm7OyC/hwcSJbdh7mVw/fxPDB8V8+PSe3kJ/9/nVGDunObdNH0DSyEm6faUJNPHQS1/KtBMx5DGv/oR7puuchFp5Pu7fgfPPv2CYMxTai0lG6sbTk/ad4+3/rcLsVXnz2QUKCv8r3duJ0Br9/dgEJI3tz27ThRPkaxMJ77eQ5XMsSsfW/HsesBzwyrZ6HWFNRd2zC+f7LOGZPw9I+1iMDrS8v2bDlAG99uIbwJiHM/cuPsF7KgSF8oT5ctIkFCzcwe1YC028YTFCgb6kTQsba+SyU1duRgqMJ/MXTHhG75yF2u1C2rce1+A0CHppV6S/RiJrYvL23cIO5kZv7lwfNzEOiiUz1T/z5XQzd4Cf3TmLwgC5f/s2XxKNfyDVrfxhOB0G/e94jXfc4xGa9jc2rcX/xPoE/uxsptBHVxgAu5hez5PPtpBw6y//9ciZhIUEUFJeyYk0SW3cd5a5bRzNsYLdvqBkeIaGOXqJfLEDZvBcjo5SgZ1+to6f+8GM8D3FxIcqmlbg3LCbwsbsrK342oqYbhpmV/rPVu+nZLY74LrGmtWL/obM8ev8UesbHEeCoP8n6qjs1Rn4RyvYU1MNphPzr3ereXqPrPQ9xUUFl3Y3Nywj8xexGWzRRnHIJc1t5uZPQ0CDTJixyMvh6M0RCxj1HUHafaLgQmzbidctR96wj8PE59S7XrachEjA3BHgvy81wusx8xu5PtxA6f5lHxOnxlVjPycK9dhna/k0E/kJA3LCPmxcv3862pCNous6wgfGMGtKdFs0b7mZWOMhrh0/hWrie0Lc/80PsEQlcw5e4XAoP/fo1Dhw5a1ojesXHcc9tY0w7cENtfogb2MwKffe2B57n1JksxIauQ7toHrx7PDMme+Ykyxvi/AridYS8vhRJJAy8xrq+X524hjOtON089tA/2XMmE5ckm6azu2eOMZ17Gmr7xkr8xlKPZJP3Q3ytaBLH6weOs/b1Tzkb3QKtaSTd4+Po07O9WUahoTa/OtFQZlYkoy4qwfnWEtPyYJk6GkvbGCSLpUFZIq40XY0D4twLuNctR9uzvtI60dAiOgTAFU7UnSkoq7fhuPtG5E5xjSb8SpjYtIMncS3dROj85R5ZljyvTuRfRNnwOcqOL0yIJVtl7q4G09wK2pl0nG8vMZOEO24aW6ts974mF6O0AnXfEZT1ewj59yKPdN/jEBvmid1K3Js/bXgndoaBnp2H8tlGtIxsAn59P7I4VvfwQZzwiLuSQUAcrAgrCZf+fqXk1sKeLf4umiRLyNW0LJgndsmHUZJOEfKvdxooxKUllQ5Aqz8i8LG7kIKDPDJQT7xETKCSfBBlZSKOWydh7d/d4yeSok6JyAMREGD7jv5dVFJOQWEpbpdCSEgALZtHfCNLu1koJjMPYd8WLTIytNqO+UZeIcq2fWin8wj+2+ueELvn01gZznKUzWtwL3+XgJ/eiRzuY9EL3zctuoF27CyuZWuxtGqJY9YNYPesI8+Zcxf435LNrN+8n26dY3n+j3MIDg74EmZRt0T4LC9ZsYN+vTqYXnThYV95EW7ecZhX3/yc7IuF3JAwgJunDqVDXHS1QDR/iYQXW75K0JMvVuveml7scXUCRUHZvgHXx6/huH8GltbVE1JNB3qt79NPp+Fet920Sjhm34TcIupav/Ibz3e53axev4+/zF1IYVEZISGBTJs4kMd+NJUml0BVFNV0up///ho6tIvhyV/NMutXCzXjYn4Jf31xIZt3HOL2GaOYNmkQsa2a4aimR52emYN77S4kQgn8zXMekYHnIRZlvnYl4nzrH9hvnYi1d1ePDPRavsQoKzfLYql7j2Ab0gfb8AHg4UhlUY/60y928tTzH5pDtdmsXD+8J88+cRcR4ZX5HwoKS0jcfpglK7ZTWuZi9swxJqwC7g8WJyLq/n20ONEs2j4xYQAOe/U33aLqqPL5FuTW3Qj48a+vpdi/fLbnIRYhLCm7cb4zF0u3WOzTPJPq6FpJ09B0tL1HUJIOIDWLxCESI3pBRVI1jaS9J5n35uccOnaOuNjmPPLAZEYN6UHApZLCR06cJy+/hNOpF9i09SCtY5ryx1/O5OCRVPYdPmtCu+yLnTxy/xTzA6jupk7IWDt2BvfiTdgnz8I2Yfq1Evs3nusViPVzp3F9+h56+jECH7/X46tWnUlWZDISMWVCjahwYZ80EksH78UMipVWRIycPJtFdItIRg/vacbpXXb13LrzMHa7zYwa+WT5Vk6ezuIfz9zHspU7GTqwG+98tA671co9sxKI71z9cRiqhpZyDGXFLgJ/+Sfkr9XwqDOZX+FBXoHYKBI72HW4F71J0FOP+GxibaOkDGXTbrRzmaZaZB3c2+t2b6Hfin/fNp8Jq9nKdck0CQ2me9c2LP1ih5k64IG7xpuQjx3Vh3sefoH77hjP2FG9CQutvtXIKC5F2ZmClpJG0J9fQQqs/jNqArtXIBabO/XQPirmPUXgz+6qLEDuYR2yJsL6xj1CtxcRDFuSkdvHYhdqRD0tmCOgLimrYMXaZFo2C2fYoHhWrtvD3+ctZkJCP3509wQyskSg6jv87Y+z6durQ41UCT0ty7RM4Aog0ENBomJOvAOxSLJx4ggVL/wB+y0JWHt29jnneP1iPu6FqxFFCW1jBlWOoZ62nLwijp9MZ9+BM6Y76IjB8STtO8GChRt5+N4baNY0nNUb9rA2cT8/nj2Jodd1NetgV7dpR8+gbE5BjutJwD0PV/f2Gl/vHYjFBuDsCZxzn0buGYdj4nDwpeNnlxv3qi2oJ89hGz0QW7/u19xntsYzDKzeuNfc7JWXu2jTujmDB3TG0CE55SSTx13H4s+2k3khD10zCAy0M23iYDp3jKleuVoD1P3il+kQ9lFTsI33zKbOeysxIMKUXB/NRz24k6A//Agp8KtMOLWZME/cq+05jGv5RiwDe2Eb1hc5vOG6VlZZnoqKsnUPako6gQ8/gRzbrsq31vZCr63EuF2oxw5Q/qfHCXziQSwxzTx+RFsj4bkVyl9aYKYasN8wEkucv+6eaVo7m4GycSdoYQQ98RxYPXda6T2IhTNKTiZlT/wI+/jBWIf0rv+rsSjK/clKhO7nuHkC1m4doJonWjX6cHzgJmXHfrTkE1j6jcIx426P9th7EIuqqoX5lL/wJJK1Asftk5Ca1GM/ClVDT79AxWsfYht5HbZh/SoPNTzsoeZROqr6MsPAvW4H+ql87DfdjbX3dVW9s06u8y7EFeVmDgr30ncJeGgmcquW9dNKIX41cvNxffAZ6AaOmZOQo31E/akTTH74IUZ+Ie7V20AJwXH/L5Ajm3rgrV+9wqsQo2no2RmUP/1zbKN6Yx3YEynMM3UeqiNlo7AEJXE3ytrtOO67GWuPTh73UKtOfz16rchktG0v6v7TWHsNxzHjLrhUpNxT/fAuxGKUipuKl/6EUZKJffoY5Jjmnhp71d7jdKMePY17xUYs7dtgnzGuMtSoms7iVXuZD17ldONashqj3GHqwpZuns+p4X2IdQ1lyzrcn7yBberIys2Sh/1wvxcdUTAy7QLujbsxLubhuP+WSv9nP8Bfikw7nYayeiuWtn2wz7wPKdjz5kbvQ2xGBhdQ/rcnkFuFYhvZH7mlZ3Wq74PYKCiuDPjcc9jsl9jQ+dtXEhCnlcqKRPS0AmzXT8WWMNkrH7j3Ib4kE9fS91ETv8A+cRAW4WPsbV8KRUXdfwxlSxJSi6Y4bp+M1MjKlF3tg9WycnF/sgpL58HYp9yGHOWZQjPf7le9gVg7dwbnvGex9IjBNrSf1yOE9XOZKBt2oRcWY5+egKVd66vNaeP6u27g3pKEtucEtvEzsY+5wSursBB6vYFYdMY5908ouxOx3zgK2+hBXhOKoeumb4R+8CTWYf2wDe9nAioChb8MBf4OsiK/cOPhWC8oxvmfj7B07Geuwpa4jl4bfL2CWEtLxfXGC8gxAdgShnjF3JZzsZCPF21CTz7EpCHd6XT7RPOIWVTMTNx2EFHH2Ax7/1br0bUtY0b0avAZfi4P271mK9q+kzhu/THWgSO86jJQryAWfsbO9/+DdmA71kHx2EZd57GqlGJyRDj78/MWmaE7IovPmKE9mX3/ZLp2ikXVdNIzc/nNM++YvrYzpgylfdsWHD2eztbdR+gV39YM62nwTRz85Bfei9aiAAAUuklEQVThen0hlh5DsU+6GblVW68Ou35BLBxJMs7hXvg2OLOxjR+C3LqlxwQkUrA++fz7iFpzovXu0c6MfJgwup+pSpSWVTDzwb9z/dCe3DR5MFarheLicvYdOkNIcCC33NhwU7Z+OQlC1VqyFu1sLo47HsLSox+S3bulyuodxIIW98olKNtWYWnfDNvYIUgBHhCSYZC5IYk/vr2S7aeyTOuIqOz50JwbzEyWoomazBNve5pHH5hMcKCDwEAHHdtFm5HFosW0jPTYB+eVF4kYurQsnPMXYx8z3fQZ9pZF4uvjrzOIVVXF6XSa8V3fbg67w5zoqpqodLEar1iElnYI2/UDKo95r3HTL1yk7JPVbNVlDmoyssNG354duK5vJzPeTFU1zp7PZtYDf2fc6L5cyClg2sRBjB7ei/AmjaCMmbDnl5TjWrQKyq04Zj+KpW1HkRvgGs/M1R9fZxALgE+fPs22LVtxuVx07tzZ/M/MzEyuGziQ+PhuBAZVPXBQ3bcLZfUiDLkU+w2jkJtdw1VO03CJn8gTqdgnX09hdHMTYpF05HKxxKLiMt79eAOJWw8yekQvs5j4nbeMok/39sgWCavF2qCtEyIoVhz8uFdsJuCh32IdOBIpoPohTFdHsvpX1BnEbrebpN27efqPTxIWFsZtt8/CWVHB+wveY/a9c7hx2jSaNGlS5R4aJUUoW9aibFqOpUdb7GOHXRsPNxHvd/IczgXLsPbthn3UQKRm3ywMI35b0jNyue/n87hp0mDuuvV6zqReMPM2CGuG1WKhY3sRztNAbWyKinYyFdeHXyC37UrgY08ihYR6zQT6bYjqDGKhRhxISeHPzzzD3ffcw/CRI80YrX/+/R+MHZvA0GHDcARULwRJT0/FvXop2pFd2G8ei6VDmyp/BFW6UPhG5BXi+uBzs56efcZ45BaR35gcMa6yChd7U07x09/9l7/9cQ7X9emEoqqUlFawaPk22rZuxu03j6peTFqVOlgPLhKehhfyULbvR0/NJ/DxZ5CjW9cbgIWE6gziiooKEjdt4vnn/soLc1/kzOnTRMfEYBGrVMeOREZFVX+SNQ31xGHc//svRlkuAT+6DalJ3a0ARmk5SmISyoadOO6dgcVMhv1NHc/tVjh19gJLPt/Ghq0HmTl9BN27tCH3YpFplThzPpsbxw3gtukjGp6NWJjTCopQdqSg7T2NY+od2MbdWK8ArlOIz5w5wwcL3mPdunX0G9CfrYmbWbR0CW3atq3V5BouJ9qBPTj/81csnVqb+dvM/A61PR4TkRrns6h48xPTj9k+YfgVw6OERSL1fA5Z2XlXXBZtVivt2rakTWvv+A1c07Xa5ULZfQhlawrWHoMIeOAX1/R1NX14na3EO3fs4L///g8DBw1k6rRpPPTjn/D6m2/QMrr2WS9FUXM1aSsVL/8J+8xJ2K7rhRRUPdXk2wISLpauT1ZilFWYlU3NGtPf82FUZtX5fhGL2xpSVVBzpLqBuucwSmIyckwXAn7ya49l9KkuzHUG8cYNG0yIH3r4YYYMG8r2bdsYNHgwgYF1sIM13TXzcX7wX9SkzdhvSsDaq0uNQRbgiuw97tVbcNwxudKH2e+h9g12RIZPdVMSUmQs9lvmYGnfpfa/ftWls4rX1wnEpaWlLF+2jKWLl/DKq6/SvGULKsrLCQgMrL4e/H0d1zVEXeiKec9h5GdgHz8EiwC5uqmjhItlyjHc63di6RJnJgE0IzX87UsJqAdPoGzcheSIxD7hZqz9BoOt/sqo1hCnnk1l165d7EnaTW5OLuMmTGDo8GG0raUufEWmRBbKE4dxLXkfirOwjuqLpXtHJHsVBSzuP3kOZc129LJyHHOmYxF54PztSwmYkRprt4E9CttIkT96YKU5rR63WkOcl5dH2vk0igoLzBO5kJAQ2sbFERkZeW30RAHi0QO4l32IoRRgHdQdS7eO37EqXEnmwnFF3ZKMduo81qF9sQ3q5VcjviYo/Wwa7vW7QA3ANnIS1gFDkUKrbtv3Fue1htgrHRfVOvdsR9m4AsOVj6VXR6zxHZBCv//413ArqMmHzM2KCEYV2Xt8KXXWNZWzSBR+Jg1lczKUUQnwwBFIEZ4t2VDTMdYYYkVRSE9P5/TJU1jtNuLj42nWrNm1WX2vMDpDVdAOJONe/xlGURbW3p2w9u5SaUe+QtNOn0fZuBt0HVvC4Lo/OKnpDHj7PrPuXppphTBcVmwjJmATAHs4d0RtxFBjiFPPnjU3c198vsLcwN1x5x1MnT6dgGqeytWm88LupabsRlmzHD3vPNa+AuRuSBHfjEgWyZ/da7ahZ2SbNmHr4D4e+9hqNb5rebOw+JS7zONkZeteUB3YJ83A2m9ovdeBvy2WGkMsAJ7/xhscPnTYfObIUaN47m9/rRO7cLXmTujIxw+hrF6Gdu4Ilvg4rNf1+EbEtLIrBXXbPnP1tY66zp/FUgBcWoZ66BTqht0Q0pSA2+5Dju/tdd/gas39pYtrBfFbb87n8KFDphltxMiRPPXM08S2qWP/hiqOSr8gAjs/N/VkKToC+fbJFOugaxq2/31OQEgQjjGDsbRv5AGfqlYJ8P6juFdsRY5uQ+Cvn0WOal5v7cBXQ6DGEF/IyuK1V15h5RcrCQ0NZcYtN/PQI4+YvhLeaubJ3v7dlLzyHEdUlXlFKiUlFcyMCGD8vVNoMbS3V2PBvCWXL98rPPbOppv+ItqJdKx9BhNw3898wgLxQ7KrMcSi5ll5eTkFBQVmzFnTZqJwnwciMH5oNOJn0uUk79hh5tx5J2ecKqphEB0Rwu8en8W4hP6NVhc2nC7UHfvNentSUBT2CTdhHXx9pU9wbf1QvPx11hhi0W+z4LUoaI1Y4Ly3An9dhoahk3shm8njx1NYWmb2Mdhq4cmHpnLj1OFY62HCwmvNgLCLi9XXuFCA3KU39hETkTt1q7e+ENWVR60gru7LPHW9+IV45+23+eiDDxEuosOaNeGOViH06N4W24DuZrWjBn/UrBsYeQXm8bqWmokc2hTb0LFYeg1AimqO5KidA5Wn5rIq72mQEItfh+zsbI4fO4aqqMQE2YnOSsVxdA9GaS5yu9ZY+3fHIiKpLXJV5OQ71wh4i0pQkw6gHk/FuJCPbcxUrN37IMd1QmoSLtzIfWc8Vehpg4T4SuM2CvLQTh5BO7wX7dwJMMqR28Zg6dkJS2y0z+uFwmauXyxEO3zSLA5ppOdg6TkEOToW66CRlVHJcv1Q+arAZbUuaTAQi4DUlP37zeBUCQmrzcbYcWO/udk0w5Gy0Q7tRz24ByMvCwJUs3iMHBWB3CG2bhzuqzUFtbtYbNhEZXs9PRs9Mxf9QiFy09bIMW2xJdxQaTrzcNLr2o2o+nc3GIhPnzrFok8+YdfOnWZYVJ8+fbnz7rsIulKEtaqi5+eiHUkxfTCMwlwwXMidW5tlDKSIJsgRYfUXaEVFv1iASD2r5+Shn8/BKHJCcITp92sdPBK5VRyStTIfRkNvDQZioQcLR/znnn2WO++6izvuuuvq5jTz5KoE7dAeRIoA7fxZsGpIkUFYWreoBLpJqOl8bzoLWb30c6zpGC4XlLswysvRcwvQT6ej5xRhqCC3iDV1XkvX3pVBnI0E3ssfZ4OBWKgR69auZd7cl3jj7beIja1mlXihapw9gbJ/N9rR/eg5F5ACLEjRUViimyLHNDO95KTgIDOTvSSAFpvCytikulvsdMN0UjI0DdyKmRNO5HzQs/MxsvPQMnIw8sqQI5th6dAFa/9hyB26IgU3ggQu3yPlBgNx2vnzfLJwIXuSk/ngo49qB5Xwx0g7i7ojEXX/LsSm0CgvNldiW79uyLHRSE3DTXXDTLFls5irnyRs5SL3RFXB/hJYHVGEB3Ek7BSrrRPhtCRKjmnHU9Gz8sDmMPVbuUU0tgk3Yekc75N+DrWbmCvf3WAgTtyUyFvz5zNgwAB++tjP6khWRmU6YkVBS09F+XwhSvJ2DFc5qKq5YoomyjOIcH+5XSvkllHmai2Ffq0KlBm/J5516Xnif4lVtqDokk57wXSHFFXqUYR+YKlc6e0OLB26Yhs3tdK/93KIUF2u/HUkKW8+psFAvG7tOt5fsICbb7mFG6dNNWUqfJ4/+fhjhg0fbkab1KppKobTiSjna7hd4KzAKCxAy0hFP3cK9cwxjIw0kcnjuyvxZV1a0y9n6q7syqWPgKBQrB3jkdt1MlUEOaJZ5XGwOMa3OyoPJswQrDpUW2oljPp1c4OAWBwtf7ZsOQs//phn/vwnOnSszFq+fu068vPzzGxE0XWQOuDLqRMl6oUqIMAWULuclVA7K8wV2hCrtOKqvFxRzDJn5iosVlKRgE+spMJm6whAEnq1zWEeAZuwBgRWWhWka6Bv1y/26qw3Pg9xZkYGIl3Ask+XUVhQwMxZswgKDkbE/q1ft45Hfvoog4cMMWP/rnkz1YVL/3TNfJ1h6r2V/91MCyDLlevpZZCrqj9f88777gt8HuKLFy+ax8vnz53HarUSHRNt+jcL/4nsCxcYPWYMLVq2rDcOSr6LSv3tuc9DLPIii3/f1+x2e93lvqi/89ioe+bzEDfq2fMP3pSAH2I/CD4vAT/EPj+F/gH4IfYz4PMS8EPs81PoH0CjgfhKVZ0a+/Q3lJzKjQLiywGtYtKEDbkxt8qE4ZX/6ktwb23no9FALGzJAuCGMnE1nXgBr6ZpJsS2elCDrqbj+Pp9jQJi4TAvSpQJgBvKxNV08oUsFLfbdM7zaN68mna4Cvc1CojFKuxyOs24u6smeClWWJ+rcbhceKNBsFWifYiFns1tNK1iLu8qyP3KlxS4WZqrk+a6VCDEItEhwsroaCtmGUvhh5HvYn6OQdkld4zKB0l0bGplULSVqyVjFauwCCAwdJ1gT/iT1FgYVb+x0UBcVlaGOIK+ag2RrAp+d1JheaFBEwlCLBLhwRYGxTp4tL2Va5njSEstY/YpjTzVIMasUirRp5WdO7o4MFNdawakl/Gb0zpFlyAuVwzOaBLXtXfweHcHV8uEJyAWfiViRa5OccyqI+X5KxsFxMKvuLi42FyFr+rNllHBgyfcJLosXB8u09zQSM7TyQix8tkQB65Cg8AgKy0CdApKdQpUicgQiQgJLhRpnBUemDaJbpFWmjlE3HXVW+nxUqakG/QOkxkTLGG3ykRHWOnW7NLHIzzkitwk5hm4hD++SyMpRyVZtzCog4OftLMhskr8UBO/SiUlJWaixaimDaPUQ6OAWPx8FhUWmjpg2NVK816C+KzVzi862OmFmw9S3LwmyXx0nczWAxrRsSGMDnGzJk0hWZEZ29JCV1lnzXmVM27QZIlO7QN4sI2NIOEWXEWOMw+WclsuDGkqMypUxmG30KaJhU4hMt+1qejkpTt5/bQG4XZu6mina/DV3yQ+6KKiIjRVNb37GkJrFBCL4un5eXlmgfSIiG/Wbf7OJF6CeK9mYWa0hVhdY1WqRkqwhQXd4LndKp3bhTCivILn8jQ2Wa08Hgpxis4iVeL+aAvOXJVXJSufDw2klVW6AoBXRuf0wVJ+l62RIcs0UQ3KDIkBrez8Md5B+LcpdrtYutfN506ZhE4OZrayUpVYbLHBFbIQK3Kr1q2vHhHuA5Q3CohFPjaR1io4ONgsyfCD7RLEC4TaIEs4ZGgeKHNbtJ1fRSrcv1ulTSsb+kWVVRUGx4Is3OWAporBwUg7C3rZceS7OFgqEd8ugCbCD76KIJRmOzlZDi2a2mhSovDiCTcb7Db+2iuQQd/y6VfOlfHICY2IFgHc095O9yr6/ItfpdycHNNa0659ez/EVZwbr18mJkyU7Q0NCTFXn6pAvE+VmRlpYXikTKsoG22CJSpyyk2Ii2SJ/GCZLuU6+20S3a0QqcCpZnbe6+sgwqlS6IaIJpV1ooWtwQyC/sEX6zhLNSqQCHRYcBS6+ecJF8sNK8/0CGJ0ExBqcOVzdFKSy/hJLszoEcCPYm2VG78qNPGrJHJLC5l06tzZD3EVZFYvLhE78iNHjhASHGwGjP7gqd2XOrGDX3R0MKG5iCiSkHX9S4hXahIP97ASkamx0CXTJ9CgmVtnR6iNF7vayDlUzuwyK2tHWziwS2G9bOXernaGRf7QD77OoT1l/DwfbuhkZ6Km8W6qwt4QO3/uYMOeVsELBRJzeocwKsLF6m0u/uCS+XmPAO5taa2y3i02dRnp6eaBR/cePerF/NS2E41CnRCnUwJisSMXEIeFhX2/3C5BnGpz8KtOAUxocelS7SuID4fYeKWvRPpxlbnFMmNjJK43dF5O0zlqlXCoMLSVg3/21Phoo8JLkpVnewYwo/kPa63OtDJ+e0xlgwJOoJld5pa4AO5vJrH/aBm3X5T418AwpkVW8N5mN8tlGw/FO5h8led+fbAZGRnkZGcTGRVlFsxsCK1RQCwmSlR7EjF3Ykce167d98+dS+douU6FJNM2SCbq8gGHyDrp1jlSbFBulYgPhfIyg3OqRFQARBk6p4s1zisiQZCFzk0stA8yyCwwOCcOI0JkWtivYj1wa5wuUjlboVOKTGSghY4hFlraoKhMI0WBrmFWmtt0Mgt08iWJVsGij1e3SogBC334xPHjpioR37371W3mPkJ4o4G4tKTEXI3FRHbt1u3qG7xqT6CBrhmouoi2l7BZqgbWd14jypppBjoSFotETR/z7ecK9UEkXTx//jwtW7Y0VQm/F1u1J9m7NwiVQqS6OnnyJJqu07FjR+Kuph97t8t19nZhFxYb26zMTCIiI+ncuTNRUVc7oK6z11/zBzWalfjyz6lYicSKJPTjy8VyGqpnm/hwxeFGYWEhwiohbOQisYwnK79ec4IbY6CoMPKLXBUCZGEvFZYKs3hOQ8xvJvyGERmw7OYvj6gxKHxHGooacfkDaVQr8ddXhcuOMMIxqKy01BMLhuffIUmmJUY4+ggX1IYGb6OH2PNE+d94rSTQaFfiayVQ/3O/XwJCtbnkKX3Fiy7bc4Sznmg/dK04uRRNuFj7IfZTd80kICC8DKZwhRbVXb8OqAn1VymbzQAEcb1TM1BE3vGv9ezydZc/hDCrhE2Giv//4P8HlMUKMh0LxVUAAAAASUVORK5CYII="/>
          <p:cNvSpPr>
            <a:spLocks noChangeAspect="1" noChangeArrowheads="1"/>
          </p:cNvSpPr>
          <p:nvPr/>
        </p:nvSpPr>
        <p:spPr bwMode="auto">
          <a:xfrm>
            <a:off x="892175" y="160337"/>
            <a:ext cx="168592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aphicFrame>
        <p:nvGraphicFramePr>
          <p:cNvPr id="2" name="Таблица 1"/>
          <p:cNvGraphicFramePr>
            <a:graphicFrameLocks noGrp="1"/>
          </p:cNvGraphicFramePr>
          <p:nvPr>
            <p:extLst>
              <p:ext uri="{D42A27DB-BD31-4B8C-83A1-F6EECF244321}">
                <p14:modId xmlns:p14="http://schemas.microsoft.com/office/powerpoint/2010/main" val="4073860792"/>
              </p:ext>
            </p:extLst>
          </p:nvPr>
        </p:nvGraphicFramePr>
        <p:xfrm>
          <a:off x="174215" y="2060848"/>
          <a:ext cx="3677705" cy="2438400"/>
        </p:xfrm>
        <a:graphic>
          <a:graphicData uri="http://schemas.openxmlformats.org/drawingml/2006/table">
            <a:tbl>
              <a:tblPr/>
              <a:tblGrid>
                <a:gridCol w="3677705"/>
              </a:tblGrid>
              <a:tr h="445770">
                <a:tc>
                  <a:txBody>
                    <a:bodyPr/>
                    <a:lstStyle/>
                    <a:p>
                      <a:pPr algn="just" rtl="0" fontAlgn="t">
                        <a:spcBef>
                          <a:spcPts val="0"/>
                        </a:spcBef>
                        <a:spcAft>
                          <a:spcPts val="0"/>
                        </a:spcAft>
                      </a:pPr>
                      <a:r>
                        <a:rPr lang="ru-RU" sz="2200" b="0" i="1" u="none" strike="noStrike" dirty="0">
                          <a:solidFill>
                            <a:srgbClr val="000000"/>
                          </a:solidFill>
                          <a:effectLst/>
                          <a:latin typeface="Times New Roman"/>
                        </a:rPr>
                        <a:t>Самостоятельно  формулировать обобщения и выводы по результатам проведённого</a:t>
                      </a:r>
                      <a:endParaRPr lang="ru-RU" sz="2200" i="1" dirty="0">
                        <a:effectLst/>
                      </a:endParaRPr>
                    </a:p>
                    <a:p>
                      <a:pPr algn="just" rtl="0" fontAlgn="t">
                        <a:spcBef>
                          <a:spcPts val="0"/>
                        </a:spcBef>
                        <a:spcAft>
                          <a:spcPts val="0"/>
                        </a:spcAft>
                      </a:pPr>
                      <a:r>
                        <a:rPr lang="ru-RU" sz="2200" b="0" i="1" u="none" strike="noStrike" dirty="0">
                          <a:solidFill>
                            <a:srgbClr val="000000"/>
                          </a:solidFill>
                          <a:effectLst/>
                          <a:latin typeface="Times New Roman"/>
                        </a:rPr>
                        <a:t>исследования, оценивать достоверность полученных результатов,</a:t>
                      </a:r>
                      <a:endParaRPr lang="ru-RU" sz="2200" i="1" dirty="0">
                        <a:effectLst/>
                      </a:endParaRPr>
                    </a:p>
                    <a:p>
                      <a:pPr algn="just" rtl="0" fontAlgn="t">
                        <a:spcBef>
                          <a:spcPts val="0"/>
                        </a:spcBef>
                        <a:spcAft>
                          <a:spcPts val="0"/>
                        </a:spcAft>
                      </a:pPr>
                      <a:r>
                        <a:rPr lang="ru-RU" sz="2200" b="0" i="1" u="none" strike="noStrike" dirty="0">
                          <a:solidFill>
                            <a:srgbClr val="000000"/>
                          </a:solidFill>
                          <a:effectLst/>
                          <a:latin typeface="Times New Roman"/>
                        </a:rPr>
                        <a:t>выводов и обобщений</a:t>
                      </a:r>
                      <a:endParaRPr lang="ru-RU" sz="2200" i="1" dirty="0">
                        <a:effectLst/>
                      </a:endParaRPr>
                    </a:p>
                  </a:txBody>
                  <a:tcPr marL="68580" marR="6858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Rectangle 1"/>
          <p:cNvSpPr>
            <a:spLocks noChangeArrowheads="1"/>
          </p:cNvSpPr>
          <p:nvPr/>
        </p:nvSpPr>
        <p:spPr bwMode="auto">
          <a:xfrm>
            <a:off x="4111625" y="1989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4" name="Таблица 13"/>
          <p:cNvGraphicFramePr>
            <a:graphicFrameLocks noGrp="1"/>
          </p:cNvGraphicFramePr>
          <p:nvPr>
            <p:extLst>
              <p:ext uri="{D42A27DB-BD31-4B8C-83A1-F6EECF244321}">
                <p14:modId xmlns:p14="http://schemas.microsoft.com/office/powerpoint/2010/main" val="3127814836"/>
              </p:ext>
            </p:extLst>
          </p:nvPr>
        </p:nvGraphicFramePr>
        <p:xfrm>
          <a:off x="4427984" y="1625278"/>
          <a:ext cx="4349442" cy="1463040"/>
        </p:xfrm>
        <a:graphic>
          <a:graphicData uri="http://schemas.openxmlformats.org/drawingml/2006/table">
            <a:tbl>
              <a:tblPr/>
              <a:tblGrid>
                <a:gridCol w="4349442"/>
              </a:tblGrid>
              <a:tr h="445770">
                <a:tc>
                  <a:txBody>
                    <a:bodyPr/>
                    <a:lstStyle/>
                    <a:p>
                      <a:pPr algn="just" rtl="0" fontAlgn="t">
                        <a:spcBef>
                          <a:spcPts val="0"/>
                        </a:spcBef>
                        <a:spcAft>
                          <a:spcPts val="0"/>
                        </a:spcAft>
                      </a:pPr>
                      <a:r>
                        <a:rPr lang="ru-RU" sz="1800" b="0" i="0" u="none" strike="noStrike" dirty="0">
                          <a:solidFill>
                            <a:srgbClr val="000000"/>
                          </a:solidFill>
                          <a:effectLst/>
                          <a:latin typeface="Times New Roman"/>
                        </a:rPr>
                        <a:t>У обыкновенной дроби поменяли местами числитель и знаменатель. Как изменится дробь, если она: 1) правильная; 2)неправильная. </a:t>
                      </a:r>
                      <a:endParaRPr lang="en-US" sz="1800" b="0" i="0" u="none" strike="noStrike" dirty="0" smtClean="0">
                        <a:solidFill>
                          <a:srgbClr val="000000"/>
                        </a:solidFill>
                        <a:effectLst/>
                        <a:latin typeface="Times New Roman"/>
                      </a:endParaRPr>
                    </a:p>
                    <a:p>
                      <a:pPr algn="just" rtl="0" fontAlgn="t">
                        <a:spcBef>
                          <a:spcPts val="0"/>
                        </a:spcBef>
                        <a:spcAft>
                          <a:spcPts val="0"/>
                        </a:spcAft>
                      </a:pPr>
                      <a:r>
                        <a:rPr lang="ru-RU" sz="1800" b="0" i="0" u="none" strike="noStrike" dirty="0" smtClean="0">
                          <a:solidFill>
                            <a:srgbClr val="000000"/>
                          </a:solidFill>
                          <a:effectLst/>
                          <a:latin typeface="Times New Roman"/>
                        </a:rPr>
                        <a:t>Сделайте </a:t>
                      </a:r>
                      <a:r>
                        <a:rPr lang="ru-RU" sz="1800" b="0" i="0" u="none" strike="noStrike" dirty="0">
                          <a:solidFill>
                            <a:srgbClr val="000000"/>
                          </a:solidFill>
                          <a:effectLst/>
                          <a:latin typeface="Times New Roman"/>
                        </a:rPr>
                        <a:t>вывод.</a:t>
                      </a:r>
                      <a:endParaRPr lang="ru-RU" sz="18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5" name="Rectangle 2"/>
          <p:cNvSpPr>
            <a:spLocks noChangeArrowheads="1"/>
          </p:cNvSpPr>
          <p:nvPr/>
        </p:nvSpPr>
        <p:spPr bwMode="auto">
          <a:xfrm>
            <a:off x="4111625" y="22621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97771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2204864"/>
            <a:ext cx="3528392" cy="1446550"/>
          </a:xfrm>
          <a:prstGeom prst="rect">
            <a:avLst/>
          </a:prstGeom>
        </p:spPr>
        <p:txBody>
          <a:bodyPr wrap="square">
            <a:spAutoFit/>
          </a:bodyPr>
          <a:lstStyle/>
          <a:p>
            <a:pPr algn="just"/>
            <a:r>
              <a:rPr lang="ru-RU" sz="2200" i="1" dirty="0">
                <a:latin typeface="Times New Roman" panose="02020603050405020304" pitchFamily="18" charset="0"/>
                <a:cs typeface="Times New Roman" panose="02020603050405020304" pitchFamily="18" charset="0"/>
              </a:rPr>
              <a:t>Выбирать, анализировать, систематизировать и интерпретировать информацию.</a:t>
            </a:r>
            <a:endParaRPr lang="ru-RU" sz="2200" i="1" dirty="0">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738696857"/>
              </p:ext>
            </p:extLst>
          </p:nvPr>
        </p:nvGraphicFramePr>
        <p:xfrm>
          <a:off x="323528" y="332656"/>
          <a:ext cx="3384376" cy="1097280"/>
        </p:xfrm>
        <a:graphic>
          <a:graphicData uri="http://schemas.openxmlformats.org/drawingml/2006/table">
            <a:tbl>
              <a:tblPr/>
              <a:tblGrid>
                <a:gridCol w="3384376"/>
              </a:tblGrid>
              <a:tr h="554990">
                <a:tc>
                  <a:txBody>
                    <a:bodyPr/>
                    <a:lstStyle/>
                    <a:p>
                      <a:pPr algn="ctr" rtl="0" fontAlgn="t">
                        <a:spcBef>
                          <a:spcPts val="0"/>
                        </a:spcBef>
                        <a:spcAft>
                          <a:spcPts val="0"/>
                        </a:spcAft>
                      </a:pPr>
                      <a:r>
                        <a:rPr lang="ru-RU" sz="2200" b="1" i="0" u="none" strike="noStrike" dirty="0">
                          <a:solidFill>
                            <a:srgbClr val="000000"/>
                          </a:solidFill>
                          <a:effectLst/>
                          <a:latin typeface="Times New Roman"/>
                        </a:rPr>
                        <a:t>Виды деятельности обучающихся (познавательные УУД)</a:t>
                      </a:r>
                      <a:endParaRPr lang="ru-RU" sz="22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Прямоугольник 5"/>
          <p:cNvSpPr/>
          <p:nvPr/>
        </p:nvSpPr>
        <p:spPr>
          <a:xfrm>
            <a:off x="4283968" y="1556792"/>
            <a:ext cx="4572000" cy="2862322"/>
          </a:xfrm>
          <a:prstGeom prst="rect">
            <a:avLst/>
          </a:prstGeom>
        </p:spPr>
        <p:txBody>
          <a:bodyPr>
            <a:spAutoFit/>
          </a:bodyPr>
          <a:lstStyle/>
          <a:p>
            <a:pPr algn="just"/>
            <a:r>
              <a:rPr lang="ru-RU" dirty="0">
                <a:latin typeface="Times New Roman" panose="02020603050405020304" pitchFamily="18" charset="0"/>
                <a:cs typeface="Times New Roman" panose="02020603050405020304" pitchFamily="18" charset="0"/>
              </a:rPr>
              <a:t>Во время весенних каникул Петя составил себе примерный план дня: зарядка и уборка в комнате – 1/30 суток; игры с друзьями на улице – 1/6 суток; помощь родителям – 1/12 суток; чтение книг – 1/24 суток; игры с друзьями в сети – 1/12 суток; чтение книг и игры с младшими братиком и сестренкой – 1/16 суток; завтрак, обед и ужин – 1/16 суток; игры в шахматы – 1/12 суток; сон – 10 часов. Можно ли выполнить такой план?</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3079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2204864"/>
            <a:ext cx="3528392" cy="1446550"/>
          </a:xfrm>
          <a:prstGeom prst="rect">
            <a:avLst/>
          </a:prstGeom>
        </p:spPr>
        <p:txBody>
          <a:bodyPr wrap="square">
            <a:spAutoFit/>
          </a:bodyPr>
          <a:lstStyle/>
          <a:p>
            <a:pPr algn="just"/>
            <a:r>
              <a:rPr lang="ru-RU" sz="2200" i="1" dirty="0">
                <a:latin typeface="Times New Roman" panose="02020603050405020304" pitchFamily="18" charset="0"/>
                <a:cs typeface="Times New Roman" panose="02020603050405020304" pitchFamily="18" charset="0"/>
              </a:rPr>
              <a:t>Выбирать, анализировать, систематизировать и интерпретировать информацию.</a:t>
            </a:r>
            <a:endParaRPr lang="ru-RU" sz="2200" i="1" dirty="0">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95181828"/>
              </p:ext>
            </p:extLst>
          </p:nvPr>
        </p:nvGraphicFramePr>
        <p:xfrm>
          <a:off x="323528" y="332656"/>
          <a:ext cx="3384376" cy="1097280"/>
        </p:xfrm>
        <a:graphic>
          <a:graphicData uri="http://schemas.openxmlformats.org/drawingml/2006/table">
            <a:tbl>
              <a:tblPr/>
              <a:tblGrid>
                <a:gridCol w="3384376"/>
              </a:tblGrid>
              <a:tr h="554990">
                <a:tc>
                  <a:txBody>
                    <a:bodyPr/>
                    <a:lstStyle/>
                    <a:p>
                      <a:pPr algn="ctr" rtl="0" fontAlgn="t">
                        <a:spcBef>
                          <a:spcPts val="0"/>
                        </a:spcBef>
                        <a:spcAft>
                          <a:spcPts val="0"/>
                        </a:spcAft>
                      </a:pPr>
                      <a:r>
                        <a:rPr lang="ru-RU" sz="2200" b="1" i="0" u="none" strike="noStrike" dirty="0">
                          <a:solidFill>
                            <a:srgbClr val="000000"/>
                          </a:solidFill>
                          <a:effectLst/>
                          <a:latin typeface="Times New Roman"/>
                        </a:rPr>
                        <a:t>Виды деятельности обучающихся (познавательные УУД)</a:t>
                      </a:r>
                      <a:endParaRPr lang="ru-RU" sz="22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Прямоугольник 5"/>
          <p:cNvSpPr/>
          <p:nvPr/>
        </p:nvSpPr>
        <p:spPr>
          <a:xfrm>
            <a:off x="4283968" y="1556792"/>
            <a:ext cx="4572000" cy="3693319"/>
          </a:xfrm>
          <a:prstGeom prst="rect">
            <a:avLst/>
          </a:prstGeom>
        </p:spPr>
        <p:txBody>
          <a:bodyPr>
            <a:spAutoFit/>
          </a:bodyPr>
          <a:lstStyle/>
          <a:p>
            <a:pPr algn="just"/>
            <a:r>
              <a:rPr lang="ru-RU" dirty="0">
                <a:latin typeface="Times New Roman" panose="02020603050405020304" pitchFamily="18" charset="0"/>
                <a:cs typeface="Times New Roman" panose="02020603050405020304" pitchFamily="18" charset="0"/>
              </a:rPr>
              <a:t>Во время весенних каникул Петя составил себе примерный план дня: зарядка и уборка в комнате – 1/30 суток; игры с друзьями на улице – 1/6 суток; помощь родителям – 1/12 суток; чтение книг – 1/24 суток; игры с друзьями в сети – 1/12 суток; чтение книг и игры с младшими братиком и сестренкой – 1/16 суток; завтрак, обед и ужин – 1/16 суток; игры в шахматы – 1/12 суток; сон – 10 часов. Можно ли выполнить такой план</a:t>
            </a:r>
            <a:r>
              <a:rPr lang="ru-R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Объясни свой ответ. Предложи свой вариант распределения времени чтобы план можно было реализовать.</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230698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990</Words>
  <Application>Microsoft Office PowerPoint</Application>
  <PresentationFormat>Экран (4:3)</PresentationFormat>
  <Paragraphs>100</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Презентация PowerPoint</vt:lpstr>
      <vt:lpstr>Анализ задания 1</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Елена Новикова</dc:creator>
  <cp:lastModifiedBy>Елена Новикова</cp:lastModifiedBy>
  <cp:revision>8</cp:revision>
  <dcterms:created xsi:type="dcterms:W3CDTF">2023-06-06T09:37:51Z</dcterms:created>
  <dcterms:modified xsi:type="dcterms:W3CDTF">2023-06-06T10:45:08Z</dcterms:modified>
</cp:coreProperties>
</file>