
<file path=[Content_Types].xml><?xml version="1.0" encoding="utf-8"?>
<Types xmlns="http://schemas.openxmlformats.org/package/2006/content-types">
  <Default Extension="emf" ContentType="image/x-emf"/>
  <Default Extension="png" ContentType="image/png"/>
  <Default Extension="gif" ContentType="image/gi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98" r:id="rId3"/>
    <p:sldId id="727" r:id="rId4"/>
    <p:sldId id="764" r:id="rId5"/>
    <p:sldId id="811" r:id="rId6"/>
    <p:sldId id="952" r:id="rId7"/>
    <p:sldId id="953" r:id="rId8"/>
    <p:sldId id="912" r:id="rId9"/>
    <p:sldId id="985" r:id="rId10"/>
    <p:sldId id="986" r:id="rId11"/>
    <p:sldId id="927" r:id="rId12"/>
    <p:sldId id="929" r:id="rId13"/>
    <p:sldId id="987" r:id="rId14"/>
    <p:sldId id="988" r:id="rId15"/>
    <p:sldId id="989" r:id="rId16"/>
    <p:sldId id="994" r:id="rId17"/>
    <p:sldId id="995" r:id="rId18"/>
    <p:sldId id="996" r:id="rId19"/>
    <p:sldId id="997" r:id="rId20"/>
    <p:sldId id="998" r:id="rId21"/>
    <p:sldId id="1000" r:id="rId22"/>
    <p:sldId id="1001" r:id="rId23"/>
    <p:sldId id="1002" r:id="rId24"/>
    <p:sldId id="1003" r:id="rId25"/>
    <p:sldId id="1005" r:id="rId26"/>
    <p:sldId id="1004" r:id="rId27"/>
    <p:sldId id="925" r:id="rId28"/>
  </p:sldIdLst>
  <p:sldSz cx="24384000" cy="13716000"/>
  <p:notesSz cx="6858000" cy="992632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Никита Силин" initials="НС" lastIdx="1" clrIdx="0"/>
  <p:cmAuthor id="2" name="Силин Никита Андреевич" initials="СНА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00B2CC"/>
    <a:srgbClr val="FF6600"/>
    <a:srgbClr val="FF9900"/>
    <a:srgbClr val="EFFAFF"/>
    <a:srgbClr val="DDF0FF"/>
    <a:srgbClr val="EBF6FF"/>
    <a:srgbClr val="EBEDFF"/>
    <a:srgbClr val="E5E8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79" autoAdjust="0"/>
    <p:restoredTop sz="99634" autoAdjust="0"/>
  </p:normalViewPr>
  <p:slideViewPr>
    <p:cSldViewPr snapToGrid="0">
      <p:cViewPr varScale="1">
        <p:scale>
          <a:sx n="59" d="100"/>
          <a:sy n="59" d="100"/>
        </p:scale>
        <p:origin x="-138" y="-108"/>
      </p:cViewPr>
      <p:guideLst>
        <p:guide orient="horz" pos="4320"/>
        <p:guide pos="77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8A8B27-42D2-4A57-A15B-777F84BE3B5A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F6291D9-D45B-456D-85A4-2B1F26A84B74}">
      <dgm:prSet phldrT="[Текст]"/>
      <dgm:spPr/>
      <dgm:t>
        <a:bodyPr/>
        <a:lstStyle/>
        <a:p>
          <a:r>
            <a:rPr lang="ru-RU" altLang="en-US" b="1" smtClean="0"/>
            <a:t>Типовые критерии оценки достижения результатов обучающихся в соответствии с ФГОС основного общего </a:t>
          </a:r>
          <a:br>
            <a:rPr lang="ru-RU" altLang="en-US" b="1" smtClean="0"/>
          </a:br>
          <a:r>
            <a:rPr lang="ru-RU" altLang="en-US" b="1" smtClean="0"/>
            <a:t>образования (ИСРО РАО)</a:t>
          </a:r>
          <a:endParaRPr lang="ru-RU"/>
        </a:p>
      </dgm:t>
    </dgm:pt>
    <dgm:pt modelId="{D49F2574-0092-4287-B0B2-0EEFF5390EED}" cxnId="{52CDFF3F-F7AE-4BFD-BD31-209DFA6EAE49}" type="parTrans">
      <dgm:prSet/>
      <dgm:spPr/>
      <dgm:t>
        <a:bodyPr/>
        <a:lstStyle/>
        <a:p>
          <a:endParaRPr lang="ru-RU"/>
        </a:p>
      </dgm:t>
    </dgm:pt>
    <dgm:pt modelId="{646F0022-BE27-427D-8A13-2D58C10AD9B4}" cxnId="{52CDFF3F-F7AE-4BFD-BD31-209DFA6EAE49}" type="sibTrans">
      <dgm:prSet/>
      <dgm:spPr/>
      <dgm:t>
        <a:bodyPr/>
        <a:lstStyle/>
        <a:p>
          <a:endParaRPr lang="ru-RU"/>
        </a:p>
      </dgm:t>
    </dgm:pt>
    <dgm:pt modelId="{89AC5839-4CDE-4FB2-B49C-8081DE7B66F6}">
      <dgm:prSet phldrT="[Текст]"/>
      <dgm:spPr/>
      <dgm:t>
        <a:bodyPr/>
        <a:lstStyle/>
        <a:p>
          <a:r>
            <a:rPr lang="ru-RU" altLang="en-US" b="1" smtClean="0"/>
            <a:t>Формирование и оценка метапредметных </a:t>
          </a:r>
          <a:br>
            <a:rPr lang="ru-RU" altLang="en-US" b="1" smtClean="0"/>
          </a:br>
          <a:r>
            <a:rPr lang="ru-RU" altLang="en-US" b="1" smtClean="0"/>
            <a:t>результатов: примеры заданий (ИСРО РАО)</a:t>
          </a:r>
          <a:endParaRPr lang="ru-RU"/>
        </a:p>
      </dgm:t>
    </dgm:pt>
    <dgm:pt modelId="{3F043BA3-8D24-4DEF-BF8A-714015B85EA3}" cxnId="{1BB65C34-9AC1-4C05-99C0-B394872223E4}" type="parTrans">
      <dgm:prSet/>
      <dgm:spPr/>
      <dgm:t>
        <a:bodyPr/>
        <a:lstStyle/>
        <a:p>
          <a:endParaRPr lang="ru-RU"/>
        </a:p>
      </dgm:t>
    </dgm:pt>
    <dgm:pt modelId="{E9971C59-BC18-41BA-BAF6-95860B5FDB19}" cxnId="{1BB65C34-9AC1-4C05-99C0-B394872223E4}" type="sibTrans">
      <dgm:prSet/>
      <dgm:spPr/>
      <dgm:t>
        <a:bodyPr/>
        <a:lstStyle/>
        <a:p>
          <a:endParaRPr lang="ru-RU"/>
        </a:p>
      </dgm:t>
    </dgm:pt>
    <dgm:pt modelId="{827F3D75-F896-4195-87C4-B7C4F22BD51C}">
      <dgm:prSet phldrT="[Текст]"/>
      <dgm:spPr/>
      <dgm:t>
        <a:bodyPr/>
        <a:lstStyle/>
        <a:p>
          <a:r>
            <a:rPr lang="ru-RU" altLang="en-US" b="1" smtClean="0"/>
            <a:t>ИСРО РАО: Критериальное оценивание учащихся в рамках текущего и промежуточного контроля</a:t>
          </a:r>
          <a:endParaRPr lang="ru-RU"/>
        </a:p>
      </dgm:t>
    </dgm:pt>
    <dgm:pt modelId="{CDCE2B30-F44D-4FD4-89C9-9F8688638A23}" cxnId="{D5E6BFA4-4863-4C10-A427-2B04A64100DC}" type="parTrans">
      <dgm:prSet/>
      <dgm:spPr/>
      <dgm:t>
        <a:bodyPr/>
        <a:lstStyle/>
        <a:p>
          <a:endParaRPr lang="ru-RU"/>
        </a:p>
      </dgm:t>
    </dgm:pt>
    <dgm:pt modelId="{38BE1936-986D-4592-8320-4475446DF0FC}" cxnId="{D5E6BFA4-4863-4C10-A427-2B04A64100DC}" type="sibTrans">
      <dgm:prSet/>
      <dgm:spPr/>
      <dgm:t>
        <a:bodyPr/>
        <a:lstStyle/>
        <a:p>
          <a:endParaRPr lang="ru-RU"/>
        </a:p>
      </dgm:t>
    </dgm:pt>
    <dgm:pt modelId="{7F3747E6-45E8-449B-8C64-44144C44A240}">
      <dgm:prSet phldrT="[Текст]"/>
      <dgm:spPr/>
      <dgm:t>
        <a:bodyPr/>
        <a:lstStyle/>
        <a:p>
          <a:r>
            <a:rPr lang="ru-RU" altLang="en-US" b="1" smtClean="0"/>
            <a:t>ФИОКО: «Формирующее оценивание. </a:t>
          </a:r>
          <a:br>
            <a:rPr lang="ru-RU" altLang="en-US" b="1" smtClean="0"/>
          </a:br>
          <a:r>
            <a:rPr lang="ru-RU" altLang="en-US" b="1" smtClean="0"/>
            <a:t>Лекция 3»</a:t>
          </a:r>
          <a:endParaRPr lang="ru-RU"/>
        </a:p>
      </dgm:t>
    </dgm:pt>
    <dgm:pt modelId="{969FF608-F7FB-4077-80D5-98F5AA9EA435}" cxnId="{85F49572-A086-412F-B19D-3DC2E8874702}" type="parTrans">
      <dgm:prSet/>
      <dgm:spPr/>
      <dgm:t>
        <a:bodyPr/>
        <a:lstStyle/>
        <a:p>
          <a:endParaRPr lang="ru-RU"/>
        </a:p>
      </dgm:t>
    </dgm:pt>
    <dgm:pt modelId="{1D56B4C3-DA26-403F-89DB-CEBE3FCA199E}" cxnId="{85F49572-A086-412F-B19D-3DC2E8874702}" type="sibTrans">
      <dgm:prSet/>
      <dgm:spPr/>
      <dgm:t>
        <a:bodyPr/>
        <a:lstStyle/>
        <a:p>
          <a:endParaRPr lang="ru-RU"/>
        </a:p>
      </dgm:t>
    </dgm:pt>
    <dgm:pt modelId="{E3B1C0A4-97BA-4A97-B283-BFC853662EDA}" type="pres">
      <dgm:prSet presAssocID="{DB8A8B27-42D2-4A57-A15B-777F84BE3B5A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73C3086-F7B5-42F5-A939-BDF42E53E52C}" type="pres">
      <dgm:prSet presAssocID="{DB8A8B27-42D2-4A57-A15B-777F84BE3B5A}" presName="diamond" presStyleLbl="bgShp" presStyleIdx="0" presStyleCnt="1"/>
      <dgm:spPr/>
    </dgm:pt>
    <dgm:pt modelId="{A86F3297-2141-4C13-9812-44A30FBE5A92}" type="pres">
      <dgm:prSet presAssocID="{DB8A8B27-42D2-4A57-A15B-777F84BE3B5A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DE8DB1-B306-4731-8C31-A78424CEE303}" type="pres">
      <dgm:prSet presAssocID="{DB8A8B27-42D2-4A57-A15B-777F84BE3B5A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799E41-DB2F-4811-844A-2CD84C25B74C}" type="pres">
      <dgm:prSet presAssocID="{DB8A8B27-42D2-4A57-A15B-777F84BE3B5A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A8F981-6633-4E89-886D-191D986B29F9}" type="pres">
      <dgm:prSet presAssocID="{DB8A8B27-42D2-4A57-A15B-777F84BE3B5A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F49572-A086-412F-B19D-3DC2E8874702}" srcId="{DB8A8B27-42D2-4A57-A15B-777F84BE3B5A}" destId="{7F3747E6-45E8-449B-8C64-44144C44A240}" srcOrd="3" destOrd="0" parTransId="{969FF608-F7FB-4077-80D5-98F5AA9EA435}" sibTransId="{1D56B4C3-DA26-403F-89DB-CEBE3FCA199E}"/>
    <dgm:cxn modelId="{D5E6BFA4-4863-4C10-A427-2B04A64100DC}" srcId="{DB8A8B27-42D2-4A57-A15B-777F84BE3B5A}" destId="{827F3D75-F896-4195-87C4-B7C4F22BD51C}" srcOrd="2" destOrd="0" parTransId="{CDCE2B30-F44D-4FD4-89C9-9F8688638A23}" sibTransId="{38BE1936-986D-4592-8320-4475446DF0FC}"/>
    <dgm:cxn modelId="{1BB65C34-9AC1-4C05-99C0-B394872223E4}" srcId="{DB8A8B27-42D2-4A57-A15B-777F84BE3B5A}" destId="{89AC5839-4CDE-4FB2-B49C-8081DE7B66F6}" srcOrd="1" destOrd="0" parTransId="{3F043BA3-8D24-4DEF-BF8A-714015B85EA3}" sibTransId="{E9971C59-BC18-41BA-BAF6-95860B5FDB19}"/>
    <dgm:cxn modelId="{3477CEFA-81BC-4CF2-A730-4CF0BB988357}" type="presOf" srcId="{AF6291D9-D45B-456D-85A4-2B1F26A84B74}" destId="{A86F3297-2141-4C13-9812-44A30FBE5A92}" srcOrd="0" destOrd="0" presId="urn:microsoft.com/office/officeart/2005/8/layout/matrix3"/>
    <dgm:cxn modelId="{52CDFF3F-F7AE-4BFD-BD31-209DFA6EAE49}" srcId="{DB8A8B27-42D2-4A57-A15B-777F84BE3B5A}" destId="{AF6291D9-D45B-456D-85A4-2B1F26A84B74}" srcOrd="0" destOrd="0" parTransId="{D49F2574-0092-4287-B0B2-0EEFF5390EED}" sibTransId="{646F0022-BE27-427D-8A13-2D58C10AD9B4}"/>
    <dgm:cxn modelId="{E5A63D72-5F29-4B7D-A4A0-7A8777618971}" type="presOf" srcId="{827F3D75-F896-4195-87C4-B7C4F22BD51C}" destId="{FC799E41-DB2F-4811-844A-2CD84C25B74C}" srcOrd="0" destOrd="0" presId="urn:microsoft.com/office/officeart/2005/8/layout/matrix3"/>
    <dgm:cxn modelId="{14446147-A37D-4219-A941-9E1F8059B144}" type="presOf" srcId="{DB8A8B27-42D2-4A57-A15B-777F84BE3B5A}" destId="{E3B1C0A4-97BA-4A97-B283-BFC853662EDA}" srcOrd="0" destOrd="0" presId="urn:microsoft.com/office/officeart/2005/8/layout/matrix3"/>
    <dgm:cxn modelId="{32DF961F-4F8B-40CA-A396-29619CE299C2}" type="presOf" srcId="{89AC5839-4CDE-4FB2-B49C-8081DE7B66F6}" destId="{53DE8DB1-B306-4731-8C31-A78424CEE303}" srcOrd="0" destOrd="0" presId="urn:microsoft.com/office/officeart/2005/8/layout/matrix3"/>
    <dgm:cxn modelId="{0FC25170-C9DE-4760-A75B-21CC31551305}" type="presOf" srcId="{7F3747E6-45E8-449B-8C64-44144C44A240}" destId="{C6A8F981-6633-4E89-886D-191D986B29F9}" srcOrd="0" destOrd="0" presId="urn:microsoft.com/office/officeart/2005/8/layout/matrix3"/>
    <dgm:cxn modelId="{FD28D8D4-2808-46DE-B9F5-FCE2701E5286}" type="presParOf" srcId="{E3B1C0A4-97BA-4A97-B283-BFC853662EDA}" destId="{673C3086-F7B5-42F5-A939-BDF42E53E52C}" srcOrd="0" destOrd="0" presId="urn:microsoft.com/office/officeart/2005/8/layout/matrix3"/>
    <dgm:cxn modelId="{11900560-1C15-472C-AF4E-75A4592F8284}" type="presParOf" srcId="{E3B1C0A4-97BA-4A97-B283-BFC853662EDA}" destId="{A86F3297-2141-4C13-9812-44A30FBE5A92}" srcOrd="1" destOrd="0" presId="urn:microsoft.com/office/officeart/2005/8/layout/matrix3"/>
    <dgm:cxn modelId="{A5956340-5EAA-4A33-AB51-EDCF6380056F}" type="presParOf" srcId="{E3B1C0A4-97BA-4A97-B283-BFC853662EDA}" destId="{53DE8DB1-B306-4731-8C31-A78424CEE303}" srcOrd="2" destOrd="0" presId="urn:microsoft.com/office/officeart/2005/8/layout/matrix3"/>
    <dgm:cxn modelId="{8DF345AD-62C2-436A-96E0-2B9F6BD5D433}" type="presParOf" srcId="{E3B1C0A4-97BA-4A97-B283-BFC853662EDA}" destId="{FC799E41-DB2F-4811-844A-2CD84C25B74C}" srcOrd="3" destOrd="0" presId="urn:microsoft.com/office/officeart/2005/8/layout/matrix3"/>
    <dgm:cxn modelId="{CBE856AF-5844-4D00-8453-DB3CF0125911}" type="presParOf" srcId="{E3B1C0A4-97BA-4A97-B283-BFC853662EDA}" destId="{C6A8F981-6633-4E89-886D-191D986B29F9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A5BF9E1-0C1A-4043-BB09-85D1FC9DB972}" type="doc">
      <dgm:prSet loTypeId="urn:microsoft.com/office/officeart/2005/8/layout/arrow1" loCatId="relationship" qsTypeId="urn:microsoft.com/office/officeart/2005/8/quickstyle/simple5" qsCatId="simple" csTypeId="urn:microsoft.com/office/officeart/2005/8/colors/accent1_3" csCatId="accent1" phldr="0"/>
      <dgm:spPr/>
      <dgm:t>
        <a:bodyPr/>
        <a:p>
          <a:endParaRPr lang="en-US"/>
        </a:p>
      </dgm:t>
    </dgm:pt>
    <dgm:pt modelId="{40F21FDA-305A-470A-9F13-53CE6B264B08}">
      <dgm:prSet phldrT="[Text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b="1"/>
            <a:t>планирование результатов на основании содержания УМК</a:t>
          </a:r>
          <a:r>
            <a:rPr lang="ru-RU" altLang="en-US" b="1"/>
            <a:t/>
          </a:r>
          <a:endParaRPr lang="ru-RU" altLang="en-US" b="1"/>
        </a:p>
      </dgm:t>
    </dgm:pt>
    <dgm:pt modelId="{2344895C-6CF9-45DD-B3B9-F158B0CAE572}" cxnId="{DCFB903B-7AEB-4504-8C32-6914B25238E1}" type="parTrans">
      <dgm:prSet/>
      <dgm:spPr/>
      <dgm:t>
        <a:bodyPr/>
        <a:p>
          <a:endParaRPr lang="en-US"/>
        </a:p>
      </dgm:t>
    </dgm:pt>
    <dgm:pt modelId="{EA8F5F98-5895-4704-875C-F8198E1E23A7}" cxnId="{DCFB903B-7AEB-4504-8C32-6914B25238E1}" type="sibTrans">
      <dgm:prSet/>
      <dgm:spPr/>
      <dgm:t>
        <a:bodyPr/>
        <a:p>
          <a:endParaRPr lang="en-US"/>
        </a:p>
      </dgm:t>
    </dgm:pt>
    <dgm:pt modelId="{9A244F05-1801-4602-934B-AF1BCBF5B90F}">
      <dgm:prSet phldrT="[Text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b="1"/>
            <a:t>планирование результатов на основании анализа затруднений обуч-ся</a:t>
          </a:r>
          <a:r>
            <a:rPr lang="ru-RU" altLang="en-US" b="1"/>
            <a:t/>
          </a:r>
          <a:endParaRPr lang="ru-RU" altLang="en-US" b="1"/>
        </a:p>
      </dgm:t>
    </dgm:pt>
    <dgm:pt modelId="{AB698F9A-8A25-40B0-9602-02B8C0292676}" cxnId="{EB1D658F-D440-400C-ACEC-66E7F27971E9}" type="parTrans">
      <dgm:prSet/>
      <dgm:spPr/>
      <dgm:t>
        <a:bodyPr/>
        <a:p>
          <a:endParaRPr lang="en-US"/>
        </a:p>
      </dgm:t>
    </dgm:pt>
    <dgm:pt modelId="{B194D85A-6A7B-4F53-A409-521901B6B0CA}" cxnId="{EB1D658F-D440-400C-ACEC-66E7F27971E9}" type="sibTrans">
      <dgm:prSet/>
      <dgm:spPr/>
      <dgm:t>
        <a:bodyPr/>
        <a:p>
          <a:endParaRPr lang="en-US"/>
        </a:p>
      </dgm:t>
    </dgm:pt>
    <dgm:pt modelId="{2DB0A417-8641-4579-AFE3-7716B19EB3F5}" type="pres">
      <dgm:prSet presAssocID="{BA5BF9E1-0C1A-4043-BB09-85D1FC9DB972}" presName="cycle" presStyleCnt="0">
        <dgm:presLayoutVars>
          <dgm:dir/>
          <dgm:resizeHandles val="exact"/>
        </dgm:presLayoutVars>
      </dgm:prSet>
      <dgm:spPr/>
    </dgm:pt>
    <dgm:pt modelId="{CBA28F03-EC7C-42D1-A65C-4ACF2172944D}" type="pres">
      <dgm:prSet presAssocID="{40F21FDA-305A-470A-9F13-53CE6B264B08}" presName="arrow" presStyleLbl="node1" presStyleIdx="0" presStyleCnt="2">
        <dgm:presLayoutVars>
          <dgm:bulletEnabled val="1"/>
        </dgm:presLayoutVars>
      </dgm:prSet>
      <dgm:spPr/>
    </dgm:pt>
    <dgm:pt modelId="{A43608A1-D273-43C4-B238-5DFB8DED051C}" type="pres">
      <dgm:prSet presAssocID="{9A244F05-1801-4602-934B-AF1BCBF5B90F}" presName="arrow" presStyleLbl="node1" presStyleIdx="1" presStyleCnt="2">
        <dgm:presLayoutVars>
          <dgm:bulletEnabled val="1"/>
        </dgm:presLayoutVars>
      </dgm:prSet>
      <dgm:spPr/>
    </dgm:pt>
  </dgm:ptLst>
  <dgm:cxnLst>
    <dgm:cxn modelId="{DCFB903B-7AEB-4504-8C32-6914B25238E1}" srcId="{BA5BF9E1-0C1A-4043-BB09-85D1FC9DB972}" destId="{40F21FDA-305A-470A-9F13-53CE6B264B08}" srcOrd="0" destOrd="0" parTransId="{2344895C-6CF9-45DD-B3B9-F158B0CAE572}" sibTransId="{EA8F5F98-5895-4704-875C-F8198E1E23A7}"/>
    <dgm:cxn modelId="{EB1D658F-D440-400C-ACEC-66E7F27971E9}" srcId="{BA5BF9E1-0C1A-4043-BB09-85D1FC9DB972}" destId="{9A244F05-1801-4602-934B-AF1BCBF5B90F}" srcOrd="1" destOrd="0" parTransId="{AB698F9A-8A25-40B0-9602-02B8C0292676}" sibTransId="{B194D85A-6A7B-4F53-A409-521901B6B0CA}"/>
    <dgm:cxn modelId="{C33AD4C1-861F-4466-8910-BAE576938E22}" type="presOf" srcId="{BA5BF9E1-0C1A-4043-BB09-85D1FC9DB972}" destId="{2DB0A417-8641-4579-AFE3-7716B19EB3F5}" srcOrd="0" destOrd="0" presId="urn:microsoft.com/office/officeart/2005/8/layout/arrow1"/>
    <dgm:cxn modelId="{B95980DC-1B57-4925-8906-22FE388E8DBA}" type="presParOf" srcId="{2DB0A417-8641-4579-AFE3-7716B19EB3F5}" destId="{CBA28F03-EC7C-42D1-A65C-4ACF2172944D}" srcOrd="0" destOrd="0" presId="urn:microsoft.com/office/officeart/2005/8/layout/arrow1"/>
    <dgm:cxn modelId="{D653ED24-A217-40C8-A8B3-2980F49FEAF7}" type="presOf" srcId="{40F21FDA-305A-470A-9F13-53CE6B264B08}" destId="{CBA28F03-EC7C-42D1-A65C-4ACF2172944D}" srcOrd="0" destOrd="0" presId="urn:microsoft.com/office/officeart/2005/8/layout/arrow1"/>
    <dgm:cxn modelId="{EFD028DD-CB85-48E5-AF80-21C0EAF2F74E}" type="presParOf" srcId="{2DB0A417-8641-4579-AFE3-7716B19EB3F5}" destId="{A43608A1-D273-43C4-B238-5DFB8DED051C}" srcOrd="1" destOrd="0" presId="urn:microsoft.com/office/officeart/2005/8/layout/arrow1"/>
    <dgm:cxn modelId="{70E877A8-F389-4BD5-81B8-C5F9C25D26FE}" type="presOf" srcId="{9A244F05-1801-4602-934B-AF1BCBF5B90F}" destId="{A43608A1-D273-43C4-B238-5DFB8DED051C}" srcOrd="0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BE40EF7-4FDB-46DC-AD5C-7AA9927BCDC4}" type="doc">
      <dgm:prSet loTypeId="urn:microsoft.com/office/officeart/2005/8/layout/bProcess3" loCatId="process" qsTypeId="urn:microsoft.com/office/officeart/2005/8/quickstyle/simple2" qsCatId="simple" csTypeId="urn:microsoft.com/office/officeart/2005/8/colors/accent1_5" csCatId="accent1" phldr="0"/>
      <dgm:spPr/>
      <dgm:t>
        <a:bodyPr/>
        <a:p>
          <a:endParaRPr lang="en-US"/>
        </a:p>
      </dgm:t>
    </dgm:pt>
    <dgm:pt modelId="{79A907BE-6A57-46F9-949B-2F83975E5013}">
      <dgm:prSet phldrT="[Text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/>
            <a:t>анализ затруднений обуч-ся</a:t>
          </a:r>
          <a:endParaRPr lang="ru-RU" altLang="en-US"/>
        </a:p>
      </dgm:t>
    </dgm:pt>
    <dgm:pt modelId="{27508ADE-09B9-4692-B3B1-997C0A038367}" cxnId="{7D6E09B7-3622-4F74-B318-71E01B5ACEFE}" type="parTrans">
      <dgm:prSet/>
      <dgm:spPr/>
      <dgm:t>
        <a:bodyPr/>
        <a:p>
          <a:endParaRPr lang="en-US"/>
        </a:p>
      </dgm:t>
    </dgm:pt>
    <dgm:pt modelId="{6E764295-1C97-4A8A-BB23-8F6587B65D20}" cxnId="{7D6E09B7-3622-4F74-B318-71E01B5ACEFE}" type="sibTrans">
      <dgm:prSet/>
      <dgm:spPr/>
      <dgm:t>
        <a:bodyPr/>
        <a:p>
          <a:endParaRPr lang="en-US"/>
        </a:p>
      </dgm:t>
    </dgm:pt>
    <dgm:pt modelId="{047E9EF6-99D9-47D4-8421-7851F36A512F}">
      <dgm:prSet phldrT="[Text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/>
            <a:t>планирование рез-ов образования</a:t>
          </a:r>
          <a:r>
            <a:rPr lang="ru-RU" altLang="en-US"/>
            <a:t/>
          </a:r>
          <a:endParaRPr lang="ru-RU" altLang="en-US"/>
        </a:p>
      </dgm:t>
    </dgm:pt>
    <dgm:pt modelId="{2AC7BC3F-1829-4928-9FDD-1BD085861192}" cxnId="{85198C06-EF66-4CA1-B13F-B15663D3A33C}" type="parTrans">
      <dgm:prSet/>
      <dgm:spPr/>
      <dgm:t>
        <a:bodyPr/>
        <a:p>
          <a:endParaRPr lang="en-US"/>
        </a:p>
      </dgm:t>
    </dgm:pt>
    <dgm:pt modelId="{B3A60D08-4CF1-4AD3-A554-8DA1472F6362}" cxnId="{85198C06-EF66-4CA1-B13F-B15663D3A33C}" type="sibTrans">
      <dgm:prSet/>
      <dgm:spPr/>
      <dgm:t>
        <a:bodyPr/>
        <a:p>
          <a:endParaRPr lang="en-US"/>
        </a:p>
      </dgm:t>
    </dgm:pt>
    <dgm:pt modelId="{9B99C3CE-0550-4254-B164-BB9424E18E56}">
      <dgm:prSet phldrT="[Text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/>
            <a:t>отбор содержания</a:t>
          </a:r>
          <a:r>
            <a:rPr lang="ru-RU" altLang="en-US"/>
            <a:t/>
          </a:r>
          <a:endParaRPr lang="ru-RU" altLang="en-US"/>
        </a:p>
      </dgm:t>
    </dgm:pt>
    <dgm:pt modelId="{CF18C7ED-262E-47EB-A8BC-BC18A4B2756C}" cxnId="{949B2781-25FB-4822-B754-0AD464EC74B0}" type="parTrans">
      <dgm:prSet/>
      <dgm:spPr/>
      <dgm:t>
        <a:bodyPr/>
        <a:p>
          <a:endParaRPr lang="en-US"/>
        </a:p>
      </dgm:t>
    </dgm:pt>
    <dgm:pt modelId="{C20DFEDB-A5DA-48B1-860C-C64E9FB9889D}" cxnId="{949B2781-25FB-4822-B754-0AD464EC74B0}" type="sibTrans">
      <dgm:prSet/>
      <dgm:spPr/>
      <dgm:t>
        <a:bodyPr/>
        <a:p>
          <a:endParaRPr lang="en-US"/>
        </a:p>
      </dgm:t>
    </dgm:pt>
    <dgm:pt modelId="{4DBF9FC0-7F11-49D1-A13A-F9EF16035E78}">
      <dgm:prSet phldrT="[Text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/>
            <a:t>выбор форм и методов учебной деят-ти</a:t>
          </a:r>
          <a:endParaRPr lang="ru-RU" altLang="en-US"/>
        </a:p>
      </dgm:t>
    </dgm:pt>
    <dgm:pt modelId="{716438C4-1259-4C94-B7A8-3756D5685E48}" cxnId="{CAB34320-6456-4AB8-BA64-9A4E86D83B8F}" type="parTrans">
      <dgm:prSet/>
      <dgm:spPr/>
      <dgm:t>
        <a:bodyPr/>
        <a:p>
          <a:endParaRPr lang="en-US"/>
        </a:p>
      </dgm:t>
    </dgm:pt>
    <dgm:pt modelId="{627790A7-E5AF-4DEF-9847-DE068ABD657B}" cxnId="{CAB34320-6456-4AB8-BA64-9A4E86D83B8F}" type="sibTrans">
      <dgm:prSet/>
      <dgm:spPr/>
      <dgm:t>
        <a:bodyPr/>
        <a:p>
          <a:endParaRPr lang="en-US"/>
        </a:p>
      </dgm:t>
    </dgm:pt>
    <dgm:pt modelId="{3B57DE3A-D0CA-4A4A-A50B-01FBE031AA69}">
      <dgm:prSet phldrT="[Text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/>
            <a:t>выбор форм проверки и самопроверки</a:t>
          </a:r>
          <a:r>
            <a:rPr lang="ru-RU" altLang="en-US"/>
            <a:t/>
          </a:r>
          <a:endParaRPr lang="ru-RU" altLang="en-US"/>
        </a:p>
      </dgm:t>
    </dgm:pt>
    <dgm:pt modelId="{98FA3677-4FAE-4C5E-B3CE-CF3B6D80F4A1}" cxnId="{359B5C82-A06C-49EC-8CB8-2C48C0365D99}" type="parTrans">
      <dgm:prSet/>
      <dgm:spPr/>
      <dgm:t>
        <a:bodyPr/>
        <a:p>
          <a:endParaRPr lang="en-US"/>
        </a:p>
      </dgm:t>
    </dgm:pt>
    <dgm:pt modelId="{D4875198-FB6C-46A1-9EC3-6A21426D178B}" cxnId="{359B5C82-A06C-49EC-8CB8-2C48C0365D99}" type="sibTrans">
      <dgm:prSet/>
      <dgm:spPr/>
      <dgm:t>
        <a:bodyPr/>
        <a:p>
          <a:endParaRPr lang="en-US"/>
        </a:p>
      </dgm:t>
    </dgm:pt>
    <dgm:pt modelId="{1623B4C5-2499-4637-B07C-6AE8AE2BD718}" type="pres">
      <dgm:prSet presAssocID="{4BE40EF7-4FDB-46DC-AD5C-7AA9927BCDC4}" presName="Name0" presStyleCnt="0">
        <dgm:presLayoutVars>
          <dgm:dir/>
          <dgm:resizeHandles val="exact"/>
        </dgm:presLayoutVars>
      </dgm:prSet>
      <dgm:spPr/>
    </dgm:pt>
    <dgm:pt modelId="{2FBE2C1E-1D94-400F-A227-985D4DA10085}" type="pres">
      <dgm:prSet presAssocID="{79A907BE-6A57-46F9-949B-2F83975E5013}" presName="node" presStyleLbl="node1" presStyleIdx="0" presStyleCnt="5">
        <dgm:presLayoutVars>
          <dgm:bulletEnabled val="1"/>
        </dgm:presLayoutVars>
      </dgm:prSet>
      <dgm:spPr/>
    </dgm:pt>
    <dgm:pt modelId="{9F73252C-5345-45F1-A6FA-69E44781CCB0}" type="pres">
      <dgm:prSet presAssocID="{6E764295-1C97-4A8A-BB23-8F6587B65D20}" presName="sibTrans" presStyleLbl="sibTrans1D1" presStyleIdx="0" presStyleCnt="4"/>
      <dgm:spPr/>
    </dgm:pt>
    <dgm:pt modelId="{0A91809B-8299-4CB8-B3C9-28D901126CE1}" type="pres">
      <dgm:prSet presAssocID="{6E764295-1C97-4A8A-BB23-8F6587B65D20}" presName="connectorText" presStyleCnt="0"/>
      <dgm:spPr/>
    </dgm:pt>
    <dgm:pt modelId="{0482690C-586E-41D6-8B40-4CA7581A9CE9}" type="pres">
      <dgm:prSet presAssocID="{047E9EF6-99D9-47D4-8421-7851F36A512F}" presName="node" presStyleLbl="node1" presStyleIdx="1" presStyleCnt="5">
        <dgm:presLayoutVars>
          <dgm:bulletEnabled val="1"/>
        </dgm:presLayoutVars>
      </dgm:prSet>
      <dgm:spPr/>
    </dgm:pt>
    <dgm:pt modelId="{EBB69596-36AB-40F1-91C5-FC3350A00067}" type="pres">
      <dgm:prSet presAssocID="{B3A60D08-4CF1-4AD3-A554-8DA1472F6362}" presName="sibTrans" presStyleLbl="sibTrans1D1" presStyleIdx="1" presStyleCnt="4"/>
      <dgm:spPr/>
    </dgm:pt>
    <dgm:pt modelId="{9F0FF7A9-40E9-4C02-BFFF-6F0641C2389B}" type="pres">
      <dgm:prSet presAssocID="{B3A60D08-4CF1-4AD3-A554-8DA1472F6362}" presName="connectorText" presStyleCnt="0"/>
      <dgm:spPr/>
    </dgm:pt>
    <dgm:pt modelId="{E5145E43-B450-47CE-B1E5-1482BCF4071D}" type="pres">
      <dgm:prSet presAssocID="{9B99C3CE-0550-4254-B164-BB9424E18E56}" presName="node" presStyleLbl="node1" presStyleIdx="2" presStyleCnt="5">
        <dgm:presLayoutVars>
          <dgm:bulletEnabled val="1"/>
        </dgm:presLayoutVars>
      </dgm:prSet>
      <dgm:spPr/>
    </dgm:pt>
    <dgm:pt modelId="{31F3FE5F-74B2-48F8-89DC-AE29DBB498B0}" type="pres">
      <dgm:prSet presAssocID="{C20DFEDB-A5DA-48B1-860C-C64E9FB9889D}" presName="sibTrans" presStyleLbl="sibTrans1D1" presStyleIdx="2" presStyleCnt="4"/>
      <dgm:spPr/>
    </dgm:pt>
    <dgm:pt modelId="{EF27A438-6BA1-43B2-9139-DBAF3CBBEF89}" type="pres">
      <dgm:prSet presAssocID="{C20DFEDB-A5DA-48B1-860C-C64E9FB9889D}" presName="connectorText" presStyleCnt="0"/>
      <dgm:spPr/>
    </dgm:pt>
    <dgm:pt modelId="{13492D71-E670-42C9-A619-1DE9B5F887F1}" type="pres">
      <dgm:prSet presAssocID="{4DBF9FC0-7F11-49D1-A13A-F9EF16035E78}" presName="node" presStyleLbl="node1" presStyleIdx="3" presStyleCnt="5">
        <dgm:presLayoutVars>
          <dgm:bulletEnabled val="1"/>
        </dgm:presLayoutVars>
      </dgm:prSet>
      <dgm:spPr/>
    </dgm:pt>
    <dgm:pt modelId="{E85A6953-055C-454F-835D-7FF8096CA491}" type="pres">
      <dgm:prSet presAssocID="{627790A7-E5AF-4DEF-9847-DE068ABD657B}" presName="sibTrans" presStyleLbl="sibTrans1D1" presStyleIdx="3" presStyleCnt="4"/>
      <dgm:spPr/>
    </dgm:pt>
    <dgm:pt modelId="{EB69ECB2-9BFD-4754-8113-1A1F7EFC836E}" type="pres">
      <dgm:prSet presAssocID="{627790A7-E5AF-4DEF-9847-DE068ABD657B}" presName="connectorText" presStyleCnt="0"/>
      <dgm:spPr/>
    </dgm:pt>
    <dgm:pt modelId="{F80816D7-392E-4741-B9A3-C73586F7EC67}" type="pres">
      <dgm:prSet presAssocID="{3B57DE3A-D0CA-4A4A-A50B-01FBE031AA69}" presName="node" presStyleLbl="node1" presStyleIdx="4" presStyleCnt="5">
        <dgm:presLayoutVars>
          <dgm:bulletEnabled val="1"/>
        </dgm:presLayoutVars>
      </dgm:prSet>
      <dgm:spPr/>
    </dgm:pt>
  </dgm:ptLst>
  <dgm:cxnLst>
    <dgm:cxn modelId="{7D6E09B7-3622-4F74-B318-71E01B5ACEFE}" srcId="{4BE40EF7-4FDB-46DC-AD5C-7AA9927BCDC4}" destId="{79A907BE-6A57-46F9-949B-2F83975E5013}" srcOrd="0" destOrd="0" parTransId="{27508ADE-09B9-4692-B3B1-997C0A038367}" sibTransId="{6E764295-1C97-4A8A-BB23-8F6587B65D20}"/>
    <dgm:cxn modelId="{85198C06-EF66-4CA1-B13F-B15663D3A33C}" srcId="{4BE40EF7-4FDB-46DC-AD5C-7AA9927BCDC4}" destId="{047E9EF6-99D9-47D4-8421-7851F36A512F}" srcOrd="1" destOrd="0" parTransId="{2AC7BC3F-1829-4928-9FDD-1BD085861192}" sibTransId="{B3A60D08-4CF1-4AD3-A554-8DA1472F6362}"/>
    <dgm:cxn modelId="{949B2781-25FB-4822-B754-0AD464EC74B0}" srcId="{4BE40EF7-4FDB-46DC-AD5C-7AA9927BCDC4}" destId="{9B99C3CE-0550-4254-B164-BB9424E18E56}" srcOrd="2" destOrd="0" parTransId="{CF18C7ED-262E-47EB-A8BC-BC18A4B2756C}" sibTransId="{C20DFEDB-A5DA-48B1-860C-C64E9FB9889D}"/>
    <dgm:cxn modelId="{CAB34320-6456-4AB8-BA64-9A4E86D83B8F}" srcId="{4BE40EF7-4FDB-46DC-AD5C-7AA9927BCDC4}" destId="{4DBF9FC0-7F11-49D1-A13A-F9EF16035E78}" srcOrd="3" destOrd="0" parTransId="{716438C4-1259-4C94-B7A8-3756D5685E48}" sibTransId="{627790A7-E5AF-4DEF-9847-DE068ABD657B}"/>
    <dgm:cxn modelId="{359B5C82-A06C-49EC-8CB8-2C48C0365D99}" srcId="{4BE40EF7-4FDB-46DC-AD5C-7AA9927BCDC4}" destId="{3B57DE3A-D0CA-4A4A-A50B-01FBE031AA69}" srcOrd="4" destOrd="0" parTransId="{98FA3677-4FAE-4C5E-B3CE-CF3B6D80F4A1}" sibTransId="{D4875198-FB6C-46A1-9EC3-6A21426D178B}"/>
    <dgm:cxn modelId="{A405C8F8-EF28-4F25-A9C5-F0466E5561B9}" type="presOf" srcId="{4BE40EF7-4FDB-46DC-AD5C-7AA9927BCDC4}" destId="{1623B4C5-2499-4637-B07C-6AE8AE2BD718}" srcOrd="0" destOrd="0" presId="urn:microsoft.com/office/officeart/2005/8/layout/bProcess3"/>
    <dgm:cxn modelId="{51564F67-6A1F-42C8-960B-8F51FEB5E21C}" type="presParOf" srcId="{1623B4C5-2499-4637-B07C-6AE8AE2BD718}" destId="{2FBE2C1E-1D94-400F-A227-985D4DA10085}" srcOrd="0" destOrd="0" presId="urn:microsoft.com/office/officeart/2005/8/layout/bProcess3"/>
    <dgm:cxn modelId="{C3E25744-8EE6-46E4-8D4C-3658F271590E}" type="presOf" srcId="{79A907BE-6A57-46F9-949B-2F83975E5013}" destId="{2FBE2C1E-1D94-400F-A227-985D4DA10085}" srcOrd="0" destOrd="0" presId="urn:microsoft.com/office/officeart/2005/8/layout/bProcess3"/>
    <dgm:cxn modelId="{4849D5FC-8E53-46B4-9AF6-5FBD4C05F7C1}" type="presParOf" srcId="{1623B4C5-2499-4637-B07C-6AE8AE2BD718}" destId="{9F73252C-5345-45F1-A6FA-69E44781CCB0}" srcOrd="1" destOrd="0" presId="urn:microsoft.com/office/officeart/2005/8/layout/bProcess3"/>
    <dgm:cxn modelId="{3B3CA9E8-E196-4DB6-A90A-86A14495FA0C}" type="presOf" srcId="{6E764295-1C97-4A8A-BB23-8F6587B65D20}" destId="{9F73252C-5345-45F1-A6FA-69E44781CCB0}" srcOrd="0" destOrd="0" presId="urn:microsoft.com/office/officeart/2005/8/layout/bProcess3"/>
    <dgm:cxn modelId="{075DB208-D9CB-468D-9B2F-0FF1CF608C4D}" type="presParOf" srcId="{9F73252C-5345-45F1-A6FA-69E44781CCB0}" destId="{0A91809B-8299-4CB8-B3C9-28D901126CE1}" srcOrd="0" destOrd="1" presId="urn:microsoft.com/office/officeart/2005/8/layout/bProcess3"/>
    <dgm:cxn modelId="{A796FEA9-1865-4BEB-B9D8-AF4047ACB9E2}" type="presOf" srcId="{6E764295-1C97-4A8A-BB23-8F6587B65D20}" destId="{0A91809B-8299-4CB8-B3C9-28D901126CE1}" srcOrd="1" destOrd="0" presId="urn:microsoft.com/office/officeart/2005/8/layout/bProcess3"/>
    <dgm:cxn modelId="{E8CBAF87-7BE5-49EF-B0C3-1F5D37A0B5FB}" type="presParOf" srcId="{1623B4C5-2499-4637-B07C-6AE8AE2BD718}" destId="{0482690C-586E-41D6-8B40-4CA7581A9CE9}" srcOrd="2" destOrd="0" presId="urn:microsoft.com/office/officeart/2005/8/layout/bProcess3"/>
    <dgm:cxn modelId="{1546D4F9-A5F1-4446-8763-AA70EAC999AA}" type="presOf" srcId="{047E9EF6-99D9-47D4-8421-7851F36A512F}" destId="{0482690C-586E-41D6-8B40-4CA7581A9CE9}" srcOrd="0" destOrd="0" presId="urn:microsoft.com/office/officeart/2005/8/layout/bProcess3"/>
    <dgm:cxn modelId="{F148050A-434A-4547-AFD9-DC67EA2F671E}" type="presParOf" srcId="{1623B4C5-2499-4637-B07C-6AE8AE2BD718}" destId="{EBB69596-36AB-40F1-91C5-FC3350A00067}" srcOrd="3" destOrd="0" presId="urn:microsoft.com/office/officeart/2005/8/layout/bProcess3"/>
    <dgm:cxn modelId="{3D986228-544B-42D3-9B5A-8945E0D84308}" type="presOf" srcId="{B3A60D08-4CF1-4AD3-A554-8DA1472F6362}" destId="{EBB69596-36AB-40F1-91C5-FC3350A00067}" srcOrd="0" destOrd="0" presId="urn:microsoft.com/office/officeart/2005/8/layout/bProcess3"/>
    <dgm:cxn modelId="{DA743E8C-E478-423F-A853-8F7C74DF2C8C}" type="presParOf" srcId="{EBB69596-36AB-40F1-91C5-FC3350A00067}" destId="{9F0FF7A9-40E9-4C02-BFFF-6F0641C2389B}" srcOrd="0" destOrd="3" presId="urn:microsoft.com/office/officeart/2005/8/layout/bProcess3"/>
    <dgm:cxn modelId="{5C9D5F2F-CEA1-48E1-9951-8DBB039C784C}" type="presOf" srcId="{B3A60D08-4CF1-4AD3-A554-8DA1472F6362}" destId="{9F0FF7A9-40E9-4C02-BFFF-6F0641C2389B}" srcOrd="1" destOrd="0" presId="urn:microsoft.com/office/officeart/2005/8/layout/bProcess3"/>
    <dgm:cxn modelId="{F414271A-1312-46A1-8AB6-E3F7141B6F40}" type="presParOf" srcId="{1623B4C5-2499-4637-B07C-6AE8AE2BD718}" destId="{E5145E43-B450-47CE-B1E5-1482BCF4071D}" srcOrd="4" destOrd="0" presId="urn:microsoft.com/office/officeart/2005/8/layout/bProcess3"/>
    <dgm:cxn modelId="{7C2209C4-EF6F-4707-9143-B892CABB09FA}" type="presOf" srcId="{9B99C3CE-0550-4254-B164-BB9424E18E56}" destId="{E5145E43-B450-47CE-B1E5-1482BCF4071D}" srcOrd="0" destOrd="0" presId="urn:microsoft.com/office/officeart/2005/8/layout/bProcess3"/>
    <dgm:cxn modelId="{2D83E6CF-9CBD-4027-A155-8559F7B8D037}" type="presParOf" srcId="{1623B4C5-2499-4637-B07C-6AE8AE2BD718}" destId="{31F3FE5F-74B2-48F8-89DC-AE29DBB498B0}" srcOrd="5" destOrd="0" presId="urn:microsoft.com/office/officeart/2005/8/layout/bProcess3"/>
    <dgm:cxn modelId="{ED81E3C5-E2FD-41ED-9480-0A1B8826CE8B}" type="presOf" srcId="{C20DFEDB-A5DA-48B1-860C-C64E9FB9889D}" destId="{31F3FE5F-74B2-48F8-89DC-AE29DBB498B0}" srcOrd="0" destOrd="0" presId="urn:microsoft.com/office/officeart/2005/8/layout/bProcess3"/>
    <dgm:cxn modelId="{8F83B830-EAFA-494A-8AB5-40ED5DE8164B}" type="presParOf" srcId="{31F3FE5F-74B2-48F8-89DC-AE29DBB498B0}" destId="{EF27A438-6BA1-43B2-9139-DBAF3CBBEF89}" srcOrd="0" destOrd="5" presId="urn:microsoft.com/office/officeart/2005/8/layout/bProcess3"/>
    <dgm:cxn modelId="{03301E33-B531-4D93-BEB0-60BA8AAD3912}" type="presOf" srcId="{C20DFEDB-A5DA-48B1-860C-C64E9FB9889D}" destId="{EF27A438-6BA1-43B2-9139-DBAF3CBBEF89}" srcOrd="1" destOrd="0" presId="urn:microsoft.com/office/officeart/2005/8/layout/bProcess3"/>
    <dgm:cxn modelId="{CA571B82-57CD-4136-928E-7465AA215A5E}" type="presParOf" srcId="{1623B4C5-2499-4637-B07C-6AE8AE2BD718}" destId="{13492D71-E670-42C9-A619-1DE9B5F887F1}" srcOrd="6" destOrd="0" presId="urn:microsoft.com/office/officeart/2005/8/layout/bProcess3"/>
    <dgm:cxn modelId="{D3EFDC08-357F-4A2A-AD9A-19973B2DEEC4}" type="presOf" srcId="{4DBF9FC0-7F11-49D1-A13A-F9EF16035E78}" destId="{13492D71-E670-42C9-A619-1DE9B5F887F1}" srcOrd="0" destOrd="0" presId="urn:microsoft.com/office/officeart/2005/8/layout/bProcess3"/>
    <dgm:cxn modelId="{DBAD1004-4C23-40D9-B3EF-8A865AD3F331}" type="presParOf" srcId="{1623B4C5-2499-4637-B07C-6AE8AE2BD718}" destId="{E85A6953-055C-454F-835D-7FF8096CA491}" srcOrd="7" destOrd="0" presId="urn:microsoft.com/office/officeart/2005/8/layout/bProcess3"/>
    <dgm:cxn modelId="{0B4E9061-6703-4EA9-A9E5-74FD369BAC46}" type="presOf" srcId="{627790A7-E5AF-4DEF-9847-DE068ABD657B}" destId="{E85A6953-055C-454F-835D-7FF8096CA491}" srcOrd="0" destOrd="0" presId="urn:microsoft.com/office/officeart/2005/8/layout/bProcess3"/>
    <dgm:cxn modelId="{55597EC3-BA53-4AB7-BD79-B22E1C6C5936}" type="presParOf" srcId="{E85A6953-055C-454F-835D-7FF8096CA491}" destId="{EB69ECB2-9BFD-4754-8113-1A1F7EFC836E}" srcOrd="0" destOrd="7" presId="urn:microsoft.com/office/officeart/2005/8/layout/bProcess3"/>
    <dgm:cxn modelId="{C5C0FBC5-5730-4880-BB40-8CB0D511D37E}" type="presOf" srcId="{627790A7-E5AF-4DEF-9847-DE068ABD657B}" destId="{EB69ECB2-9BFD-4754-8113-1A1F7EFC836E}" srcOrd="1" destOrd="0" presId="urn:microsoft.com/office/officeart/2005/8/layout/bProcess3"/>
    <dgm:cxn modelId="{E930D5EE-4164-4E03-A0FB-6081557FB9B7}" type="presParOf" srcId="{1623B4C5-2499-4637-B07C-6AE8AE2BD718}" destId="{F80816D7-392E-4741-B9A3-C73586F7EC67}" srcOrd="8" destOrd="0" presId="urn:microsoft.com/office/officeart/2005/8/layout/bProcess3"/>
    <dgm:cxn modelId="{804CB647-9A08-4743-822D-1E1CB7DBDEA9}" type="presOf" srcId="{3B57DE3A-D0CA-4A4A-A50B-01FBE031AA69}" destId="{F80816D7-392E-4741-B9A3-C73586F7EC67}" srcOrd="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6C320EB-5352-40AA-A0A9-C13066E1373C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0"/>
      <dgm:spPr/>
      <dgm:t>
        <a:bodyPr/>
        <a:p>
          <a:endParaRPr lang="en-US"/>
        </a:p>
      </dgm:t>
    </dgm:pt>
    <dgm:pt modelId="{773C5012-55F9-436E-B78B-2A38D8AAA0C0}">
      <dgm:prSet phldrT="[Text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/>
            <a:t>Нахождение и извлечение информации</a:t>
          </a:r>
          <a:r>
            <a:rPr lang="ru-RU" altLang="en-US"/>
            <a:t/>
          </a:r>
          <a:endParaRPr lang="ru-RU" altLang="en-US"/>
        </a:p>
      </dgm:t>
    </dgm:pt>
    <dgm:pt modelId="{E1399106-9BE2-43F4-9430-F473CB36780F}" cxnId="{B5F07253-56D6-499E-9763-A5E6C6081169}" type="parTrans">
      <dgm:prSet/>
      <dgm:spPr/>
      <dgm:t>
        <a:bodyPr/>
        <a:p>
          <a:endParaRPr lang="en-US"/>
        </a:p>
      </dgm:t>
    </dgm:pt>
    <dgm:pt modelId="{507A6FE3-4D55-4ED6-A973-429D64C5DF28}" cxnId="{B5F07253-56D6-499E-9763-A5E6C6081169}" type="sibTrans">
      <dgm:prSet/>
      <dgm:spPr/>
      <dgm:t>
        <a:bodyPr/>
        <a:p>
          <a:endParaRPr lang="en-US"/>
        </a:p>
      </dgm:t>
    </dgm:pt>
    <dgm:pt modelId="{CA58FE74-4619-4E47-BA6C-E0CD35AF5AC2}">
      <dgm:prSet phldrT="[Text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/>
            <a:t>Интеграция и интерпретация информации</a:t>
          </a:r>
          <a:r>
            <a:rPr lang="ru-RU" altLang="en-US"/>
            <a:t/>
          </a:r>
          <a:endParaRPr lang="ru-RU" altLang="en-US"/>
        </a:p>
      </dgm:t>
    </dgm:pt>
    <dgm:pt modelId="{EBAD4DA7-135F-4F4E-9475-804E7DC205D2}" cxnId="{10909052-F3F0-47C8-8E11-FF1984377806}" type="parTrans">
      <dgm:prSet/>
      <dgm:spPr/>
      <dgm:t>
        <a:bodyPr/>
        <a:p>
          <a:endParaRPr lang="en-US"/>
        </a:p>
      </dgm:t>
    </dgm:pt>
    <dgm:pt modelId="{5723A07A-E737-45B0-B84E-97FB4DE86580}" cxnId="{10909052-F3F0-47C8-8E11-FF1984377806}" type="sibTrans">
      <dgm:prSet/>
      <dgm:spPr/>
      <dgm:t>
        <a:bodyPr/>
        <a:p>
          <a:endParaRPr lang="en-US"/>
        </a:p>
      </dgm:t>
    </dgm:pt>
    <dgm:pt modelId="{D3284563-CEAB-43B3-81C4-5F6C081CBB78}">
      <dgm:prSet phldrT="[Text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/>
            <a:t>Оценка содержания и формы текста</a:t>
          </a:r>
          <a:r>
            <a:rPr lang="ru-RU" altLang="en-US"/>
            <a:t/>
          </a:r>
          <a:endParaRPr lang="ru-RU" altLang="en-US"/>
        </a:p>
      </dgm:t>
    </dgm:pt>
    <dgm:pt modelId="{A2E240DA-ABFA-4A24-BE34-ABE926603D67}" cxnId="{CF702C38-24C9-4EA4-944D-02A01D7AC5E1}" type="parTrans">
      <dgm:prSet/>
      <dgm:spPr/>
      <dgm:t>
        <a:bodyPr/>
        <a:p>
          <a:endParaRPr lang="en-US"/>
        </a:p>
      </dgm:t>
    </dgm:pt>
    <dgm:pt modelId="{2E43EE94-FE21-4F90-81B3-CED5B1ECC8C9}" cxnId="{CF702C38-24C9-4EA4-944D-02A01D7AC5E1}" type="sibTrans">
      <dgm:prSet/>
      <dgm:spPr/>
      <dgm:t>
        <a:bodyPr/>
        <a:p>
          <a:endParaRPr lang="en-US"/>
        </a:p>
      </dgm:t>
    </dgm:pt>
    <dgm:pt modelId="{63890017-8F3E-443F-9B3B-F1CF78A3DF4B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/>
            <a:t>Применение информации из текста</a:t>
          </a:r>
          <a:r>
            <a:rPr lang="ru-RU"/>
            <a:t/>
          </a:r>
          <a:endParaRPr lang="ru-RU"/>
        </a:p>
      </dgm:t>
    </dgm:pt>
    <dgm:pt modelId="{A95499AC-9117-4594-8E5F-0E6262486FB8}" cxnId="{DB435432-C132-4A53-91E4-8E3CD5824DA5}" type="parTrans">
      <dgm:prSet/>
      <dgm:spPr/>
    </dgm:pt>
    <dgm:pt modelId="{C57B7800-3474-4A37-A4B4-EC7D747E005F}" cxnId="{DB435432-C132-4A53-91E4-8E3CD5824DA5}" type="sibTrans">
      <dgm:prSet/>
      <dgm:spPr/>
    </dgm:pt>
    <dgm:pt modelId="{F3B0B25D-EB98-4EE7-A06D-A2F77A9D84A4}">
      <dgm:prSet/>
      <dgm:spPr/>
      <dgm:t>
        <a:bodyPr/>
        <a:p>
          <a:endParaRPr altLang="en-US"/>
        </a:p>
      </dgm:t>
    </dgm:pt>
    <dgm:pt modelId="{331F6C36-42F0-426A-ACE9-EFFDE8CA5C04}" cxnId="{8EF88EE7-8FE8-4582-A217-CE74DF7E4382}" type="parTrans">
      <dgm:prSet/>
      <dgm:spPr/>
    </dgm:pt>
    <dgm:pt modelId="{E7EF7DA1-03D4-49CA-A3FB-A2206C72E799}" cxnId="{8EF88EE7-8FE8-4582-A217-CE74DF7E4382}" type="sibTrans">
      <dgm:prSet/>
      <dgm:spPr/>
    </dgm:pt>
    <dgm:pt modelId="{E5EECCA3-F875-4B71-92CC-9CCDFB7DBFEF}" type="pres">
      <dgm:prSet presAssocID="{26C320EB-5352-40AA-A0A9-C13066E1373C}" presName="linear" presStyleCnt="0">
        <dgm:presLayoutVars>
          <dgm:dir/>
          <dgm:animLvl val="lvl"/>
          <dgm:resizeHandles val="exact"/>
        </dgm:presLayoutVars>
      </dgm:prSet>
      <dgm:spPr/>
    </dgm:pt>
    <dgm:pt modelId="{667CAF5C-37C0-43B7-8B7E-02CCA3754DB9}" type="pres">
      <dgm:prSet presAssocID="{773C5012-55F9-436E-B78B-2A38D8AAA0C0}" presName="parentLin" presStyleCnt="0"/>
      <dgm:spPr/>
    </dgm:pt>
    <dgm:pt modelId="{58B158CB-C1D2-4676-88E6-6B3937A00A96}" type="pres">
      <dgm:prSet presAssocID="{773C5012-55F9-436E-B78B-2A38D8AAA0C0}" presName="parentLeftMargin" presStyleCnt="0"/>
      <dgm:spPr/>
    </dgm:pt>
    <dgm:pt modelId="{D0971512-D8E1-4E4B-89F4-FF2EB164C196}" type="pres">
      <dgm:prSet presAssocID="{773C5012-55F9-436E-B78B-2A38D8AAA0C0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05E10EBB-C85A-471E-9935-B48B9C39A12E}" type="pres">
      <dgm:prSet presAssocID="{773C5012-55F9-436E-B78B-2A38D8AAA0C0}" presName="negativeSpace" presStyleCnt="0"/>
      <dgm:spPr/>
    </dgm:pt>
    <dgm:pt modelId="{1F055725-8984-42CB-98CB-8E7728DD5EAB}" type="pres">
      <dgm:prSet presAssocID="{773C5012-55F9-436E-B78B-2A38D8AAA0C0}" presName="childText" presStyleLbl="conFgAcc1" presStyleIdx="0" presStyleCnt="4">
        <dgm:presLayoutVars>
          <dgm:bulletEnabled val="1"/>
        </dgm:presLayoutVars>
      </dgm:prSet>
      <dgm:spPr/>
    </dgm:pt>
    <dgm:pt modelId="{5785404B-F53E-4CF2-A702-90A46E89CED8}" type="pres">
      <dgm:prSet presAssocID="{507A6FE3-4D55-4ED6-A973-429D64C5DF28}" presName="spaceBetweenRectangles" presStyleCnt="0"/>
      <dgm:spPr/>
    </dgm:pt>
    <dgm:pt modelId="{EF963990-07B7-4DBC-8CFE-C86D15B61BB6}" type="pres">
      <dgm:prSet presAssocID="{CA58FE74-4619-4E47-BA6C-E0CD35AF5AC2}" presName="parentLin" presStyleCnt="0"/>
      <dgm:spPr/>
    </dgm:pt>
    <dgm:pt modelId="{AEA4B341-6C57-43B8-BC42-9813D43D1335}" type="pres">
      <dgm:prSet presAssocID="{CA58FE74-4619-4E47-BA6C-E0CD35AF5AC2}" presName="parentLeftMargin" presStyleCnt="0"/>
      <dgm:spPr/>
    </dgm:pt>
    <dgm:pt modelId="{DD07B078-3354-4F1B-9438-E4F95C4B43A6}" type="pres">
      <dgm:prSet presAssocID="{CA58FE74-4619-4E47-BA6C-E0CD35AF5AC2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98F9047E-C8BE-4990-B6F7-84F4581E1FEA}" type="pres">
      <dgm:prSet presAssocID="{CA58FE74-4619-4E47-BA6C-E0CD35AF5AC2}" presName="negativeSpace" presStyleCnt="0"/>
      <dgm:spPr/>
    </dgm:pt>
    <dgm:pt modelId="{FB20FF5F-D131-4A8A-AEBC-01A2B84D6655}" type="pres">
      <dgm:prSet presAssocID="{CA58FE74-4619-4E47-BA6C-E0CD35AF5AC2}" presName="childText" presStyleLbl="conFgAcc1" presStyleIdx="1" presStyleCnt="4">
        <dgm:presLayoutVars>
          <dgm:bulletEnabled val="1"/>
        </dgm:presLayoutVars>
      </dgm:prSet>
      <dgm:spPr/>
    </dgm:pt>
    <dgm:pt modelId="{AC1FEB9E-7ED9-4E44-9D47-B63AE5862158}" type="pres">
      <dgm:prSet presAssocID="{5723A07A-E737-45B0-B84E-97FB4DE86580}" presName="spaceBetweenRectangles" presStyleCnt="0"/>
      <dgm:spPr/>
    </dgm:pt>
    <dgm:pt modelId="{04A221FB-3A34-4804-9E1E-FAA254BEF819}" type="pres">
      <dgm:prSet presAssocID="{D3284563-CEAB-43B3-81C4-5F6C081CBB78}" presName="parentLin" presStyleCnt="0"/>
      <dgm:spPr/>
    </dgm:pt>
    <dgm:pt modelId="{09CBCBA7-E2EE-4654-BCFB-AB2C2D77E66B}" type="pres">
      <dgm:prSet presAssocID="{D3284563-CEAB-43B3-81C4-5F6C081CBB78}" presName="parentLeftMargin" presStyleCnt="0"/>
      <dgm:spPr/>
    </dgm:pt>
    <dgm:pt modelId="{F8B30F84-9FC1-4455-B8FC-CA5DC2189586}" type="pres">
      <dgm:prSet presAssocID="{D3284563-CEAB-43B3-81C4-5F6C081CBB78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75AF99AA-34AA-4169-A0AA-91E0CC0C2D15}" type="pres">
      <dgm:prSet presAssocID="{D3284563-CEAB-43B3-81C4-5F6C081CBB78}" presName="negativeSpace" presStyleCnt="0"/>
      <dgm:spPr/>
    </dgm:pt>
    <dgm:pt modelId="{F855875C-E8B4-4273-8C6C-6A8EC3091B3C}" type="pres">
      <dgm:prSet presAssocID="{D3284563-CEAB-43B3-81C4-5F6C081CBB78}" presName="childText" presStyleLbl="conFgAcc1" presStyleIdx="2" presStyleCnt="4">
        <dgm:presLayoutVars>
          <dgm:bulletEnabled val="1"/>
        </dgm:presLayoutVars>
      </dgm:prSet>
      <dgm:spPr/>
    </dgm:pt>
    <dgm:pt modelId="{DE4AB365-6C16-41E2-A3E8-7DDA86EFA0CC}" type="pres">
      <dgm:prSet presAssocID="{2E43EE94-FE21-4F90-81B3-CED5B1ECC8C9}" presName="spaceBetweenRectangles" presStyleCnt="0"/>
      <dgm:spPr/>
    </dgm:pt>
    <dgm:pt modelId="{44AD530B-2854-41A8-A004-1B388C568266}" type="pres">
      <dgm:prSet presAssocID="{63890017-8F3E-443F-9B3B-F1CF78A3DF4B}" presName="parentLin" presStyleCnt="0"/>
      <dgm:spPr/>
    </dgm:pt>
    <dgm:pt modelId="{C6624B2F-4443-4606-A900-4F5D838AD229}" type="pres">
      <dgm:prSet presAssocID="{63890017-8F3E-443F-9B3B-F1CF78A3DF4B}" presName="parentLeftMargin" presStyleCnt="0"/>
      <dgm:spPr/>
    </dgm:pt>
    <dgm:pt modelId="{4F1EDA9D-BDE1-4BE8-BADF-CBDBF1272A29}" type="pres">
      <dgm:prSet presAssocID="{63890017-8F3E-443F-9B3B-F1CF78A3DF4B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FC446B4B-CD0C-4792-9FBC-3ABC77061DE5}" type="pres">
      <dgm:prSet presAssocID="{63890017-8F3E-443F-9B3B-F1CF78A3DF4B}" presName="negativeSpace" presStyleCnt="0"/>
      <dgm:spPr/>
    </dgm:pt>
    <dgm:pt modelId="{CAA9AFE1-BB09-4D01-8A18-AE919D5C6679}" type="pres">
      <dgm:prSet presAssocID="{63890017-8F3E-443F-9B3B-F1CF78A3DF4B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B5F07253-56D6-499E-9763-A5E6C6081169}" srcId="{26C320EB-5352-40AA-A0A9-C13066E1373C}" destId="{773C5012-55F9-436E-B78B-2A38D8AAA0C0}" srcOrd="0" destOrd="0" parTransId="{E1399106-9BE2-43F4-9430-F473CB36780F}" sibTransId="{507A6FE3-4D55-4ED6-A973-429D64C5DF28}"/>
    <dgm:cxn modelId="{10909052-F3F0-47C8-8E11-FF1984377806}" srcId="{26C320EB-5352-40AA-A0A9-C13066E1373C}" destId="{CA58FE74-4619-4E47-BA6C-E0CD35AF5AC2}" srcOrd="1" destOrd="0" parTransId="{EBAD4DA7-135F-4F4E-9475-804E7DC205D2}" sibTransId="{5723A07A-E737-45B0-B84E-97FB4DE86580}"/>
    <dgm:cxn modelId="{CF702C38-24C9-4EA4-944D-02A01D7AC5E1}" srcId="{26C320EB-5352-40AA-A0A9-C13066E1373C}" destId="{D3284563-CEAB-43B3-81C4-5F6C081CBB78}" srcOrd="2" destOrd="0" parTransId="{A2E240DA-ABFA-4A24-BE34-ABE926603D67}" sibTransId="{2E43EE94-FE21-4F90-81B3-CED5B1ECC8C9}"/>
    <dgm:cxn modelId="{DB435432-C132-4A53-91E4-8E3CD5824DA5}" srcId="{26C320EB-5352-40AA-A0A9-C13066E1373C}" destId="{63890017-8F3E-443F-9B3B-F1CF78A3DF4B}" srcOrd="3" destOrd="0" parTransId="{A95499AC-9117-4594-8E5F-0E6262486FB8}" sibTransId="{C57B7800-3474-4A37-A4B4-EC7D747E005F}"/>
    <dgm:cxn modelId="{8EF88EE7-8FE8-4582-A217-CE74DF7E4382}" srcId="{63890017-8F3E-443F-9B3B-F1CF78A3DF4B}" destId="{F3B0B25D-EB98-4EE7-A06D-A2F77A9D84A4}" srcOrd="0" destOrd="3" parTransId="{331F6C36-42F0-426A-ACE9-EFFDE8CA5C04}" sibTransId="{E7EF7DA1-03D4-49CA-A3FB-A2206C72E799}"/>
    <dgm:cxn modelId="{58CD80F2-C4F9-48B0-ACD7-50DE1A661978}" type="presOf" srcId="{26C320EB-5352-40AA-A0A9-C13066E1373C}" destId="{E5EECCA3-F875-4B71-92CC-9CCDFB7DBFEF}" srcOrd="0" destOrd="0" presId="urn:microsoft.com/office/officeart/2005/8/layout/list1"/>
    <dgm:cxn modelId="{ED120F6E-BA6E-44AD-A382-6212D8144C1E}" type="presParOf" srcId="{E5EECCA3-F875-4B71-92CC-9CCDFB7DBFEF}" destId="{667CAF5C-37C0-43B7-8B7E-02CCA3754DB9}" srcOrd="0" destOrd="0" presId="urn:microsoft.com/office/officeart/2005/8/layout/list1"/>
    <dgm:cxn modelId="{DC200D67-CD55-4061-88B5-046FEB18051E}" type="presParOf" srcId="{667CAF5C-37C0-43B7-8B7E-02CCA3754DB9}" destId="{58B158CB-C1D2-4676-88E6-6B3937A00A96}" srcOrd="0" destOrd="0" presId="urn:microsoft.com/office/officeart/2005/8/layout/list1"/>
    <dgm:cxn modelId="{3CE2BA2D-B2B0-486D-926F-BFBCFE2F151E}" type="presOf" srcId="{773C5012-55F9-436E-B78B-2A38D8AAA0C0}" destId="{58B158CB-C1D2-4676-88E6-6B3937A00A96}" srcOrd="0" destOrd="0" presId="urn:microsoft.com/office/officeart/2005/8/layout/list1"/>
    <dgm:cxn modelId="{8A207BDC-B87B-4B27-B7EA-936C9147BFDD}" type="presParOf" srcId="{667CAF5C-37C0-43B7-8B7E-02CCA3754DB9}" destId="{D0971512-D8E1-4E4B-89F4-FF2EB164C196}" srcOrd="1" destOrd="0" presId="urn:microsoft.com/office/officeart/2005/8/layout/list1"/>
    <dgm:cxn modelId="{CCF5095C-7F19-49EA-9C35-87000B67AA2C}" type="presOf" srcId="{773C5012-55F9-436E-B78B-2A38D8AAA0C0}" destId="{D0971512-D8E1-4E4B-89F4-FF2EB164C196}" srcOrd="0" destOrd="0" presId="urn:microsoft.com/office/officeart/2005/8/layout/list1"/>
    <dgm:cxn modelId="{9012035F-9930-4A97-9339-8ABB75D547D1}" type="presParOf" srcId="{E5EECCA3-F875-4B71-92CC-9CCDFB7DBFEF}" destId="{05E10EBB-C85A-471E-9935-B48B9C39A12E}" srcOrd="1" destOrd="0" presId="urn:microsoft.com/office/officeart/2005/8/layout/list1"/>
    <dgm:cxn modelId="{2193C54A-2D5B-4C4B-B2A6-9970F08758C3}" type="presParOf" srcId="{E5EECCA3-F875-4B71-92CC-9CCDFB7DBFEF}" destId="{1F055725-8984-42CB-98CB-8E7728DD5EAB}" srcOrd="2" destOrd="0" presId="urn:microsoft.com/office/officeart/2005/8/layout/list1"/>
    <dgm:cxn modelId="{2A8307A3-909E-4186-BED2-AAA4F2143863}" type="presParOf" srcId="{E5EECCA3-F875-4B71-92CC-9CCDFB7DBFEF}" destId="{5785404B-F53E-4CF2-A702-90A46E89CED8}" srcOrd="3" destOrd="0" presId="urn:microsoft.com/office/officeart/2005/8/layout/list1"/>
    <dgm:cxn modelId="{873F2407-F064-49FD-9D4A-414C47A13FE2}" type="presParOf" srcId="{E5EECCA3-F875-4B71-92CC-9CCDFB7DBFEF}" destId="{EF963990-07B7-4DBC-8CFE-C86D15B61BB6}" srcOrd="4" destOrd="0" presId="urn:microsoft.com/office/officeart/2005/8/layout/list1"/>
    <dgm:cxn modelId="{BA9865E7-0302-48CD-A3AE-5FF569E5D064}" type="presParOf" srcId="{EF963990-07B7-4DBC-8CFE-C86D15B61BB6}" destId="{AEA4B341-6C57-43B8-BC42-9813D43D1335}" srcOrd="0" destOrd="4" presId="urn:microsoft.com/office/officeart/2005/8/layout/list1"/>
    <dgm:cxn modelId="{55313D6B-6CAD-439D-825D-4924B93985F0}" type="presOf" srcId="{CA58FE74-4619-4E47-BA6C-E0CD35AF5AC2}" destId="{AEA4B341-6C57-43B8-BC42-9813D43D1335}" srcOrd="0" destOrd="0" presId="urn:microsoft.com/office/officeart/2005/8/layout/list1"/>
    <dgm:cxn modelId="{25AA9E35-8595-4D68-BC2F-632F08138D85}" type="presParOf" srcId="{EF963990-07B7-4DBC-8CFE-C86D15B61BB6}" destId="{DD07B078-3354-4F1B-9438-E4F95C4B43A6}" srcOrd="1" destOrd="4" presId="urn:microsoft.com/office/officeart/2005/8/layout/list1"/>
    <dgm:cxn modelId="{6C972451-A5DB-460F-849E-B1046C39F5BF}" type="presOf" srcId="{CA58FE74-4619-4E47-BA6C-E0CD35AF5AC2}" destId="{DD07B078-3354-4F1B-9438-E4F95C4B43A6}" srcOrd="0" destOrd="0" presId="urn:microsoft.com/office/officeart/2005/8/layout/list1"/>
    <dgm:cxn modelId="{0EBF0C6A-A8B5-4283-9F87-FB8FD6D0A80C}" type="presParOf" srcId="{E5EECCA3-F875-4B71-92CC-9CCDFB7DBFEF}" destId="{98F9047E-C8BE-4990-B6F7-84F4581E1FEA}" srcOrd="5" destOrd="0" presId="urn:microsoft.com/office/officeart/2005/8/layout/list1"/>
    <dgm:cxn modelId="{21B4E3D8-C723-46BF-B622-6B88B61ADC27}" type="presParOf" srcId="{E5EECCA3-F875-4B71-92CC-9CCDFB7DBFEF}" destId="{FB20FF5F-D131-4A8A-AEBC-01A2B84D6655}" srcOrd="6" destOrd="0" presId="urn:microsoft.com/office/officeart/2005/8/layout/list1"/>
    <dgm:cxn modelId="{2C451ADA-C62A-44E7-881B-7604CA8F1FF9}" type="presParOf" srcId="{E5EECCA3-F875-4B71-92CC-9CCDFB7DBFEF}" destId="{AC1FEB9E-7ED9-4E44-9D47-B63AE5862158}" srcOrd="7" destOrd="0" presId="urn:microsoft.com/office/officeart/2005/8/layout/list1"/>
    <dgm:cxn modelId="{73DF5337-557F-4BFF-9484-86DDFAF3D194}" type="presParOf" srcId="{E5EECCA3-F875-4B71-92CC-9CCDFB7DBFEF}" destId="{04A221FB-3A34-4804-9E1E-FAA254BEF819}" srcOrd="8" destOrd="0" presId="urn:microsoft.com/office/officeart/2005/8/layout/list1"/>
    <dgm:cxn modelId="{331AB339-1DDB-4376-AEBF-A34ED515F279}" type="presParOf" srcId="{04A221FB-3A34-4804-9E1E-FAA254BEF819}" destId="{09CBCBA7-E2EE-4654-BCFB-AB2C2D77E66B}" srcOrd="0" destOrd="8" presId="urn:microsoft.com/office/officeart/2005/8/layout/list1"/>
    <dgm:cxn modelId="{4BF148CF-9C4F-45AC-A014-A940468E4C7D}" type="presOf" srcId="{D3284563-CEAB-43B3-81C4-5F6C081CBB78}" destId="{09CBCBA7-E2EE-4654-BCFB-AB2C2D77E66B}" srcOrd="0" destOrd="0" presId="urn:microsoft.com/office/officeart/2005/8/layout/list1"/>
    <dgm:cxn modelId="{A53C637A-597A-43E0-9FFF-32000EEAAD07}" type="presParOf" srcId="{04A221FB-3A34-4804-9E1E-FAA254BEF819}" destId="{F8B30F84-9FC1-4455-B8FC-CA5DC2189586}" srcOrd="1" destOrd="8" presId="urn:microsoft.com/office/officeart/2005/8/layout/list1"/>
    <dgm:cxn modelId="{9F3FC798-CC38-4C66-9756-400F8185B6F0}" type="presOf" srcId="{D3284563-CEAB-43B3-81C4-5F6C081CBB78}" destId="{F8B30F84-9FC1-4455-B8FC-CA5DC2189586}" srcOrd="0" destOrd="0" presId="urn:microsoft.com/office/officeart/2005/8/layout/list1"/>
    <dgm:cxn modelId="{B8615E93-CC22-47A4-961F-2944C1B89221}" type="presParOf" srcId="{E5EECCA3-F875-4B71-92CC-9CCDFB7DBFEF}" destId="{75AF99AA-34AA-4169-A0AA-91E0CC0C2D15}" srcOrd="9" destOrd="0" presId="urn:microsoft.com/office/officeart/2005/8/layout/list1"/>
    <dgm:cxn modelId="{9979F1A0-E852-48D3-9A74-A5B4A0B59FC4}" type="presParOf" srcId="{E5EECCA3-F875-4B71-92CC-9CCDFB7DBFEF}" destId="{F855875C-E8B4-4273-8C6C-6A8EC3091B3C}" srcOrd="10" destOrd="0" presId="urn:microsoft.com/office/officeart/2005/8/layout/list1"/>
    <dgm:cxn modelId="{9B64D1BA-8D3A-4C7B-8971-B8BFF87AFA7B}" type="presParOf" srcId="{E5EECCA3-F875-4B71-92CC-9CCDFB7DBFEF}" destId="{DE4AB365-6C16-41E2-A3E8-7DDA86EFA0CC}" srcOrd="11" destOrd="0" presId="urn:microsoft.com/office/officeart/2005/8/layout/list1"/>
    <dgm:cxn modelId="{85364ED0-222C-4505-8524-9AE2CA6BBC2C}" type="presParOf" srcId="{E5EECCA3-F875-4B71-92CC-9CCDFB7DBFEF}" destId="{44AD530B-2854-41A8-A004-1B388C568266}" srcOrd="12" destOrd="0" presId="urn:microsoft.com/office/officeart/2005/8/layout/list1"/>
    <dgm:cxn modelId="{CCEEE46E-0070-44ED-9FFC-4C4960FD9C47}" type="presParOf" srcId="{44AD530B-2854-41A8-A004-1B388C568266}" destId="{C6624B2F-4443-4606-A900-4F5D838AD229}" srcOrd="0" destOrd="12" presId="urn:microsoft.com/office/officeart/2005/8/layout/list1"/>
    <dgm:cxn modelId="{687925AF-7151-4894-A1A6-2CBCD4AE7405}" type="presOf" srcId="{63890017-8F3E-443F-9B3B-F1CF78A3DF4B}" destId="{C6624B2F-4443-4606-A900-4F5D838AD229}" srcOrd="0" destOrd="0" presId="urn:microsoft.com/office/officeart/2005/8/layout/list1"/>
    <dgm:cxn modelId="{E3C7B77A-A723-4C12-9E29-5E29AFD5D9EA}" type="presParOf" srcId="{44AD530B-2854-41A8-A004-1B388C568266}" destId="{4F1EDA9D-BDE1-4BE8-BADF-CBDBF1272A29}" srcOrd="1" destOrd="12" presId="urn:microsoft.com/office/officeart/2005/8/layout/list1"/>
    <dgm:cxn modelId="{589DA2B4-591D-4B56-9016-0A747FC61A4E}" type="presOf" srcId="{63890017-8F3E-443F-9B3B-F1CF78A3DF4B}" destId="{4F1EDA9D-BDE1-4BE8-BADF-CBDBF1272A29}" srcOrd="0" destOrd="0" presId="urn:microsoft.com/office/officeart/2005/8/layout/list1"/>
    <dgm:cxn modelId="{95CFD86C-8844-4CE4-9107-61B33D6C854D}" type="presParOf" srcId="{E5EECCA3-F875-4B71-92CC-9CCDFB7DBFEF}" destId="{FC446B4B-CD0C-4792-9FBC-3ABC77061DE5}" srcOrd="13" destOrd="0" presId="urn:microsoft.com/office/officeart/2005/8/layout/list1"/>
    <dgm:cxn modelId="{683D73A0-70C7-4531-9E5E-DEB06E9C550B}" type="presParOf" srcId="{E5EECCA3-F875-4B71-92CC-9CCDFB7DBFEF}" destId="{CAA9AFE1-BB09-4D01-8A18-AE919D5C6679}" srcOrd="14" destOrd="0" presId="urn:microsoft.com/office/officeart/2005/8/layout/list1"/>
    <dgm:cxn modelId="{9BDEE9BC-F8B4-472C-B4FA-BD8886357A1C}" type="presOf" srcId="{F3B0B25D-EB98-4EE7-A06D-A2F77A9D84A4}" destId="{CAA9AFE1-BB09-4D01-8A18-AE919D5C6679}" srcOrd="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6C320EB-5352-40AA-A0A9-C13066E1373C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0"/>
      <dgm:spPr/>
      <dgm:t>
        <a:bodyPr/>
        <a:p>
          <a:endParaRPr lang="en-US"/>
        </a:p>
      </dgm:t>
    </dgm:pt>
    <dgm:pt modelId="{773C5012-55F9-436E-B78B-2A38D8AAA0C0}">
      <dgm:prSet phldrT="[Text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/>
            <a:t>Содержательная область оценки </a:t>
          </a:r>
          <a:r>
            <a:rPr lang="ru-RU" altLang="en-US"/>
            <a:t/>
          </a:r>
          <a:endParaRPr lang="ru-RU" altLang="en-US"/>
        </a:p>
      </dgm:t>
    </dgm:pt>
    <dgm:pt modelId="{E1399106-9BE2-43F4-9430-F473CB36780F}" cxnId="{6C64E0EC-30EC-4D92-8CF6-7068C8164B0B}" type="parTrans">
      <dgm:prSet/>
      <dgm:spPr/>
      <dgm:t>
        <a:bodyPr/>
        <a:p>
          <a:endParaRPr lang="en-US"/>
        </a:p>
      </dgm:t>
    </dgm:pt>
    <dgm:pt modelId="{507A6FE3-4D55-4ED6-A973-429D64C5DF28}" cxnId="{6C64E0EC-30EC-4D92-8CF6-7068C8164B0B}" type="sibTrans">
      <dgm:prSet/>
      <dgm:spPr/>
      <dgm:t>
        <a:bodyPr/>
        <a:p>
          <a:endParaRPr lang="en-US"/>
        </a:p>
      </dgm:t>
    </dgm:pt>
    <dgm:pt modelId="{CA58FE74-4619-4E47-BA6C-E0CD35AF5AC2}">
      <dgm:prSet phldrT="[Text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/>
            <a:t>Компетентностная область оценки</a:t>
          </a:r>
          <a:r>
            <a:rPr lang="ru-RU" altLang="en-US"/>
            <a:t/>
          </a:r>
          <a:endParaRPr lang="ru-RU" altLang="en-US"/>
        </a:p>
      </dgm:t>
    </dgm:pt>
    <dgm:pt modelId="{EBAD4DA7-135F-4F4E-9475-804E7DC205D2}" cxnId="{B61DEB38-67FB-4927-8838-CDAE56022D68}" type="parTrans">
      <dgm:prSet/>
      <dgm:spPr/>
      <dgm:t>
        <a:bodyPr/>
        <a:p>
          <a:endParaRPr lang="en-US"/>
        </a:p>
      </dgm:t>
    </dgm:pt>
    <dgm:pt modelId="{5723A07A-E737-45B0-B84E-97FB4DE86580}" cxnId="{B61DEB38-67FB-4927-8838-CDAE56022D68}" type="sibTrans">
      <dgm:prSet/>
      <dgm:spPr/>
      <dgm:t>
        <a:bodyPr/>
        <a:p>
          <a:endParaRPr lang="en-US"/>
        </a:p>
      </dgm:t>
    </dgm:pt>
    <dgm:pt modelId="{D3284563-CEAB-43B3-81C4-5F6C081CBB78}">
      <dgm:prSet phldrT="[Text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/>
            <a:t>Контекст</a:t>
          </a:r>
          <a:r>
            <a:rPr lang="ru-RU" altLang="en-US"/>
            <a:t/>
          </a:r>
          <a:endParaRPr lang="ru-RU" altLang="en-US"/>
        </a:p>
      </dgm:t>
    </dgm:pt>
    <dgm:pt modelId="{A2E240DA-ABFA-4A24-BE34-ABE926603D67}" cxnId="{718D129C-A712-4118-8692-06A6F858BAD9}" type="parTrans">
      <dgm:prSet/>
      <dgm:spPr/>
      <dgm:t>
        <a:bodyPr/>
        <a:p>
          <a:endParaRPr lang="en-US"/>
        </a:p>
      </dgm:t>
    </dgm:pt>
    <dgm:pt modelId="{2E43EE94-FE21-4F90-81B3-CED5B1ECC8C9}" cxnId="{718D129C-A712-4118-8692-06A6F858BAD9}" type="sibTrans">
      <dgm:prSet/>
      <dgm:spPr/>
      <dgm:t>
        <a:bodyPr/>
        <a:p>
          <a:endParaRPr lang="en-US"/>
        </a:p>
      </dgm:t>
    </dgm:pt>
    <dgm:pt modelId="{63890017-8F3E-443F-9B3B-F1CF78A3DF4B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/>
            <a:t>Уровень сложности</a:t>
          </a:r>
          <a:r>
            <a:rPr lang="ru-RU"/>
            <a:t/>
          </a:r>
          <a:endParaRPr lang="ru-RU"/>
        </a:p>
      </dgm:t>
    </dgm:pt>
    <dgm:pt modelId="{A95499AC-9117-4594-8E5F-0E6262486FB8}" cxnId="{7EB61B2F-FCE8-432A-9E96-56A27692C895}" type="parTrans">
      <dgm:prSet/>
      <dgm:spPr/>
    </dgm:pt>
    <dgm:pt modelId="{C57B7800-3474-4A37-A4B4-EC7D747E005F}" cxnId="{7EB61B2F-FCE8-432A-9E96-56A27692C895}" type="sibTrans">
      <dgm:prSet/>
      <dgm:spPr/>
    </dgm:pt>
    <dgm:pt modelId="{F3B0B25D-EB98-4EE7-A06D-A2F77A9D84A4}">
      <dgm:prSet/>
      <dgm:spPr/>
      <dgm:t>
        <a:bodyPr/>
        <a:p>
          <a:endParaRPr altLang="en-US"/>
        </a:p>
      </dgm:t>
    </dgm:pt>
    <dgm:pt modelId="{331F6C36-42F0-426A-ACE9-EFFDE8CA5C04}" cxnId="{A6A190E0-0291-40CE-9286-F6792A36CD4F}" type="parTrans">
      <dgm:prSet/>
      <dgm:spPr/>
    </dgm:pt>
    <dgm:pt modelId="{E7EF7DA1-03D4-49CA-A3FB-A2206C72E799}" cxnId="{A6A190E0-0291-40CE-9286-F6792A36CD4F}" type="sibTrans">
      <dgm:prSet/>
      <dgm:spPr/>
    </dgm:pt>
    <dgm:pt modelId="{69BECA8F-4E70-4FF7-95E3-963A6FCAFBBD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/>
            <a:t>Тип задания</a:t>
          </a:r>
          <a:r>
            <a:rPr lang="ru-RU"/>
            <a:t/>
          </a:r>
          <a:endParaRPr lang="ru-RU"/>
        </a:p>
      </dgm:t>
    </dgm:pt>
    <dgm:pt modelId="{AA549789-09DF-4ED9-A4D7-346FF271F50F}" cxnId="{33E967BE-5E22-4BF7-9429-66B4F4AB6E1E}" type="parTrans">
      <dgm:prSet/>
      <dgm:spPr/>
    </dgm:pt>
    <dgm:pt modelId="{49BF99BB-FBE3-461B-9C9A-7BAABFE5EA57}" cxnId="{33E967BE-5E22-4BF7-9429-66B4F4AB6E1E}" type="sibTrans">
      <dgm:prSet/>
      <dgm:spPr/>
    </dgm:pt>
    <dgm:pt modelId="{BE04FACC-B70C-478A-8826-7B2EABAD382F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/>
            <a:t>Время выполнения</a:t>
          </a:r>
          <a:r>
            <a:rPr lang="ru-RU"/>
            <a:t/>
          </a:r>
          <a:endParaRPr lang="ru-RU"/>
        </a:p>
      </dgm:t>
    </dgm:pt>
    <dgm:pt modelId="{89DC39C5-9C4C-43F1-8778-69630210F994}" cxnId="{E2007B67-25F9-4966-9ADB-F850E0B0E8F1}" type="parTrans">
      <dgm:prSet/>
      <dgm:spPr/>
    </dgm:pt>
    <dgm:pt modelId="{D59463A6-A193-46AA-9CB8-0556B48FE96B}" cxnId="{E2007B67-25F9-4966-9ADB-F850E0B0E8F1}" type="sibTrans">
      <dgm:prSet/>
      <dgm:spPr/>
    </dgm:pt>
    <dgm:pt modelId="{3589B2F7-8517-4392-9C08-40BCB4E8BF63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/>
            <a:t>Система оценки</a:t>
          </a:r>
          <a:r>
            <a:rPr lang="ru-RU"/>
            <a:t/>
          </a:r>
          <a:endParaRPr lang="ru-RU"/>
        </a:p>
      </dgm:t>
    </dgm:pt>
    <dgm:pt modelId="{1661229D-8A6A-45CD-901F-6AB09F440B20}" cxnId="{87D0582E-7C12-4D53-9B72-33BA998F70F4}" type="parTrans">
      <dgm:prSet/>
      <dgm:spPr/>
    </dgm:pt>
    <dgm:pt modelId="{E864D498-5CEE-4526-A6C8-B876436727E4}" cxnId="{87D0582E-7C12-4D53-9B72-33BA998F70F4}" type="sibTrans">
      <dgm:prSet/>
      <dgm:spPr/>
    </dgm:pt>
    <dgm:pt modelId="{E5EECCA3-F875-4B71-92CC-9CCDFB7DBFEF}" type="pres">
      <dgm:prSet presAssocID="{26C320EB-5352-40AA-A0A9-C13066E1373C}" presName="linear" presStyleCnt="0">
        <dgm:presLayoutVars>
          <dgm:dir/>
          <dgm:animLvl val="lvl"/>
          <dgm:resizeHandles val="exact"/>
        </dgm:presLayoutVars>
      </dgm:prSet>
      <dgm:spPr/>
    </dgm:pt>
    <dgm:pt modelId="{667CAF5C-37C0-43B7-8B7E-02CCA3754DB9}" type="pres">
      <dgm:prSet presAssocID="{773C5012-55F9-436E-B78B-2A38D8AAA0C0}" presName="parentLin" presStyleCnt="0"/>
      <dgm:spPr/>
    </dgm:pt>
    <dgm:pt modelId="{58B158CB-C1D2-4676-88E6-6B3937A00A96}" type="pres">
      <dgm:prSet presAssocID="{773C5012-55F9-436E-B78B-2A38D8AAA0C0}" presName="parentLeftMargin" presStyleCnt="0"/>
      <dgm:spPr/>
    </dgm:pt>
    <dgm:pt modelId="{D0971512-D8E1-4E4B-89F4-FF2EB164C196}" type="pres">
      <dgm:prSet presAssocID="{773C5012-55F9-436E-B78B-2A38D8AAA0C0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05E10EBB-C85A-471E-9935-B48B9C39A12E}" type="pres">
      <dgm:prSet presAssocID="{773C5012-55F9-436E-B78B-2A38D8AAA0C0}" presName="negativeSpace" presStyleCnt="0"/>
      <dgm:spPr/>
    </dgm:pt>
    <dgm:pt modelId="{1F055725-8984-42CB-98CB-8E7728DD5EAB}" type="pres">
      <dgm:prSet presAssocID="{773C5012-55F9-436E-B78B-2A38D8AAA0C0}" presName="childText" presStyleLbl="conFgAcc1" presStyleIdx="0" presStyleCnt="7">
        <dgm:presLayoutVars>
          <dgm:bulletEnabled val="1"/>
        </dgm:presLayoutVars>
      </dgm:prSet>
      <dgm:spPr/>
    </dgm:pt>
    <dgm:pt modelId="{5785404B-F53E-4CF2-A702-90A46E89CED8}" type="pres">
      <dgm:prSet presAssocID="{507A6FE3-4D55-4ED6-A973-429D64C5DF28}" presName="spaceBetweenRectangles" presStyleCnt="0"/>
      <dgm:spPr/>
    </dgm:pt>
    <dgm:pt modelId="{EF963990-07B7-4DBC-8CFE-C86D15B61BB6}" type="pres">
      <dgm:prSet presAssocID="{CA58FE74-4619-4E47-BA6C-E0CD35AF5AC2}" presName="parentLin" presStyleCnt="0"/>
      <dgm:spPr/>
    </dgm:pt>
    <dgm:pt modelId="{AEA4B341-6C57-43B8-BC42-9813D43D1335}" type="pres">
      <dgm:prSet presAssocID="{CA58FE74-4619-4E47-BA6C-E0CD35AF5AC2}" presName="parentLeftMargin" presStyleCnt="0"/>
      <dgm:spPr/>
    </dgm:pt>
    <dgm:pt modelId="{DD07B078-3354-4F1B-9438-E4F95C4B43A6}" type="pres">
      <dgm:prSet presAssocID="{CA58FE74-4619-4E47-BA6C-E0CD35AF5AC2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98F9047E-C8BE-4990-B6F7-84F4581E1FEA}" type="pres">
      <dgm:prSet presAssocID="{CA58FE74-4619-4E47-BA6C-E0CD35AF5AC2}" presName="negativeSpace" presStyleCnt="0"/>
      <dgm:spPr/>
    </dgm:pt>
    <dgm:pt modelId="{FB20FF5F-D131-4A8A-AEBC-01A2B84D6655}" type="pres">
      <dgm:prSet presAssocID="{CA58FE74-4619-4E47-BA6C-E0CD35AF5AC2}" presName="childText" presStyleLbl="conFgAcc1" presStyleIdx="1" presStyleCnt="7">
        <dgm:presLayoutVars>
          <dgm:bulletEnabled val="1"/>
        </dgm:presLayoutVars>
      </dgm:prSet>
      <dgm:spPr/>
    </dgm:pt>
    <dgm:pt modelId="{AC1FEB9E-7ED9-4E44-9D47-B63AE5862158}" type="pres">
      <dgm:prSet presAssocID="{5723A07A-E737-45B0-B84E-97FB4DE86580}" presName="spaceBetweenRectangles" presStyleCnt="0"/>
      <dgm:spPr/>
    </dgm:pt>
    <dgm:pt modelId="{04A221FB-3A34-4804-9E1E-FAA254BEF819}" type="pres">
      <dgm:prSet presAssocID="{D3284563-CEAB-43B3-81C4-5F6C081CBB78}" presName="parentLin" presStyleCnt="0"/>
      <dgm:spPr/>
    </dgm:pt>
    <dgm:pt modelId="{09CBCBA7-E2EE-4654-BCFB-AB2C2D77E66B}" type="pres">
      <dgm:prSet presAssocID="{D3284563-CEAB-43B3-81C4-5F6C081CBB78}" presName="parentLeftMargin" presStyleCnt="0"/>
      <dgm:spPr/>
    </dgm:pt>
    <dgm:pt modelId="{F8B30F84-9FC1-4455-B8FC-CA5DC2189586}" type="pres">
      <dgm:prSet presAssocID="{D3284563-CEAB-43B3-81C4-5F6C081CBB78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75AF99AA-34AA-4169-A0AA-91E0CC0C2D15}" type="pres">
      <dgm:prSet presAssocID="{D3284563-CEAB-43B3-81C4-5F6C081CBB78}" presName="negativeSpace" presStyleCnt="0"/>
      <dgm:spPr/>
    </dgm:pt>
    <dgm:pt modelId="{F855875C-E8B4-4273-8C6C-6A8EC3091B3C}" type="pres">
      <dgm:prSet presAssocID="{D3284563-CEAB-43B3-81C4-5F6C081CBB78}" presName="childText" presStyleLbl="conFgAcc1" presStyleIdx="2" presStyleCnt="7">
        <dgm:presLayoutVars>
          <dgm:bulletEnabled val="1"/>
        </dgm:presLayoutVars>
      </dgm:prSet>
      <dgm:spPr/>
    </dgm:pt>
    <dgm:pt modelId="{DE4AB365-6C16-41E2-A3E8-7DDA86EFA0CC}" type="pres">
      <dgm:prSet presAssocID="{2E43EE94-FE21-4F90-81B3-CED5B1ECC8C9}" presName="spaceBetweenRectangles" presStyleCnt="0"/>
      <dgm:spPr/>
    </dgm:pt>
    <dgm:pt modelId="{44AD530B-2854-41A8-A004-1B388C568266}" type="pres">
      <dgm:prSet presAssocID="{63890017-8F3E-443F-9B3B-F1CF78A3DF4B}" presName="parentLin" presStyleCnt="0"/>
      <dgm:spPr/>
    </dgm:pt>
    <dgm:pt modelId="{C6624B2F-4443-4606-A900-4F5D838AD229}" type="pres">
      <dgm:prSet presAssocID="{63890017-8F3E-443F-9B3B-F1CF78A3DF4B}" presName="parentLeftMargin" presStyleCnt="0"/>
      <dgm:spPr/>
    </dgm:pt>
    <dgm:pt modelId="{4F1EDA9D-BDE1-4BE8-BADF-CBDBF1272A29}" type="pres">
      <dgm:prSet presAssocID="{63890017-8F3E-443F-9B3B-F1CF78A3DF4B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FC446B4B-CD0C-4792-9FBC-3ABC77061DE5}" type="pres">
      <dgm:prSet presAssocID="{63890017-8F3E-443F-9B3B-F1CF78A3DF4B}" presName="negativeSpace" presStyleCnt="0"/>
      <dgm:spPr/>
    </dgm:pt>
    <dgm:pt modelId="{CAA9AFE1-BB09-4D01-8A18-AE919D5C6679}" type="pres">
      <dgm:prSet presAssocID="{63890017-8F3E-443F-9B3B-F1CF78A3DF4B}" presName="childText" presStyleLbl="conFgAcc1" presStyleIdx="3" presStyleCnt="7">
        <dgm:presLayoutVars>
          <dgm:bulletEnabled val="1"/>
        </dgm:presLayoutVars>
      </dgm:prSet>
      <dgm:spPr/>
    </dgm:pt>
    <dgm:pt modelId="{15DDE305-6C78-4DDD-BD9E-50DF2D8EFCC3}" type="pres">
      <dgm:prSet presAssocID="{C57B7800-3474-4A37-A4B4-EC7D747E005F}" presName="spaceBetweenRectangles" presStyleCnt="0"/>
      <dgm:spPr/>
    </dgm:pt>
    <dgm:pt modelId="{A7B3E8BC-5199-46D3-BF47-8C0B3A74F25A}" type="pres">
      <dgm:prSet presAssocID="{69BECA8F-4E70-4FF7-95E3-963A6FCAFBBD}" presName="parentLin" presStyleCnt="0"/>
      <dgm:spPr/>
    </dgm:pt>
    <dgm:pt modelId="{84816AEF-F3E4-4B29-8F41-48CF58F69DE0}" type="pres">
      <dgm:prSet presAssocID="{69BECA8F-4E70-4FF7-95E3-963A6FCAFBBD}" presName="parentLeftMargin" presStyleCnt="0"/>
      <dgm:spPr/>
    </dgm:pt>
    <dgm:pt modelId="{085CEAF7-C91F-45A5-93FA-5D8F25F84526}" type="pres">
      <dgm:prSet presAssocID="{69BECA8F-4E70-4FF7-95E3-963A6FCAFBBD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C6C64987-4441-4636-A723-3ED2ECCB7C3C}" type="pres">
      <dgm:prSet presAssocID="{69BECA8F-4E70-4FF7-95E3-963A6FCAFBBD}" presName="negativeSpace" presStyleCnt="0"/>
      <dgm:spPr/>
    </dgm:pt>
    <dgm:pt modelId="{66008FA3-6C98-4447-98FE-9B1D40594973}" type="pres">
      <dgm:prSet presAssocID="{69BECA8F-4E70-4FF7-95E3-963A6FCAFBBD}" presName="childText" presStyleLbl="conFgAcc1" presStyleIdx="4" presStyleCnt="7">
        <dgm:presLayoutVars>
          <dgm:bulletEnabled val="1"/>
        </dgm:presLayoutVars>
      </dgm:prSet>
      <dgm:spPr/>
    </dgm:pt>
    <dgm:pt modelId="{C0244B6D-3070-4433-84B5-4276B7726926}" type="pres">
      <dgm:prSet presAssocID="{49BF99BB-FBE3-461B-9C9A-7BAABFE5EA57}" presName="spaceBetweenRectangles" presStyleCnt="0"/>
      <dgm:spPr/>
    </dgm:pt>
    <dgm:pt modelId="{2CFC613F-5AD0-440D-BBCB-7B73204BE123}" type="pres">
      <dgm:prSet presAssocID="{BE04FACC-B70C-478A-8826-7B2EABAD382F}" presName="parentLin" presStyleCnt="0"/>
      <dgm:spPr/>
    </dgm:pt>
    <dgm:pt modelId="{C1C5F6D9-9636-4A80-9982-8D77B790A05A}" type="pres">
      <dgm:prSet presAssocID="{BE04FACC-B70C-478A-8826-7B2EABAD382F}" presName="parentLeftMargin" presStyleCnt="0"/>
      <dgm:spPr/>
    </dgm:pt>
    <dgm:pt modelId="{E82A1E2D-8608-43DF-9114-CA64CA1C841A}" type="pres">
      <dgm:prSet presAssocID="{BE04FACC-B70C-478A-8826-7B2EABAD382F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1A6B64CB-1591-4B3F-B296-0A8CBB81E89D}" type="pres">
      <dgm:prSet presAssocID="{BE04FACC-B70C-478A-8826-7B2EABAD382F}" presName="negativeSpace" presStyleCnt="0"/>
      <dgm:spPr/>
    </dgm:pt>
    <dgm:pt modelId="{478A70CD-43ED-4A30-9AAD-10E1C81A45F3}" type="pres">
      <dgm:prSet presAssocID="{BE04FACC-B70C-478A-8826-7B2EABAD382F}" presName="childText" presStyleLbl="conFgAcc1" presStyleIdx="5" presStyleCnt="7">
        <dgm:presLayoutVars>
          <dgm:bulletEnabled val="1"/>
        </dgm:presLayoutVars>
      </dgm:prSet>
      <dgm:spPr/>
    </dgm:pt>
    <dgm:pt modelId="{E80D325C-EC1C-4AC6-8CC3-23B82461A520}" type="pres">
      <dgm:prSet presAssocID="{D59463A6-A193-46AA-9CB8-0556B48FE96B}" presName="spaceBetweenRectangles" presStyleCnt="0"/>
      <dgm:spPr/>
    </dgm:pt>
    <dgm:pt modelId="{5D533D4B-D0A0-4A88-AAA8-429767158275}" type="pres">
      <dgm:prSet presAssocID="{3589B2F7-8517-4392-9C08-40BCB4E8BF63}" presName="parentLin" presStyleCnt="0"/>
      <dgm:spPr/>
    </dgm:pt>
    <dgm:pt modelId="{51FB869C-9AB9-4D0E-BF1F-BD950D2091B1}" type="pres">
      <dgm:prSet presAssocID="{3589B2F7-8517-4392-9C08-40BCB4E8BF63}" presName="parentLeftMargin" presStyleCnt="0"/>
      <dgm:spPr/>
    </dgm:pt>
    <dgm:pt modelId="{39D82B79-4CE5-4CC7-ADFD-458D19958E78}" type="pres">
      <dgm:prSet presAssocID="{3589B2F7-8517-4392-9C08-40BCB4E8BF63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0869A793-60D0-418F-A0E0-559A7502A8FD}" type="pres">
      <dgm:prSet presAssocID="{3589B2F7-8517-4392-9C08-40BCB4E8BF63}" presName="negativeSpace" presStyleCnt="0"/>
      <dgm:spPr/>
    </dgm:pt>
    <dgm:pt modelId="{39E2AB0D-BA12-4B7A-A79B-C011D10E19B4}" type="pres">
      <dgm:prSet presAssocID="{3589B2F7-8517-4392-9C08-40BCB4E8BF63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6C64E0EC-30EC-4D92-8CF6-7068C8164B0B}" srcId="{26C320EB-5352-40AA-A0A9-C13066E1373C}" destId="{773C5012-55F9-436E-B78B-2A38D8AAA0C0}" srcOrd="0" destOrd="0" parTransId="{E1399106-9BE2-43F4-9430-F473CB36780F}" sibTransId="{507A6FE3-4D55-4ED6-A973-429D64C5DF28}"/>
    <dgm:cxn modelId="{B61DEB38-67FB-4927-8838-CDAE56022D68}" srcId="{26C320EB-5352-40AA-A0A9-C13066E1373C}" destId="{CA58FE74-4619-4E47-BA6C-E0CD35AF5AC2}" srcOrd="1" destOrd="0" parTransId="{EBAD4DA7-135F-4F4E-9475-804E7DC205D2}" sibTransId="{5723A07A-E737-45B0-B84E-97FB4DE86580}"/>
    <dgm:cxn modelId="{718D129C-A712-4118-8692-06A6F858BAD9}" srcId="{26C320EB-5352-40AA-A0A9-C13066E1373C}" destId="{D3284563-CEAB-43B3-81C4-5F6C081CBB78}" srcOrd="2" destOrd="0" parTransId="{A2E240DA-ABFA-4A24-BE34-ABE926603D67}" sibTransId="{2E43EE94-FE21-4F90-81B3-CED5B1ECC8C9}"/>
    <dgm:cxn modelId="{7EB61B2F-FCE8-432A-9E96-56A27692C895}" srcId="{26C320EB-5352-40AA-A0A9-C13066E1373C}" destId="{63890017-8F3E-443F-9B3B-F1CF78A3DF4B}" srcOrd="3" destOrd="0" parTransId="{A95499AC-9117-4594-8E5F-0E6262486FB8}" sibTransId="{C57B7800-3474-4A37-A4B4-EC7D747E005F}"/>
    <dgm:cxn modelId="{A6A190E0-0291-40CE-9286-F6792A36CD4F}" srcId="{63890017-8F3E-443F-9B3B-F1CF78A3DF4B}" destId="{F3B0B25D-EB98-4EE7-A06D-A2F77A9D84A4}" srcOrd="0" destOrd="3" parTransId="{331F6C36-42F0-426A-ACE9-EFFDE8CA5C04}" sibTransId="{E7EF7DA1-03D4-49CA-A3FB-A2206C72E799}"/>
    <dgm:cxn modelId="{33E967BE-5E22-4BF7-9429-66B4F4AB6E1E}" srcId="{26C320EB-5352-40AA-A0A9-C13066E1373C}" destId="{69BECA8F-4E70-4FF7-95E3-963A6FCAFBBD}" srcOrd="4" destOrd="0" parTransId="{AA549789-09DF-4ED9-A4D7-346FF271F50F}" sibTransId="{49BF99BB-FBE3-461B-9C9A-7BAABFE5EA57}"/>
    <dgm:cxn modelId="{E2007B67-25F9-4966-9ADB-F850E0B0E8F1}" srcId="{26C320EB-5352-40AA-A0A9-C13066E1373C}" destId="{BE04FACC-B70C-478A-8826-7B2EABAD382F}" srcOrd="5" destOrd="0" parTransId="{89DC39C5-9C4C-43F1-8778-69630210F994}" sibTransId="{D59463A6-A193-46AA-9CB8-0556B48FE96B}"/>
    <dgm:cxn modelId="{87D0582E-7C12-4D53-9B72-33BA998F70F4}" srcId="{26C320EB-5352-40AA-A0A9-C13066E1373C}" destId="{3589B2F7-8517-4392-9C08-40BCB4E8BF63}" srcOrd="6" destOrd="0" parTransId="{1661229D-8A6A-45CD-901F-6AB09F440B20}" sibTransId="{E864D498-5CEE-4526-A6C8-B876436727E4}"/>
    <dgm:cxn modelId="{EF312496-B571-4B62-8653-0B332ED81A97}" type="presOf" srcId="{26C320EB-5352-40AA-A0A9-C13066E1373C}" destId="{E5EECCA3-F875-4B71-92CC-9CCDFB7DBFEF}" srcOrd="0" destOrd="0" presId="urn:microsoft.com/office/officeart/2005/8/layout/list1"/>
    <dgm:cxn modelId="{BD0498A0-7EDE-4215-BAF0-98E7CC2DFBEB}" type="presParOf" srcId="{E5EECCA3-F875-4B71-92CC-9CCDFB7DBFEF}" destId="{667CAF5C-37C0-43B7-8B7E-02CCA3754DB9}" srcOrd="0" destOrd="0" presId="urn:microsoft.com/office/officeart/2005/8/layout/list1"/>
    <dgm:cxn modelId="{A08F80AF-3972-44B5-951C-60F9922F86ED}" type="presParOf" srcId="{667CAF5C-37C0-43B7-8B7E-02CCA3754DB9}" destId="{58B158CB-C1D2-4676-88E6-6B3937A00A96}" srcOrd="0" destOrd="0" presId="urn:microsoft.com/office/officeart/2005/8/layout/list1"/>
    <dgm:cxn modelId="{73F86A62-F9B2-4E11-9767-F64A3F02A793}" type="presOf" srcId="{773C5012-55F9-436E-B78B-2A38D8AAA0C0}" destId="{58B158CB-C1D2-4676-88E6-6B3937A00A96}" srcOrd="0" destOrd="0" presId="urn:microsoft.com/office/officeart/2005/8/layout/list1"/>
    <dgm:cxn modelId="{9B3B6F8A-EFEA-4582-9257-4E67CAA7D074}" type="presParOf" srcId="{667CAF5C-37C0-43B7-8B7E-02CCA3754DB9}" destId="{D0971512-D8E1-4E4B-89F4-FF2EB164C196}" srcOrd="1" destOrd="0" presId="urn:microsoft.com/office/officeart/2005/8/layout/list1"/>
    <dgm:cxn modelId="{2DCCA08E-66CB-4192-92D3-7D755DF000B6}" type="presOf" srcId="{773C5012-55F9-436E-B78B-2A38D8AAA0C0}" destId="{D0971512-D8E1-4E4B-89F4-FF2EB164C196}" srcOrd="0" destOrd="0" presId="urn:microsoft.com/office/officeart/2005/8/layout/list1"/>
    <dgm:cxn modelId="{DF991E81-FA8F-4CE1-BB2F-CFCF209C5A2E}" type="presParOf" srcId="{E5EECCA3-F875-4B71-92CC-9CCDFB7DBFEF}" destId="{05E10EBB-C85A-471E-9935-B48B9C39A12E}" srcOrd="1" destOrd="0" presId="urn:microsoft.com/office/officeart/2005/8/layout/list1"/>
    <dgm:cxn modelId="{D6EFA3BF-2BE0-4BBE-AE3F-69D2BCD8E3F6}" type="presParOf" srcId="{E5EECCA3-F875-4B71-92CC-9CCDFB7DBFEF}" destId="{1F055725-8984-42CB-98CB-8E7728DD5EAB}" srcOrd="2" destOrd="0" presId="urn:microsoft.com/office/officeart/2005/8/layout/list1"/>
    <dgm:cxn modelId="{E8F23B54-107F-4276-8387-9EA86B127679}" type="presParOf" srcId="{E5EECCA3-F875-4B71-92CC-9CCDFB7DBFEF}" destId="{5785404B-F53E-4CF2-A702-90A46E89CED8}" srcOrd="3" destOrd="0" presId="urn:microsoft.com/office/officeart/2005/8/layout/list1"/>
    <dgm:cxn modelId="{562E1D57-1ECF-4E9E-B956-6BB233B16DF8}" type="presParOf" srcId="{E5EECCA3-F875-4B71-92CC-9CCDFB7DBFEF}" destId="{EF963990-07B7-4DBC-8CFE-C86D15B61BB6}" srcOrd="4" destOrd="0" presId="urn:microsoft.com/office/officeart/2005/8/layout/list1"/>
    <dgm:cxn modelId="{1EC07B36-1C3B-45DB-A21F-26D5AAE56EE0}" type="presParOf" srcId="{EF963990-07B7-4DBC-8CFE-C86D15B61BB6}" destId="{AEA4B341-6C57-43B8-BC42-9813D43D1335}" srcOrd="0" destOrd="4" presId="urn:microsoft.com/office/officeart/2005/8/layout/list1"/>
    <dgm:cxn modelId="{F0AEC1C6-631F-4452-B1FA-738FF0D3B0C5}" type="presOf" srcId="{CA58FE74-4619-4E47-BA6C-E0CD35AF5AC2}" destId="{AEA4B341-6C57-43B8-BC42-9813D43D1335}" srcOrd="0" destOrd="0" presId="urn:microsoft.com/office/officeart/2005/8/layout/list1"/>
    <dgm:cxn modelId="{4191EC05-9DE2-4CE3-9C36-662352B4D45B}" type="presParOf" srcId="{EF963990-07B7-4DBC-8CFE-C86D15B61BB6}" destId="{DD07B078-3354-4F1B-9438-E4F95C4B43A6}" srcOrd="1" destOrd="4" presId="urn:microsoft.com/office/officeart/2005/8/layout/list1"/>
    <dgm:cxn modelId="{14A2AABA-C6D6-4BB7-9572-A4A99D3E1C0D}" type="presOf" srcId="{CA58FE74-4619-4E47-BA6C-E0CD35AF5AC2}" destId="{DD07B078-3354-4F1B-9438-E4F95C4B43A6}" srcOrd="0" destOrd="0" presId="urn:microsoft.com/office/officeart/2005/8/layout/list1"/>
    <dgm:cxn modelId="{E9BAEF32-B50E-4195-ABB9-CE429891F605}" type="presParOf" srcId="{E5EECCA3-F875-4B71-92CC-9CCDFB7DBFEF}" destId="{98F9047E-C8BE-4990-B6F7-84F4581E1FEA}" srcOrd="5" destOrd="0" presId="urn:microsoft.com/office/officeart/2005/8/layout/list1"/>
    <dgm:cxn modelId="{705EB77E-0A41-4C9E-B056-FCC1EB05E4D3}" type="presParOf" srcId="{E5EECCA3-F875-4B71-92CC-9CCDFB7DBFEF}" destId="{FB20FF5F-D131-4A8A-AEBC-01A2B84D6655}" srcOrd="6" destOrd="0" presId="urn:microsoft.com/office/officeart/2005/8/layout/list1"/>
    <dgm:cxn modelId="{C2A6EB90-EFF3-429B-A452-E839ACFB74F8}" type="presParOf" srcId="{E5EECCA3-F875-4B71-92CC-9CCDFB7DBFEF}" destId="{AC1FEB9E-7ED9-4E44-9D47-B63AE5862158}" srcOrd="7" destOrd="0" presId="urn:microsoft.com/office/officeart/2005/8/layout/list1"/>
    <dgm:cxn modelId="{2EE8E778-44D7-43CD-B6B8-E99BFAEDB0F4}" type="presParOf" srcId="{E5EECCA3-F875-4B71-92CC-9CCDFB7DBFEF}" destId="{04A221FB-3A34-4804-9E1E-FAA254BEF819}" srcOrd="8" destOrd="0" presId="urn:microsoft.com/office/officeart/2005/8/layout/list1"/>
    <dgm:cxn modelId="{BE2D5A4F-334B-4B8D-BD85-3C2943CCA2CF}" type="presParOf" srcId="{04A221FB-3A34-4804-9E1E-FAA254BEF819}" destId="{09CBCBA7-E2EE-4654-BCFB-AB2C2D77E66B}" srcOrd="0" destOrd="8" presId="urn:microsoft.com/office/officeart/2005/8/layout/list1"/>
    <dgm:cxn modelId="{8B234141-CED2-42D4-A243-5ACA0E0325E4}" type="presOf" srcId="{D3284563-CEAB-43B3-81C4-5F6C081CBB78}" destId="{09CBCBA7-E2EE-4654-BCFB-AB2C2D77E66B}" srcOrd="0" destOrd="0" presId="urn:microsoft.com/office/officeart/2005/8/layout/list1"/>
    <dgm:cxn modelId="{50A43286-D331-40DF-9867-215E30A58351}" type="presParOf" srcId="{04A221FB-3A34-4804-9E1E-FAA254BEF819}" destId="{F8B30F84-9FC1-4455-B8FC-CA5DC2189586}" srcOrd="1" destOrd="8" presId="urn:microsoft.com/office/officeart/2005/8/layout/list1"/>
    <dgm:cxn modelId="{12C335D5-58E6-4A20-9042-BFB4AD3E6495}" type="presOf" srcId="{D3284563-CEAB-43B3-81C4-5F6C081CBB78}" destId="{F8B30F84-9FC1-4455-B8FC-CA5DC2189586}" srcOrd="0" destOrd="0" presId="urn:microsoft.com/office/officeart/2005/8/layout/list1"/>
    <dgm:cxn modelId="{AAC938BE-5BCD-469D-84B4-CB37E24774B4}" type="presParOf" srcId="{E5EECCA3-F875-4B71-92CC-9CCDFB7DBFEF}" destId="{75AF99AA-34AA-4169-A0AA-91E0CC0C2D15}" srcOrd="9" destOrd="0" presId="urn:microsoft.com/office/officeart/2005/8/layout/list1"/>
    <dgm:cxn modelId="{8A43C258-BCDC-4904-9D4C-1145A696AC34}" type="presParOf" srcId="{E5EECCA3-F875-4B71-92CC-9CCDFB7DBFEF}" destId="{F855875C-E8B4-4273-8C6C-6A8EC3091B3C}" srcOrd="10" destOrd="0" presId="urn:microsoft.com/office/officeart/2005/8/layout/list1"/>
    <dgm:cxn modelId="{CD55952A-6884-4D8F-80F8-A01AA043374D}" type="presParOf" srcId="{E5EECCA3-F875-4B71-92CC-9CCDFB7DBFEF}" destId="{DE4AB365-6C16-41E2-A3E8-7DDA86EFA0CC}" srcOrd="11" destOrd="0" presId="urn:microsoft.com/office/officeart/2005/8/layout/list1"/>
    <dgm:cxn modelId="{70776890-6CC0-49C3-89A1-B7342F0AE6F5}" type="presParOf" srcId="{E5EECCA3-F875-4B71-92CC-9CCDFB7DBFEF}" destId="{44AD530B-2854-41A8-A004-1B388C568266}" srcOrd="12" destOrd="0" presId="urn:microsoft.com/office/officeart/2005/8/layout/list1"/>
    <dgm:cxn modelId="{1C634AF4-87E1-474B-9F14-8E57BF866309}" type="presParOf" srcId="{44AD530B-2854-41A8-A004-1B388C568266}" destId="{C6624B2F-4443-4606-A900-4F5D838AD229}" srcOrd="0" destOrd="12" presId="urn:microsoft.com/office/officeart/2005/8/layout/list1"/>
    <dgm:cxn modelId="{44BB23F5-0E05-4ED8-9A71-FA1EF55D2BA1}" type="presOf" srcId="{63890017-8F3E-443F-9B3B-F1CF78A3DF4B}" destId="{C6624B2F-4443-4606-A900-4F5D838AD229}" srcOrd="0" destOrd="0" presId="urn:microsoft.com/office/officeart/2005/8/layout/list1"/>
    <dgm:cxn modelId="{D66BF17C-A91F-4198-847A-9DC2F82879A3}" type="presParOf" srcId="{44AD530B-2854-41A8-A004-1B388C568266}" destId="{4F1EDA9D-BDE1-4BE8-BADF-CBDBF1272A29}" srcOrd="1" destOrd="12" presId="urn:microsoft.com/office/officeart/2005/8/layout/list1"/>
    <dgm:cxn modelId="{264611F9-AA8C-4A95-B23B-839C695C7025}" type="presOf" srcId="{63890017-8F3E-443F-9B3B-F1CF78A3DF4B}" destId="{4F1EDA9D-BDE1-4BE8-BADF-CBDBF1272A29}" srcOrd="0" destOrd="0" presId="urn:microsoft.com/office/officeart/2005/8/layout/list1"/>
    <dgm:cxn modelId="{41514640-CFDC-4C0E-A7F5-1DFD9A3F82A0}" type="presParOf" srcId="{E5EECCA3-F875-4B71-92CC-9CCDFB7DBFEF}" destId="{FC446B4B-CD0C-4792-9FBC-3ABC77061DE5}" srcOrd="13" destOrd="0" presId="urn:microsoft.com/office/officeart/2005/8/layout/list1"/>
    <dgm:cxn modelId="{E76EC6EE-4068-42C2-86BB-B26C0357F3EA}" type="presParOf" srcId="{E5EECCA3-F875-4B71-92CC-9CCDFB7DBFEF}" destId="{CAA9AFE1-BB09-4D01-8A18-AE919D5C6679}" srcOrd="14" destOrd="0" presId="urn:microsoft.com/office/officeart/2005/8/layout/list1"/>
    <dgm:cxn modelId="{2C0EE7BF-70ED-4442-9DA7-BEBA3EECDD32}" type="presOf" srcId="{F3B0B25D-EB98-4EE7-A06D-A2F77A9D84A4}" destId="{CAA9AFE1-BB09-4D01-8A18-AE919D5C6679}" srcOrd="0" destOrd="0" presId="urn:microsoft.com/office/officeart/2005/8/layout/list1"/>
    <dgm:cxn modelId="{89308296-45FA-4881-968D-4A5987201D83}" type="presParOf" srcId="{E5EECCA3-F875-4B71-92CC-9CCDFB7DBFEF}" destId="{15DDE305-6C78-4DDD-BD9E-50DF2D8EFCC3}" srcOrd="15" destOrd="0" presId="urn:microsoft.com/office/officeart/2005/8/layout/list1"/>
    <dgm:cxn modelId="{E0C72974-61FC-4DE2-97B8-3000175EFBD4}" type="presParOf" srcId="{E5EECCA3-F875-4B71-92CC-9CCDFB7DBFEF}" destId="{A7B3E8BC-5199-46D3-BF47-8C0B3A74F25A}" srcOrd="16" destOrd="0" presId="urn:microsoft.com/office/officeart/2005/8/layout/list1"/>
    <dgm:cxn modelId="{7C57CFE0-ED47-4C2C-9D91-8FEE2427C6A5}" type="presParOf" srcId="{A7B3E8BC-5199-46D3-BF47-8C0B3A74F25A}" destId="{84816AEF-F3E4-4B29-8F41-48CF58F69DE0}" srcOrd="0" destOrd="16" presId="urn:microsoft.com/office/officeart/2005/8/layout/list1"/>
    <dgm:cxn modelId="{B26E2180-527A-4E01-B1F5-D30C90802362}" type="presOf" srcId="{69BECA8F-4E70-4FF7-95E3-963A6FCAFBBD}" destId="{84816AEF-F3E4-4B29-8F41-48CF58F69DE0}" srcOrd="0" destOrd="0" presId="urn:microsoft.com/office/officeart/2005/8/layout/list1"/>
    <dgm:cxn modelId="{028F6AAF-25C8-477A-B44B-2AE1A95F16BC}" type="presParOf" srcId="{A7B3E8BC-5199-46D3-BF47-8C0B3A74F25A}" destId="{085CEAF7-C91F-45A5-93FA-5D8F25F84526}" srcOrd="1" destOrd="16" presId="urn:microsoft.com/office/officeart/2005/8/layout/list1"/>
    <dgm:cxn modelId="{B7E866C0-E84E-4096-BD4C-2B7098C46BAF}" type="presOf" srcId="{69BECA8F-4E70-4FF7-95E3-963A6FCAFBBD}" destId="{085CEAF7-C91F-45A5-93FA-5D8F25F84526}" srcOrd="0" destOrd="0" presId="urn:microsoft.com/office/officeart/2005/8/layout/list1"/>
    <dgm:cxn modelId="{89DB58D3-18AB-4F16-95B4-E358122E51A6}" type="presParOf" srcId="{E5EECCA3-F875-4B71-92CC-9CCDFB7DBFEF}" destId="{C6C64987-4441-4636-A723-3ED2ECCB7C3C}" srcOrd="17" destOrd="0" presId="urn:microsoft.com/office/officeart/2005/8/layout/list1"/>
    <dgm:cxn modelId="{B32F263E-DA54-4C66-AECF-F98A242293EC}" type="presParOf" srcId="{E5EECCA3-F875-4B71-92CC-9CCDFB7DBFEF}" destId="{66008FA3-6C98-4447-98FE-9B1D40594973}" srcOrd="18" destOrd="0" presId="urn:microsoft.com/office/officeart/2005/8/layout/list1"/>
    <dgm:cxn modelId="{1B0E5DE1-EAFC-4985-B0D1-67BAFD643EBA}" type="presParOf" srcId="{E5EECCA3-F875-4B71-92CC-9CCDFB7DBFEF}" destId="{C0244B6D-3070-4433-84B5-4276B7726926}" srcOrd="19" destOrd="0" presId="urn:microsoft.com/office/officeart/2005/8/layout/list1"/>
    <dgm:cxn modelId="{A15AF236-B6BA-44B2-9B3C-98E24DD13F3D}" type="presParOf" srcId="{E5EECCA3-F875-4B71-92CC-9CCDFB7DBFEF}" destId="{2CFC613F-5AD0-440D-BBCB-7B73204BE123}" srcOrd="20" destOrd="0" presId="urn:microsoft.com/office/officeart/2005/8/layout/list1"/>
    <dgm:cxn modelId="{C9873EC1-6790-44D5-AFDE-5D19759E76E5}" type="presParOf" srcId="{2CFC613F-5AD0-440D-BBCB-7B73204BE123}" destId="{C1C5F6D9-9636-4A80-9982-8D77B790A05A}" srcOrd="0" destOrd="20" presId="urn:microsoft.com/office/officeart/2005/8/layout/list1"/>
    <dgm:cxn modelId="{9204489E-9CBD-4468-AA67-9A06A343DD78}" type="presOf" srcId="{BE04FACC-B70C-478A-8826-7B2EABAD382F}" destId="{C1C5F6D9-9636-4A80-9982-8D77B790A05A}" srcOrd="0" destOrd="0" presId="urn:microsoft.com/office/officeart/2005/8/layout/list1"/>
    <dgm:cxn modelId="{A3D4093D-12D1-425E-8FFE-7762681F26FF}" type="presParOf" srcId="{2CFC613F-5AD0-440D-BBCB-7B73204BE123}" destId="{E82A1E2D-8608-43DF-9114-CA64CA1C841A}" srcOrd="1" destOrd="20" presId="urn:microsoft.com/office/officeart/2005/8/layout/list1"/>
    <dgm:cxn modelId="{949C66C0-AF22-4BF6-835B-DFE6FA733E22}" type="presOf" srcId="{BE04FACC-B70C-478A-8826-7B2EABAD382F}" destId="{E82A1E2D-8608-43DF-9114-CA64CA1C841A}" srcOrd="0" destOrd="0" presId="urn:microsoft.com/office/officeart/2005/8/layout/list1"/>
    <dgm:cxn modelId="{C42FA294-E6E5-401E-8768-D1C78471E350}" type="presParOf" srcId="{E5EECCA3-F875-4B71-92CC-9CCDFB7DBFEF}" destId="{1A6B64CB-1591-4B3F-B296-0A8CBB81E89D}" srcOrd="21" destOrd="0" presId="urn:microsoft.com/office/officeart/2005/8/layout/list1"/>
    <dgm:cxn modelId="{37EB9750-8808-4446-9811-116304B67E96}" type="presParOf" srcId="{E5EECCA3-F875-4B71-92CC-9CCDFB7DBFEF}" destId="{478A70CD-43ED-4A30-9AAD-10E1C81A45F3}" srcOrd="22" destOrd="0" presId="urn:microsoft.com/office/officeart/2005/8/layout/list1"/>
    <dgm:cxn modelId="{E0D81B74-6812-4510-9E95-8F073617F3B6}" type="presParOf" srcId="{E5EECCA3-F875-4B71-92CC-9CCDFB7DBFEF}" destId="{E80D325C-EC1C-4AC6-8CC3-23B82461A520}" srcOrd="23" destOrd="0" presId="urn:microsoft.com/office/officeart/2005/8/layout/list1"/>
    <dgm:cxn modelId="{F9F22914-C365-4E0F-ABAB-46CF15FDD603}" type="presParOf" srcId="{E5EECCA3-F875-4B71-92CC-9CCDFB7DBFEF}" destId="{5D533D4B-D0A0-4A88-AAA8-429767158275}" srcOrd="24" destOrd="0" presId="urn:microsoft.com/office/officeart/2005/8/layout/list1"/>
    <dgm:cxn modelId="{D3EBC38A-1E7E-423D-A4A9-0C22D424EE39}" type="presParOf" srcId="{5D533D4B-D0A0-4A88-AAA8-429767158275}" destId="{51FB869C-9AB9-4D0E-BF1F-BD950D2091B1}" srcOrd="0" destOrd="24" presId="urn:microsoft.com/office/officeart/2005/8/layout/list1"/>
    <dgm:cxn modelId="{DB678DDF-4D89-470F-BDDA-2D8280DCE9B2}" type="presOf" srcId="{3589B2F7-8517-4392-9C08-40BCB4E8BF63}" destId="{51FB869C-9AB9-4D0E-BF1F-BD950D2091B1}" srcOrd="0" destOrd="0" presId="urn:microsoft.com/office/officeart/2005/8/layout/list1"/>
    <dgm:cxn modelId="{617031D3-208D-48A4-B478-01ADFBE667FF}" type="presParOf" srcId="{5D533D4B-D0A0-4A88-AAA8-429767158275}" destId="{39D82B79-4CE5-4CC7-ADFD-458D19958E78}" srcOrd="1" destOrd="24" presId="urn:microsoft.com/office/officeart/2005/8/layout/list1"/>
    <dgm:cxn modelId="{8FA344D4-5754-44F6-BABB-0A60747C7A04}" type="presOf" srcId="{3589B2F7-8517-4392-9C08-40BCB4E8BF63}" destId="{39D82B79-4CE5-4CC7-ADFD-458D19958E78}" srcOrd="0" destOrd="0" presId="urn:microsoft.com/office/officeart/2005/8/layout/list1"/>
    <dgm:cxn modelId="{7509255E-929F-4EC7-8F13-CAC3930A8E50}" type="presParOf" srcId="{E5EECCA3-F875-4B71-92CC-9CCDFB7DBFEF}" destId="{0869A793-60D0-418F-A0E0-559A7502A8FD}" srcOrd="25" destOrd="0" presId="urn:microsoft.com/office/officeart/2005/8/layout/list1"/>
    <dgm:cxn modelId="{487DA533-38D6-49E0-AB8C-19C9C979E1AC}" type="presParOf" srcId="{E5EECCA3-F875-4B71-92CC-9CCDFB7DBFEF}" destId="{39E2AB0D-BA12-4B7A-A79B-C011D10E19B4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73C3086-F7B5-42F5-A939-BDF42E53E52C}">
      <dsp:nvSpPr>
        <dsp:cNvPr id="0" name=""/>
        <dsp:cNvSpPr/>
      </dsp:nvSpPr>
      <dsp:spPr>
        <a:xfrm>
          <a:off x="1647435" y="0"/>
          <a:ext cx="8185929" cy="8185929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6F3297-2141-4C13-9812-44A30FBE5A92}">
      <dsp:nvSpPr>
        <dsp:cNvPr id="0" name=""/>
        <dsp:cNvSpPr/>
      </dsp:nvSpPr>
      <dsp:spPr>
        <a:xfrm>
          <a:off x="2425098" y="777663"/>
          <a:ext cx="3192512" cy="31925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2300" b="1" kern="1200" smtClean="0"/>
            <a:t>Типовые критерии оценки достижения результатов обучающихся в соответствии с ФГОС основного общего </a:t>
          </a:r>
          <a:br>
            <a:rPr lang="ru-RU" altLang="en-US" sz="2300" b="1" kern="1200" smtClean="0"/>
          </a:br>
          <a:r>
            <a:rPr lang="ru-RU" altLang="en-US" sz="2300" b="1" kern="1200" smtClean="0"/>
            <a:t>образования (ИСРО РАО)</a:t>
          </a:r>
          <a:endParaRPr lang="ru-RU" sz="2300" kern="1200"/>
        </a:p>
      </dsp:txBody>
      <dsp:txXfrm>
        <a:off x="2425098" y="777663"/>
        <a:ext cx="3192512" cy="3192512"/>
      </dsp:txXfrm>
    </dsp:sp>
    <dsp:sp modelId="{53DE8DB1-B306-4731-8C31-A78424CEE303}">
      <dsp:nvSpPr>
        <dsp:cNvPr id="0" name=""/>
        <dsp:cNvSpPr/>
      </dsp:nvSpPr>
      <dsp:spPr>
        <a:xfrm>
          <a:off x="5863188" y="777663"/>
          <a:ext cx="3192512" cy="31925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2300" b="1" kern="1200" smtClean="0"/>
            <a:t>Формирование и оценка метапредметных </a:t>
          </a:r>
          <a:br>
            <a:rPr lang="ru-RU" altLang="en-US" sz="2300" b="1" kern="1200" smtClean="0"/>
          </a:br>
          <a:r>
            <a:rPr lang="ru-RU" altLang="en-US" sz="2300" b="1" kern="1200" smtClean="0"/>
            <a:t>результатов: примеры заданий (ИСРО РАО)</a:t>
          </a:r>
          <a:endParaRPr lang="ru-RU" sz="2300" kern="1200"/>
        </a:p>
      </dsp:txBody>
      <dsp:txXfrm>
        <a:off x="5863188" y="777663"/>
        <a:ext cx="3192512" cy="3192512"/>
      </dsp:txXfrm>
    </dsp:sp>
    <dsp:sp modelId="{FC799E41-DB2F-4811-844A-2CD84C25B74C}">
      <dsp:nvSpPr>
        <dsp:cNvPr id="0" name=""/>
        <dsp:cNvSpPr/>
      </dsp:nvSpPr>
      <dsp:spPr>
        <a:xfrm>
          <a:off x="2425098" y="4215753"/>
          <a:ext cx="3192512" cy="31925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2300" b="1" kern="1200" smtClean="0"/>
            <a:t>ИСРО РАО: Критериальное оценивание учащихся в рамках текущего и промежуточного контроля</a:t>
          </a:r>
          <a:endParaRPr lang="ru-RU" sz="2300" kern="1200"/>
        </a:p>
      </dsp:txBody>
      <dsp:txXfrm>
        <a:off x="2425098" y="4215753"/>
        <a:ext cx="3192512" cy="3192512"/>
      </dsp:txXfrm>
    </dsp:sp>
    <dsp:sp modelId="{C6A8F981-6633-4E89-886D-191D986B29F9}">
      <dsp:nvSpPr>
        <dsp:cNvPr id="0" name=""/>
        <dsp:cNvSpPr/>
      </dsp:nvSpPr>
      <dsp:spPr>
        <a:xfrm>
          <a:off x="5863188" y="4215753"/>
          <a:ext cx="3192512" cy="31925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2300" b="1" kern="1200" smtClean="0"/>
            <a:t>ФИОКО: «Формирующее оценивание. </a:t>
          </a:r>
          <a:br>
            <a:rPr lang="ru-RU" altLang="en-US" sz="2300" b="1" kern="1200" smtClean="0"/>
          </a:br>
          <a:r>
            <a:rPr lang="ru-RU" altLang="en-US" sz="2300" b="1" kern="1200" smtClean="0"/>
            <a:t>Лекция 3»</a:t>
          </a:r>
          <a:endParaRPr lang="ru-RU" sz="2300" kern="1200"/>
        </a:p>
      </dsp:txBody>
      <dsp:txXfrm>
        <a:off x="5863188" y="4215753"/>
        <a:ext cx="3192512" cy="31925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oup 1"/>
      <dsp:cNvGrpSpPr/>
    </dsp:nvGrpSpPr>
    <dsp:grpSpPr>
      <a:xfrm>
        <a:off x="0" y="0"/>
        <a:ext cx="12298680" cy="7438390"/>
        <a:chOff x="0" y="0"/>
        <a:chExt cx="12298680" cy="7438390"/>
      </a:xfrm>
    </dsp:grpSpPr>
    <dsp:sp modelId="{CBA28F03-EC7C-42D1-A65C-4ACF2172944D}">
      <dsp:nvSpPr>
        <dsp:cNvPr id="3" name="Up Arrow 2"/>
        <dsp:cNvSpPr/>
      </dsp:nvSpPr>
      <dsp:spPr bwMode="white">
        <a:xfrm rot="16200000">
          <a:off x="0" y="790938"/>
          <a:ext cx="5856514" cy="5856514"/>
        </a:xfrm>
        <a:prstGeom prst="upArrow">
          <a:avLst>
            <a:gd name="adj1" fmla="val 50000"/>
            <a:gd name="adj2" fmla="val 35000"/>
          </a:avLst>
        </a:prstGeom>
      </dsp:spPr>
      <dsp:style>
        <a:lnRef idx="0">
          <a:schemeClr val="lt1"/>
        </a:lnRef>
        <a:fillRef idx="3">
          <a:schemeClr val="accent1">
            <a:shade val="80000"/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rot="5400000" vert="horz" wrap="square" lIns="263144" tIns="263144" rIns="263144" bIns="263144" anchor="ctr"/>
        <a:lstStyle>
          <a:lvl1pPr algn="ctr">
            <a:defRPr sz="37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b="1"/>
            <a:t>планирование результатов на основании содержания УМК</a:t>
          </a:r>
          <a:endParaRPr lang="ru-RU" altLang="en-US" b="1"/>
        </a:p>
      </dsp:txBody>
      <dsp:txXfrm rot="16200000">
        <a:off x="0" y="790938"/>
        <a:ext cx="5856514" cy="5856514"/>
      </dsp:txXfrm>
    </dsp:sp>
    <dsp:sp modelId="{A43608A1-D273-43C4-B238-5DFB8DED051C}">
      <dsp:nvSpPr>
        <dsp:cNvPr id="4" name="Up Arrow 3"/>
        <dsp:cNvSpPr/>
      </dsp:nvSpPr>
      <dsp:spPr bwMode="white">
        <a:xfrm rot="27000000">
          <a:off x="6442166" y="790938"/>
          <a:ext cx="5856514" cy="5856514"/>
        </a:xfrm>
        <a:prstGeom prst="upArrow">
          <a:avLst>
            <a:gd name="adj1" fmla="val 50000"/>
            <a:gd name="adj2" fmla="val 35000"/>
          </a:avLst>
        </a:prstGeom>
      </dsp:spPr>
      <dsp:style>
        <a:lnRef idx="0">
          <a:schemeClr val="lt1"/>
        </a:lnRef>
        <a:fillRef idx="3">
          <a:schemeClr val="accent1">
            <a:shade val="80000"/>
            <a:hueOff val="300000"/>
            <a:satOff val="5882"/>
            <a:lumOff val="22745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rot="-5400000" vert="horz" wrap="square" lIns="263144" tIns="263144" rIns="263144" bIns="263144" anchor="ctr"/>
        <a:lstStyle>
          <a:lvl1pPr algn="ctr">
            <a:defRPr sz="37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b="1"/>
            <a:t>планирование результатов на основании анализа затруднений обуч-ся</a:t>
          </a:r>
          <a:endParaRPr lang="ru-RU" altLang="en-US" b="1"/>
        </a:p>
      </dsp:txBody>
      <dsp:txXfrm rot="27000000">
        <a:off x="6442166" y="790938"/>
        <a:ext cx="5856514" cy="58565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oup 1"/>
      <dsp:cNvGrpSpPr/>
    </dsp:nvGrpSpPr>
    <dsp:grpSpPr>
      <a:xfrm>
        <a:off x="0" y="0"/>
        <a:ext cx="17839055" cy="9921875"/>
        <a:chOff x="0" y="0"/>
        <a:chExt cx="17839055" cy="9921875"/>
      </a:xfrm>
    </dsp:grpSpPr>
    <dsp:sp modelId="{9F73252C-5345-45F1-A6FA-69E44781CCB0}">
      <dsp:nvSpPr>
        <dsp:cNvPr id="4" name="Freeform 3"/>
        <dsp:cNvSpPr/>
      </dsp:nvSpPr>
      <dsp:spPr bwMode="white">
        <a:xfrm>
          <a:off x="5176636" y="2827176"/>
          <a:ext cx="1184015" cy="0"/>
        </a:xfrm>
        <a:custGeom>
          <a:avLst/>
          <a:gdLst/>
          <a:ahLst/>
          <a:cxnLst/>
          <a:pathLst>
            <a:path w="1865">
              <a:moveTo>
                <a:pt x="0" y="0"/>
              </a:moveTo>
              <a:lnTo>
                <a:pt x="1865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1">
            <a:shade val="90000"/>
            <a:hueOff val="0"/>
            <a:satOff val="0"/>
            <a:lumOff val="0"/>
            <a:alpha val="100000"/>
          </a:schemeClr>
        </a:lnRef>
        <a:fillRef idx="0">
          <a:schemeClr val="accent1">
            <a:shade val="90000"/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/>
        </a:p>
      </dsp:txBody>
      <dsp:txXfrm>
        <a:off x="5176636" y="2827176"/>
        <a:ext cx="1184015" cy="0"/>
      </dsp:txXfrm>
    </dsp:sp>
    <dsp:sp modelId="{2FBE2C1E-1D94-400F-A227-985D4DA10085}">
      <dsp:nvSpPr>
        <dsp:cNvPr id="3" name="Rectangles 2"/>
        <dsp:cNvSpPr/>
      </dsp:nvSpPr>
      <dsp:spPr bwMode="white">
        <a:xfrm>
          <a:off x="28745" y="1282808"/>
          <a:ext cx="5147891" cy="3088735"/>
        </a:xfrm>
        <a:prstGeom prst="rect">
          <a:avLst/>
        </a:prstGeom>
      </dsp:spPr>
      <dsp:style>
        <a:lnRef idx="3">
          <a:schemeClr val="lt1"/>
        </a:lnRef>
        <a:fillRef idx="1">
          <a:schemeClr val="accent1">
            <a:alpha val="90000"/>
            <a:hueOff val="0"/>
            <a:satOff val="0"/>
            <a:lumOff val="0"/>
            <a:alpha val="90196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355600" tIns="355600" rIns="355600" bIns="355600" anchor="ctr"/>
        <a:lstStyle>
          <a:lvl1pPr algn="ctr">
            <a:defRPr sz="5000"/>
          </a:lvl1pPr>
          <a:lvl2pPr marL="285750" indent="-285750" algn="ctr">
            <a:defRPr sz="3900"/>
          </a:lvl2pPr>
          <a:lvl3pPr marL="571500" indent="-285750" algn="ctr">
            <a:defRPr sz="3900"/>
          </a:lvl3pPr>
          <a:lvl4pPr marL="857250" indent="-285750" algn="ctr">
            <a:defRPr sz="3900"/>
          </a:lvl4pPr>
          <a:lvl5pPr marL="1143000" indent="-285750" algn="ctr">
            <a:defRPr sz="3900"/>
          </a:lvl5pPr>
          <a:lvl6pPr marL="1428750" indent="-285750" algn="ctr">
            <a:defRPr sz="3900"/>
          </a:lvl6pPr>
          <a:lvl7pPr marL="1714500" indent="-285750" algn="ctr">
            <a:defRPr sz="3900"/>
          </a:lvl7pPr>
          <a:lvl8pPr marL="2000250" indent="-285750" algn="ctr">
            <a:defRPr sz="3900"/>
          </a:lvl8pPr>
          <a:lvl9pPr marL="2286000" indent="-285750" algn="ctr">
            <a:defRPr sz="3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/>
            <a:t>анализ затруднений обуч-ся</a:t>
          </a:r>
          <a:endParaRPr lang="ru-RU" altLang="en-US"/>
        </a:p>
      </dsp:txBody>
      <dsp:txXfrm>
        <a:off x="28745" y="1282808"/>
        <a:ext cx="5147891" cy="3088735"/>
      </dsp:txXfrm>
    </dsp:sp>
    <dsp:sp modelId="{EBB69596-36AB-40F1-91C5-FC3350A00067}">
      <dsp:nvSpPr>
        <dsp:cNvPr id="6" name="Freeform 5"/>
        <dsp:cNvSpPr/>
      </dsp:nvSpPr>
      <dsp:spPr bwMode="white">
        <a:xfrm>
          <a:off x="11508542" y="2827176"/>
          <a:ext cx="1184015" cy="0"/>
        </a:xfrm>
        <a:custGeom>
          <a:avLst/>
          <a:gdLst/>
          <a:ahLst/>
          <a:cxnLst/>
          <a:pathLst>
            <a:path w="1865">
              <a:moveTo>
                <a:pt x="0" y="0"/>
              </a:moveTo>
              <a:lnTo>
                <a:pt x="1865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1">
            <a:shade val="90000"/>
            <a:hueOff val="99999"/>
            <a:satOff val="-1175"/>
            <a:lumOff val="9281"/>
            <a:alpha val="100000"/>
          </a:schemeClr>
        </a:lnRef>
        <a:fillRef idx="0">
          <a:schemeClr val="accent1">
            <a:shade val="90000"/>
            <a:hueOff val="99999"/>
            <a:satOff val="-1175"/>
            <a:lumOff val="9281"/>
            <a:alpha val="100000"/>
          </a:schemeClr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/>
        </a:p>
      </dsp:txBody>
      <dsp:txXfrm>
        <a:off x="11508542" y="2827176"/>
        <a:ext cx="1184015" cy="0"/>
      </dsp:txXfrm>
    </dsp:sp>
    <dsp:sp modelId="{0482690C-586E-41D6-8B40-4CA7581A9CE9}">
      <dsp:nvSpPr>
        <dsp:cNvPr id="5" name="Rectangles 4"/>
        <dsp:cNvSpPr/>
      </dsp:nvSpPr>
      <dsp:spPr bwMode="white">
        <a:xfrm>
          <a:off x="6360651" y="1282808"/>
          <a:ext cx="5147891" cy="3088735"/>
        </a:xfrm>
        <a:prstGeom prst="rect">
          <a:avLst/>
        </a:prstGeom>
      </dsp:spPr>
      <dsp:style>
        <a:lnRef idx="3">
          <a:schemeClr val="lt1"/>
        </a:lnRef>
        <a:fillRef idx="1">
          <a:schemeClr val="accent1">
            <a:alpha val="90000"/>
            <a:hueOff val="0"/>
            <a:satOff val="0"/>
            <a:lumOff val="0"/>
            <a:alpha val="80196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355600" tIns="355600" rIns="355600" bIns="355600" anchor="ctr"/>
        <a:lstStyle>
          <a:lvl1pPr algn="ctr">
            <a:defRPr sz="5000"/>
          </a:lvl1pPr>
          <a:lvl2pPr marL="285750" indent="-285750" algn="ctr">
            <a:defRPr sz="3900"/>
          </a:lvl2pPr>
          <a:lvl3pPr marL="571500" indent="-285750" algn="ctr">
            <a:defRPr sz="3900"/>
          </a:lvl3pPr>
          <a:lvl4pPr marL="857250" indent="-285750" algn="ctr">
            <a:defRPr sz="3900"/>
          </a:lvl4pPr>
          <a:lvl5pPr marL="1143000" indent="-285750" algn="ctr">
            <a:defRPr sz="3900"/>
          </a:lvl5pPr>
          <a:lvl6pPr marL="1428750" indent="-285750" algn="ctr">
            <a:defRPr sz="3900"/>
          </a:lvl6pPr>
          <a:lvl7pPr marL="1714500" indent="-285750" algn="ctr">
            <a:defRPr sz="3900"/>
          </a:lvl7pPr>
          <a:lvl8pPr marL="2000250" indent="-285750" algn="ctr">
            <a:defRPr sz="3900"/>
          </a:lvl8pPr>
          <a:lvl9pPr marL="2286000" indent="-285750" algn="ctr">
            <a:defRPr sz="3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/>
            <a:t>планирование рез-ов образования</a:t>
          </a:r>
          <a:endParaRPr lang="ru-RU" altLang="en-US"/>
        </a:p>
      </dsp:txBody>
      <dsp:txXfrm>
        <a:off x="6360651" y="1282808"/>
        <a:ext cx="5147891" cy="3088735"/>
      </dsp:txXfrm>
    </dsp:sp>
    <dsp:sp modelId="{31F3FE5F-74B2-48F8-89DC-AE29DBB498B0}">
      <dsp:nvSpPr>
        <dsp:cNvPr id="8" name="Freeform 7"/>
        <dsp:cNvSpPr/>
      </dsp:nvSpPr>
      <dsp:spPr bwMode="white">
        <a:xfrm>
          <a:off x="2602690" y="4371543"/>
          <a:ext cx="12663813" cy="1178789"/>
        </a:xfrm>
        <a:custGeom>
          <a:avLst/>
          <a:gdLst/>
          <a:ahLst/>
          <a:cxnLst/>
          <a:pathLst>
            <a:path w="19943" h="1856">
              <a:moveTo>
                <a:pt x="19943" y="0"/>
              </a:moveTo>
              <a:lnTo>
                <a:pt x="19943" y="928"/>
              </a:lnTo>
              <a:lnTo>
                <a:pt x="0" y="928"/>
              </a:lnTo>
              <a:lnTo>
                <a:pt x="0" y="1856"/>
              </a:lnTo>
            </a:path>
          </a:pathLst>
        </a:custGeom>
        <a:ln>
          <a:tailEnd type="arrow" w="lg" len="med"/>
        </a:ln>
      </dsp:spPr>
      <dsp:style>
        <a:lnRef idx="1">
          <a:schemeClr val="accent1">
            <a:shade val="90000"/>
            <a:hueOff val="199999"/>
            <a:satOff val="-2352"/>
            <a:lumOff val="18562"/>
            <a:alpha val="100000"/>
          </a:schemeClr>
        </a:lnRef>
        <a:fillRef idx="0">
          <a:schemeClr val="accent1">
            <a:shade val="90000"/>
            <a:hueOff val="199999"/>
            <a:satOff val="-2352"/>
            <a:lumOff val="18562"/>
            <a:alpha val="100000"/>
          </a:schemeClr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500"/>
          </a:lvl1pPr>
          <a:lvl2pPr marL="285750" indent="-285750" algn="ctr">
            <a:defRPr sz="4300"/>
          </a:lvl2pPr>
          <a:lvl3pPr marL="571500" indent="-285750" algn="ctr">
            <a:defRPr sz="4300"/>
          </a:lvl3pPr>
          <a:lvl4pPr marL="857250" indent="-285750" algn="ctr">
            <a:defRPr sz="4300"/>
          </a:lvl4pPr>
          <a:lvl5pPr marL="1143000" indent="-285750" algn="ctr">
            <a:defRPr sz="4300"/>
          </a:lvl5pPr>
          <a:lvl6pPr marL="1428750" indent="-285750" algn="ctr">
            <a:defRPr sz="4300"/>
          </a:lvl6pPr>
          <a:lvl7pPr marL="1714500" indent="-285750" algn="ctr">
            <a:defRPr sz="4300"/>
          </a:lvl7pPr>
          <a:lvl8pPr marL="2000250" indent="-285750" algn="ctr">
            <a:defRPr sz="4300"/>
          </a:lvl8pPr>
          <a:lvl9pPr marL="2286000" indent="-285750" algn="ctr">
            <a:defRPr sz="4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/>
        </a:p>
      </dsp:txBody>
      <dsp:txXfrm>
        <a:off x="2602690" y="4371543"/>
        <a:ext cx="12663813" cy="1178789"/>
      </dsp:txXfrm>
    </dsp:sp>
    <dsp:sp modelId="{E5145E43-B450-47CE-B1E5-1482BCF4071D}">
      <dsp:nvSpPr>
        <dsp:cNvPr id="7" name="Rectangles 6"/>
        <dsp:cNvSpPr/>
      </dsp:nvSpPr>
      <dsp:spPr bwMode="white">
        <a:xfrm>
          <a:off x="12692557" y="1282808"/>
          <a:ext cx="5147891" cy="3088735"/>
        </a:xfrm>
        <a:prstGeom prst="rect">
          <a:avLst/>
        </a:prstGeom>
      </dsp:spPr>
      <dsp:style>
        <a:lnRef idx="3">
          <a:schemeClr val="lt1"/>
        </a:lnRef>
        <a:fillRef idx="1">
          <a:schemeClr val="accent1">
            <a:alpha val="90000"/>
            <a:hueOff val="0"/>
            <a:satOff val="0"/>
            <a:lumOff val="0"/>
            <a:alpha val="70196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355600" tIns="355600" rIns="355600" bIns="355600" anchor="ctr"/>
        <a:lstStyle>
          <a:lvl1pPr algn="ctr">
            <a:defRPr sz="5000"/>
          </a:lvl1pPr>
          <a:lvl2pPr marL="285750" indent="-285750" algn="ctr">
            <a:defRPr sz="3900"/>
          </a:lvl2pPr>
          <a:lvl3pPr marL="571500" indent="-285750" algn="ctr">
            <a:defRPr sz="3900"/>
          </a:lvl3pPr>
          <a:lvl4pPr marL="857250" indent="-285750" algn="ctr">
            <a:defRPr sz="3900"/>
          </a:lvl4pPr>
          <a:lvl5pPr marL="1143000" indent="-285750" algn="ctr">
            <a:defRPr sz="3900"/>
          </a:lvl5pPr>
          <a:lvl6pPr marL="1428750" indent="-285750" algn="ctr">
            <a:defRPr sz="3900"/>
          </a:lvl6pPr>
          <a:lvl7pPr marL="1714500" indent="-285750" algn="ctr">
            <a:defRPr sz="3900"/>
          </a:lvl7pPr>
          <a:lvl8pPr marL="2000250" indent="-285750" algn="ctr">
            <a:defRPr sz="3900"/>
          </a:lvl8pPr>
          <a:lvl9pPr marL="2286000" indent="-285750" algn="ctr">
            <a:defRPr sz="3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/>
            <a:t>отбор содержания</a:t>
          </a:r>
          <a:endParaRPr lang="ru-RU" altLang="en-US"/>
        </a:p>
      </dsp:txBody>
      <dsp:txXfrm>
        <a:off x="12692557" y="1282808"/>
        <a:ext cx="5147891" cy="3088735"/>
      </dsp:txXfrm>
    </dsp:sp>
    <dsp:sp modelId="{E85A6953-055C-454F-835D-7FF8096CA491}">
      <dsp:nvSpPr>
        <dsp:cNvPr id="10" name="Freeform 9"/>
        <dsp:cNvSpPr/>
      </dsp:nvSpPr>
      <dsp:spPr bwMode="white">
        <a:xfrm>
          <a:off x="5176636" y="7094699"/>
          <a:ext cx="1184015" cy="0"/>
        </a:xfrm>
        <a:custGeom>
          <a:avLst/>
          <a:gdLst/>
          <a:ahLst/>
          <a:cxnLst/>
          <a:pathLst>
            <a:path w="1865">
              <a:moveTo>
                <a:pt x="0" y="0"/>
              </a:moveTo>
              <a:lnTo>
                <a:pt x="1865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1">
            <a:shade val="90000"/>
            <a:hueOff val="300000"/>
            <a:satOff val="-3528"/>
            <a:lumOff val="27843"/>
            <a:alpha val="100000"/>
          </a:schemeClr>
        </a:lnRef>
        <a:fillRef idx="0">
          <a:schemeClr val="accent1">
            <a:shade val="90000"/>
            <a:hueOff val="300000"/>
            <a:satOff val="-3528"/>
            <a:lumOff val="27843"/>
            <a:alpha val="100000"/>
          </a:schemeClr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/>
        </a:p>
      </dsp:txBody>
      <dsp:txXfrm>
        <a:off x="5176636" y="7094699"/>
        <a:ext cx="1184015" cy="0"/>
      </dsp:txXfrm>
    </dsp:sp>
    <dsp:sp modelId="{13492D71-E670-42C9-A619-1DE9B5F887F1}">
      <dsp:nvSpPr>
        <dsp:cNvPr id="9" name="Rectangles 8"/>
        <dsp:cNvSpPr/>
      </dsp:nvSpPr>
      <dsp:spPr bwMode="white">
        <a:xfrm>
          <a:off x="28745" y="5550332"/>
          <a:ext cx="5147891" cy="3088735"/>
        </a:xfrm>
        <a:prstGeom prst="rect">
          <a:avLst/>
        </a:prstGeom>
      </dsp:spPr>
      <dsp:style>
        <a:lnRef idx="3">
          <a:schemeClr val="lt1"/>
        </a:lnRef>
        <a:fillRef idx="1">
          <a:schemeClr val="accent1">
            <a:alpha val="90000"/>
            <a:hueOff val="0"/>
            <a:satOff val="0"/>
            <a:lumOff val="0"/>
            <a:alpha val="60196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355600" tIns="355600" rIns="355600" bIns="355600" anchor="ctr"/>
        <a:lstStyle>
          <a:lvl1pPr algn="ctr">
            <a:defRPr sz="5000"/>
          </a:lvl1pPr>
          <a:lvl2pPr marL="285750" indent="-285750" algn="ctr">
            <a:defRPr sz="3900"/>
          </a:lvl2pPr>
          <a:lvl3pPr marL="571500" indent="-285750" algn="ctr">
            <a:defRPr sz="3900"/>
          </a:lvl3pPr>
          <a:lvl4pPr marL="857250" indent="-285750" algn="ctr">
            <a:defRPr sz="3900"/>
          </a:lvl4pPr>
          <a:lvl5pPr marL="1143000" indent="-285750" algn="ctr">
            <a:defRPr sz="3900"/>
          </a:lvl5pPr>
          <a:lvl6pPr marL="1428750" indent="-285750" algn="ctr">
            <a:defRPr sz="3900"/>
          </a:lvl6pPr>
          <a:lvl7pPr marL="1714500" indent="-285750" algn="ctr">
            <a:defRPr sz="3900"/>
          </a:lvl7pPr>
          <a:lvl8pPr marL="2000250" indent="-285750" algn="ctr">
            <a:defRPr sz="3900"/>
          </a:lvl8pPr>
          <a:lvl9pPr marL="2286000" indent="-285750" algn="ctr">
            <a:defRPr sz="3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/>
            <a:t>выбор форм и методов учебной деят-ти</a:t>
          </a:r>
          <a:endParaRPr lang="ru-RU" altLang="en-US"/>
        </a:p>
      </dsp:txBody>
      <dsp:txXfrm>
        <a:off x="28745" y="5550332"/>
        <a:ext cx="5147891" cy="3088735"/>
      </dsp:txXfrm>
    </dsp:sp>
    <dsp:sp modelId="{F80816D7-392E-4741-B9A3-C73586F7EC67}">
      <dsp:nvSpPr>
        <dsp:cNvPr id="11" name="Rectangles 10"/>
        <dsp:cNvSpPr/>
      </dsp:nvSpPr>
      <dsp:spPr bwMode="white">
        <a:xfrm>
          <a:off x="6360651" y="5550332"/>
          <a:ext cx="5147891" cy="3088735"/>
        </a:xfrm>
        <a:prstGeom prst="rect">
          <a:avLst/>
        </a:prstGeom>
      </dsp:spPr>
      <dsp:style>
        <a:lnRef idx="3">
          <a:schemeClr val="lt1"/>
        </a:lnRef>
        <a:fillRef idx="1">
          <a:schemeClr val="accent1">
            <a:alpha val="90000"/>
            <a:hueOff val="0"/>
            <a:satOff val="0"/>
            <a:lumOff val="0"/>
            <a:alpha val="50196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355600" tIns="355600" rIns="355600" bIns="355600" anchor="ctr"/>
        <a:lstStyle>
          <a:lvl1pPr algn="ctr">
            <a:defRPr sz="5000"/>
          </a:lvl1pPr>
          <a:lvl2pPr marL="285750" indent="-285750" algn="ctr">
            <a:defRPr sz="3900"/>
          </a:lvl2pPr>
          <a:lvl3pPr marL="571500" indent="-285750" algn="ctr">
            <a:defRPr sz="3900"/>
          </a:lvl3pPr>
          <a:lvl4pPr marL="857250" indent="-285750" algn="ctr">
            <a:defRPr sz="3900"/>
          </a:lvl4pPr>
          <a:lvl5pPr marL="1143000" indent="-285750" algn="ctr">
            <a:defRPr sz="3900"/>
          </a:lvl5pPr>
          <a:lvl6pPr marL="1428750" indent="-285750" algn="ctr">
            <a:defRPr sz="3900"/>
          </a:lvl6pPr>
          <a:lvl7pPr marL="1714500" indent="-285750" algn="ctr">
            <a:defRPr sz="3900"/>
          </a:lvl7pPr>
          <a:lvl8pPr marL="2000250" indent="-285750" algn="ctr">
            <a:defRPr sz="3900"/>
          </a:lvl8pPr>
          <a:lvl9pPr marL="2286000" indent="-285750" algn="ctr">
            <a:defRPr sz="3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/>
            <a:t>выбор форм проверки и самопроверки</a:t>
          </a:r>
          <a:endParaRPr lang="ru-RU" altLang="en-US"/>
        </a:p>
      </dsp:txBody>
      <dsp:txXfrm>
        <a:off x="6360651" y="5550332"/>
        <a:ext cx="5147891" cy="308873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oup 1"/>
      <dsp:cNvGrpSpPr/>
    </dsp:nvGrpSpPr>
    <dsp:grpSpPr>
      <a:xfrm>
        <a:off x="0" y="0"/>
        <a:ext cx="15005050" cy="10285730"/>
        <a:chOff x="0" y="0"/>
        <a:chExt cx="15005050" cy="10285730"/>
      </a:xfrm>
    </dsp:grpSpPr>
    <dsp:sp modelId="{1F055725-8984-42CB-98CB-8E7728DD5EAB}">
      <dsp:nvSpPr>
        <dsp:cNvPr id="5" name="Rectangles 4"/>
        <dsp:cNvSpPr/>
      </dsp:nvSpPr>
      <dsp:spPr bwMode="white">
        <a:xfrm>
          <a:off x="0" y="2139205"/>
          <a:ext cx="15005050" cy="1033200"/>
        </a:xfrm>
        <a:prstGeom prst="rect">
          <a:avLst/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1164558" tIns="853947" rIns="1164558" bIns="291592" anchor="t"/>
        <a:lstStyle>
          <a:lvl1pPr algn="l">
            <a:defRPr sz="4100"/>
          </a:lvl1pPr>
          <a:lvl2pPr marL="285750" indent="-285750" algn="l">
            <a:defRPr sz="4100"/>
          </a:lvl2pPr>
          <a:lvl3pPr marL="571500" indent="-285750" algn="l">
            <a:defRPr sz="4100"/>
          </a:lvl3pPr>
          <a:lvl4pPr marL="857250" indent="-285750" algn="l">
            <a:defRPr sz="4100"/>
          </a:lvl4pPr>
          <a:lvl5pPr marL="1143000" indent="-285750" algn="l">
            <a:defRPr sz="4100"/>
          </a:lvl5pPr>
          <a:lvl6pPr marL="1428750" indent="-285750" algn="l">
            <a:defRPr sz="4100"/>
          </a:lvl6pPr>
          <a:lvl7pPr marL="1714500" indent="-285750" algn="l">
            <a:defRPr sz="4100"/>
          </a:lvl7pPr>
          <a:lvl8pPr marL="2000250" indent="-285750" algn="l">
            <a:defRPr sz="4100"/>
          </a:lvl8pPr>
          <a:lvl9pPr marL="2286000" indent="-285750" algn="l">
            <a:defRPr sz="41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2139205"/>
        <a:ext cx="15005050" cy="1033200"/>
      </dsp:txXfrm>
    </dsp:sp>
    <dsp:sp modelId="{D0971512-D8E1-4E4B-89F4-FF2EB164C196}">
      <dsp:nvSpPr>
        <dsp:cNvPr id="4" name="Rounded Rectangle 3"/>
        <dsp:cNvSpPr/>
      </dsp:nvSpPr>
      <dsp:spPr bwMode="white">
        <a:xfrm>
          <a:off x="750253" y="1534045"/>
          <a:ext cx="10503535" cy="1210320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397008" tIns="0" rIns="397008" bIns="0" anchor="ctr"/>
        <a:lstStyle>
          <a:lvl1pPr algn="l">
            <a:defRPr sz="4100"/>
          </a:lvl1pPr>
          <a:lvl2pPr marL="285750" indent="-285750" algn="l">
            <a:defRPr sz="3100"/>
          </a:lvl2pPr>
          <a:lvl3pPr marL="571500" indent="-285750" algn="l">
            <a:defRPr sz="3100"/>
          </a:lvl3pPr>
          <a:lvl4pPr marL="857250" indent="-285750" algn="l">
            <a:defRPr sz="3100"/>
          </a:lvl4pPr>
          <a:lvl5pPr marL="1143000" indent="-285750" algn="l">
            <a:defRPr sz="3100"/>
          </a:lvl5pPr>
          <a:lvl6pPr marL="1428750" indent="-285750" algn="l">
            <a:defRPr sz="3100"/>
          </a:lvl6pPr>
          <a:lvl7pPr marL="1714500" indent="-285750" algn="l">
            <a:defRPr sz="3100"/>
          </a:lvl7pPr>
          <a:lvl8pPr marL="2000250" indent="-285750" algn="l">
            <a:defRPr sz="3100"/>
          </a:lvl8pPr>
          <a:lvl9pPr marL="2286000" indent="-285750" algn="l">
            <a:defRPr sz="3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/>
            <a:t>Нахождение и извлечение информации</a:t>
          </a:r>
          <a:endParaRPr lang="ru-RU" altLang="en-US"/>
        </a:p>
      </dsp:txBody>
      <dsp:txXfrm>
        <a:off x="750253" y="1534045"/>
        <a:ext cx="10503535" cy="1210320"/>
      </dsp:txXfrm>
    </dsp:sp>
    <dsp:sp modelId="{FB20FF5F-D131-4A8A-AEBC-01A2B84D6655}">
      <dsp:nvSpPr>
        <dsp:cNvPr id="8" name="Rectangles 7"/>
        <dsp:cNvSpPr/>
      </dsp:nvSpPr>
      <dsp:spPr bwMode="white">
        <a:xfrm>
          <a:off x="0" y="3998965"/>
          <a:ext cx="15005050" cy="1033200"/>
        </a:xfrm>
        <a:prstGeom prst="rect">
          <a:avLst/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1164558" tIns="853947" rIns="1164558" bIns="291592" anchor="t"/>
        <a:lstStyle>
          <a:lvl1pPr algn="l">
            <a:defRPr sz="4100"/>
          </a:lvl1pPr>
          <a:lvl2pPr marL="285750" indent="-285750" algn="l">
            <a:defRPr sz="4100"/>
          </a:lvl2pPr>
          <a:lvl3pPr marL="571500" indent="-285750" algn="l">
            <a:defRPr sz="4100"/>
          </a:lvl3pPr>
          <a:lvl4pPr marL="857250" indent="-285750" algn="l">
            <a:defRPr sz="4100"/>
          </a:lvl4pPr>
          <a:lvl5pPr marL="1143000" indent="-285750" algn="l">
            <a:defRPr sz="4100"/>
          </a:lvl5pPr>
          <a:lvl6pPr marL="1428750" indent="-285750" algn="l">
            <a:defRPr sz="4100"/>
          </a:lvl6pPr>
          <a:lvl7pPr marL="1714500" indent="-285750" algn="l">
            <a:defRPr sz="4100"/>
          </a:lvl7pPr>
          <a:lvl8pPr marL="2000250" indent="-285750" algn="l">
            <a:defRPr sz="4100"/>
          </a:lvl8pPr>
          <a:lvl9pPr marL="2286000" indent="-285750" algn="l">
            <a:defRPr sz="41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3998965"/>
        <a:ext cx="15005050" cy="1033200"/>
      </dsp:txXfrm>
    </dsp:sp>
    <dsp:sp modelId="{DD07B078-3354-4F1B-9438-E4F95C4B43A6}">
      <dsp:nvSpPr>
        <dsp:cNvPr id="7" name="Rounded Rectangle 6"/>
        <dsp:cNvSpPr/>
      </dsp:nvSpPr>
      <dsp:spPr bwMode="white">
        <a:xfrm>
          <a:off x="750253" y="3393805"/>
          <a:ext cx="10503535" cy="1210320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397008" tIns="0" rIns="397008" bIns="0" anchor="ctr"/>
        <a:lstStyle>
          <a:lvl1pPr algn="l">
            <a:defRPr sz="4100"/>
          </a:lvl1pPr>
          <a:lvl2pPr marL="285750" indent="-285750" algn="l">
            <a:defRPr sz="3100"/>
          </a:lvl2pPr>
          <a:lvl3pPr marL="571500" indent="-285750" algn="l">
            <a:defRPr sz="3100"/>
          </a:lvl3pPr>
          <a:lvl4pPr marL="857250" indent="-285750" algn="l">
            <a:defRPr sz="3100"/>
          </a:lvl4pPr>
          <a:lvl5pPr marL="1143000" indent="-285750" algn="l">
            <a:defRPr sz="3100"/>
          </a:lvl5pPr>
          <a:lvl6pPr marL="1428750" indent="-285750" algn="l">
            <a:defRPr sz="3100"/>
          </a:lvl6pPr>
          <a:lvl7pPr marL="1714500" indent="-285750" algn="l">
            <a:defRPr sz="3100"/>
          </a:lvl7pPr>
          <a:lvl8pPr marL="2000250" indent="-285750" algn="l">
            <a:defRPr sz="3100"/>
          </a:lvl8pPr>
          <a:lvl9pPr marL="2286000" indent="-285750" algn="l">
            <a:defRPr sz="3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/>
            <a:t>Интеграция и интерпретация информации</a:t>
          </a:r>
          <a:endParaRPr lang="ru-RU" altLang="en-US"/>
        </a:p>
      </dsp:txBody>
      <dsp:txXfrm>
        <a:off x="750253" y="3393805"/>
        <a:ext cx="10503535" cy="1210320"/>
      </dsp:txXfrm>
    </dsp:sp>
    <dsp:sp modelId="{F855875C-E8B4-4273-8C6C-6A8EC3091B3C}">
      <dsp:nvSpPr>
        <dsp:cNvPr id="11" name="Rectangles 10"/>
        <dsp:cNvSpPr/>
      </dsp:nvSpPr>
      <dsp:spPr bwMode="white">
        <a:xfrm>
          <a:off x="0" y="5858725"/>
          <a:ext cx="15005050" cy="1033200"/>
        </a:xfrm>
        <a:prstGeom prst="rect">
          <a:avLst/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1164558" tIns="853947" rIns="1164558" bIns="291592" anchor="t"/>
        <a:lstStyle>
          <a:lvl1pPr algn="l">
            <a:defRPr sz="4100"/>
          </a:lvl1pPr>
          <a:lvl2pPr marL="285750" indent="-285750" algn="l">
            <a:defRPr sz="4100"/>
          </a:lvl2pPr>
          <a:lvl3pPr marL="571500" indent="-285750" algn="l">
            <a:defRPr sz="4100"/>
          </a:lvl3pPr>
          <a:lvl4pPr marL="857250" indent="-285750" algn="l">
            <a:defRPr sz="4100"/>
          </a:lvl4pPr>
          <a:lvl5pPr marL="1143000" indent="-285750" algn="l">
            <a:defRPr sz="4100"/>
          </a:lvl5pPr>
          <a:lvl6pPr marL="1428750" indent="-285750" algn="l">
            <a:defRPr sz="4100"/>
          </a:lvl6pPr>
          <a:lvl7pPr marL="1714500" indent="-285750" algn="l">
            <a:defRPr sz="4100"/>
          </a:lvl7pPr>
          <a:lvl8pPr marL="2000250" indent="-285750" algn="l">
            <a:defRPr sz="4100"/>
          </a:lvl8pPr>
          <a:lvl9pPr marL="2286000" indent="-285750" algn="l">
            <a:defRPr sz="41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5858725"/>
        <a:ext cx="15005050" cy="1033200"/>
      </dsp:txXfrm>
    </dsp:sp>
    <dsp:sp modelId="{F8B30F84-9FC1-4455-B8FC-CA5DC2189586}">
      <dsp:nvSpPr>
        <dsp:cNvPr id="10" name="Rounded Rectangle 9"/>
        <dsp:cNvSpPr/>
      </dsp:nvSpPr>
      <dsp:spPr bwMode="white">
        <a:xfrm>
          <a:off x="750253" y="5253565"/>
          <a:ext cx="10503535" cy="1210320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397008" tIns="0" rIns="397008" bIns="0" anchor="ctr"/>
        <a:lstStyle>
          <a:lvl1pPr algn="l">
            <a:defRPr sz="4100"/>
          </a:lvl1pPr>
          <a:lvl2pPr marL="285750" indent="-285750" algn="l">
            <a:defRPr sz="3100"/>
          </a:lvl2pPr>
          <a:lvl3pPr marL="571500" indent="-285750" algn="l">
            <a:defRPr sz="3100"/>
          </a:lvl3pPr>
          <a:lvl4pPr marL="857250" indent="-285750" algn="l">
            <a:defRPr sz="3100"/>
          </a:lvl4pPr>
          <a:lvl5pPr marL="1143000" indent="-285750" algn="l">
            <a:defRPr sz="3100"/>
          </a:lvl5pPr>
          <a:lvl6pPr marL="1428750" indent="-285750" algn="l">
            <a:defRPr sz="3100"/>
          </a:lvl6pPr>
          <a:lvl7pPr marL="1714500" indent="-285750" algn="l">
            <a:defRPr sz="3100"/>
          </a:lvl7pPr>
          <a:lvl8pPr marL="2000250" indent="-285750" algn="l">
            <a:defRPr sz="3100"/>
          </a:lvl8pPr>
          <a:lvl9pPr marL="2286000" indent="-285750" algn="l">
            <a:defRPr sz="3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/>
            <a:t>Оценка содержания и формы текста</a:t>
          </a:r>
          <a:endParaRPr lang="ru-RU" altLang="en-US"/>
        </a:p>
      </dsp:txBody>
      <dsp:txXfrm>
        <a:off x="750253" y="5253565"/>
        <a:ext cx="10503535" cy="1210320"/>
      </dsp:txXfrm>
    </dsp:sp>
    <dsp:sp modelId="{CAA9AFE1-BB09-4D01-8A18-AE919D5C6679}">
      <dsp:nvSpPr>
        <dsp:cNvPr id="14" name="Rectangles 13"/>
        <dsp:cNvSpPr/>
      </dsp:nvSpPr>
      <dsp:spPr bwMode="white">
        <a:xfrm>
          <a:off x="0" y="7718485"/>
          <a:ext cx="15005050" cy="1033200"/>
        </a:xfrm>
        <a:prstGeom prst="rect">
          <a:avLst/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1164558" tIns="853947" rIns="1164558" bIns="291592" anchor="t"/>
        <a:lstStyle>
          <a:lvl1pPr algn="l">
            <a:defRPr sz="4100"/>
          </a:lvl1pPr>
          <a:lvl2pPr marL="285750" indent="-285750" algn="l">
            <a:defRPr sz="4100"/>
          </a:lvl2pPr>
          <a:lvl3pPr marL="571500" indent="-285750" algn="l">
            <a:defRPr sz="4100"/>
          </a:lvl3pPr>
          <a:lvl4pPr marL="857250" indent="-285750" algn="l">
            <a:defRPr sz="4100"/>
          </a:lvl4pPr>
          <a:lvl5pPr marL="1143000" indent="-285750" algn="l">
            <a:defRPr sz="4100"/>
          </a:lvl5pPr>
          <a:lvl6pPr marL="1428750" indent="-285750" algn="l">
            <a:defRPr sz="4100"/>
          </a:lvl6pPr>
          <a:lvl7pPr marL="1714500" indent="-285750" algn="l">
            <a:defRPr sz="4100"/>
          </a:lvl7pPr>
          <a:lvl8pPr marL="2000250" indent="-285750" algn="l">
            <a:defRPr sz="4100"/>
          </a:lvl8pPr>
          <a:lvl9pPr marL="2286000" indent="-285750" algn="l">
            <a:defRPr sz="41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altLang="en-US">
            <a:solidFill>
              <a:schemeClr val="dk1"/>
            </a:solidFill>
          </a:endParaRPr>
        </a:p>
      </dsp:txBody>
      <dsp:txXfrm>
        <a:off x="0" y="7718485"/>
        <a:ext cx="15005050" cy="1033200"/>
      </dsp:txXfrm>
    </dsp:sp>
    <dsp:sp modelId="{4F1EDA9D-BDE1-4BE8-BADF-CBDBF1272A29}">
      <dsp:nvSpPr>
        <dsp:cNvPr id="13" name="Rounded Rectangle 12"/>
        <dsp:cNvSpPr/>
      </dsp:nvSpPr>
      <dsp:spPr bwMode="white">
        <a:xfrm>
          <a:off x="750253" y="7113325"/>
          <a:ext cx="10503535" cy="1210320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397008" tIns="0" rIns="397008" bIns="0" anchor="ctr"/>
        <a:lstStyle>
          <a:lvl1pPr algn="l">
            <a:defRPr sz="4100"/>
          </a:lvl1pPr>
          <a:lvl2pPr marL="285750" indent="-285750" algn="l">
            <a:defRPr sz="3100"/>
          </a:lvl2pPr>
          <a:lvl3pPr marL="571500" indent="-285750" algn="l">
            <a:defRPr sz="3100"/>
          </a:lvl3pPr>
          <a:lvl4pPr marL="857250" indent="-285750" algn="l">
            <a:defRPr sz="3100"/>
          </a:lvl4pPr>
          <a:lvl5pPr marL="1143000" indent="-285750" algn="l">
            <a:defRPr sz="3100"/>
          </a:lvl5pPr>
          <a:lvl6pPr marL="1428750" indent="-285750" algn="l">
            <a:defRPr sz="3100"/>
          </a:lvl6pPr>
          <a:lvl7pPr marL="1714500" indent="-285750" algn="l">
            <a:defRPr sz="3100"/>
          </a:lvl7pPr>
          <a:lvl8pPr marL="2000250" indent="-285750" algn="l">
            <a:defRPr sz="3100"/>
          </a:lvl8pPr>
          <a:lvl9pPr marL="2286000" indent="-285750" algn="l">
            <a:defRPr sz="3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/>
            <a:t>Применение информации из текста</a:t>
          </a:r>
          <a:endParaRPr lang="ru-RU"/>
        </a:p>
      </dsp:txBody>
      <dsp:txXfrm>
        <a:off x="750253" y="7113325"/>
        <a:ext cx="10503535" cy="1210320"/>
      </dsp:txXfrm>
    </dsp:sp>
    <dsp:sp modelId="{58B158CB-C1D2-4676-88E6-6B3937A00A96}">
      <dsp:nvSpPr>
        <dsp:cNvPr id="3" name="Rectangles 2" hidden="1"/>
        <dsp:cNvSpPr/>
      </dsp:nvSpPr>
      <dsp:spPr>
        <a:xfrm>
          <a:off x="0" y="1534045"/>
          <a:ext cx="750253" cy="1210320"/>
        </a:xfrm>
        <a:prstGeom prst="rect">
          <a:avLst/>
        </a:prstGeom>
      </dsp:spPr>
      <dsp:txXfrm>
        <a:off x="0" y="1534045"/>
        <a:ext cx="750253" cy="1210320"/>
      </dsp:txXfrm>
    </dsp:sp>
    <dsp:sp modelId="{AEA4B341-6C57-43B8-BC42-9813D43D1335}">
      <dsp:nvSpPr>
        <dsp:cNvPr id="6" name="Rectangles 5" hidden="1"/>
        <dsp:cNvSpPr/>
      </dsp:nvSpPr>
      <dsp:spPr>
        <a:xfrm>
          <a:off x="0" y="3393805"/>
          <a:ext cx="750253" cy="1210320"/>
        </a:xfrm>
        <a:prstGeom prst="rect">
          <a:avLst/>
        </a:prstGeom>
      </dsp:spPr>
      <dsp:txXfrm>
        <a:off x="0" y="3393805"/>
        <a:ext cx="750253" cy="1210320"/>
      </dsp:txXfrm>
    </dsp:sp>
    <dsp:sp modelId="{09CBCBA7-E2EE-4654-BCFB-AB2C2D77E66B}">
      <dsp:nvSpPr>
        <dsp:cNvPr id="9" name="Rectangles 8" hidden="1"/>
        <dsp:cNvSpPr/>
      </dsp:nvSpPr>
      <dsp:spPr>
        <a:xfrm>
          <a:off x="0" y="5253565"/>
          <a:ext cx="750253" cy="1210320"/>
        </a:xfrm>
        <a:prstGeom prst="rect">
          <a:avLst/>
        </a:prstGeom>
      </dsp:spPr>
      <dsp:txXfrm>
        <a:off x="0" y="5253565"/>
        <a:ext cx="750253" cy="1210320"/>
      </dsp:txXfrm>
    </dsp:sp>
    <dsp:sp modelId="{C6624B2F-4443-4606-A900-4F5D838AD229}">
      <dsp:nvSpPr>
        <dsp:cNvPr id="12" name="Rectangles 11" hidden="1"/>
        <dsp:cNvSpPr/>
      </dsp:nvSpPr>
      <dsp:spPr>
        <a:xfrm>
          <a:off x="0" y="7113325"/>
          <a:ext cx="750253" cy="1210320"/>
        </a:xfrm>
        <a:prstGeom prst="rect">
          <a:avLst/>
        </a:prstGeom>
      </dsp:spPr>
      <dsp:txXfrm>
        <a:off x="0" y="7113325"/>
        <a:ext cx="750253" cy="12103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oup 1"/>
      <dsp:cNvGrpSpPr/>
    </dsp:nvGrpSpPr>
    <dsp:grpSpPr>
      <a:xfrm>
        <a:off x="0" y="0"/>
        <a:ext cx="15005050" cy="10285730"/>
        <a:chOff x="0" y="0"/>
        <a:chExt cx="15005050" cy="10285730"/>
      </a:xfrm>
    </dsp:grpSpPr>
    <dsp:sp modelId="{1F055725-8984-42CB-98CB-8E7728DD5EAB}">
      <dsp:nvSpPr>
        <dsp:cNvPr id="5" name="Rectangles 4"/>
        <dsp:cNvSpPr/>
      </dsp:nvSpPr>
      <dsp:spPr bwMode="white">
        <a:xfrm>
          <a:off x="0" y="2139205"/>
          <a:ext cx="15005050" cy="1033200"/>
        </a:xfrm>
        <a:prstGeom prst="rect">
          <a:avLst/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1164558" tIns="853947" rIns="1164558" bIns="291592" anchor="t"/>
        <a:lstStyle>
          <a:lvl1pPr algn="l">
            <a:defRPr sz="4100"/>
          </a:lvl1pPr>
          <a:lvl2pPr marL="285750" indent="-285750" algn="l">
            <a:defRPr sz="4100"/>
          </a:lvl2pPr>
          <a:lvl3pPr marL="571500" indent="-285750" algn="l">
            <a:defRPr sz="4100"/>
          </a:lvl3pPr>
          <a:lvl4pPr marL="857250" indent="-285750" algn="l">
            <a:defRPr sz="4100"/>
          </a:lvl4pPr>
          <a:lvl5pPr marL="1143000" indent="-285750" algn="l">
            <a:defRPr sz="4100"/>
          </a:lvl5pPr>
          <a:lvl6pPr marL="1428750" indent="-285750" algn="l">
            <a:defRPr sz="4100"/>
          </a:lvl6pPr>
          <a:lvl7pPr marL="1714500" indent="-285750" algn="l">
            <a:defRPr sz="4100"/>
          </a:lvl7pPr>
          <a:lvl8pPr marL="2000250" indent="-285750" algn="l">
            <a:defRPr sz="4100"/>
          </a:lvl8pPr>
          <a:lvl9pPr marL="2286000" indent="-285750" algn="l">
            <a:defRPr sz="41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2139205"/>
        <a:ext cx="15005050" cy="1033200"/>
      </dsp:txXfrm>
    </dsp:sp>
    <dsp:sp modelId="{D0971512-D8E1-4E4B-89F4-FF2EB164C196}">
      <dsp:nvSpPr>
        <dsp:cNvPr id="4" name="Rounded Rectangle 3"/>
        <dsp:cNvSpPr/>
      </dsp:nvSpPr>
      <dsp:spPr bwMode="white">
        <a:xfrm>
          <a:off x="750253" y="1534045"/>
          <a:ext cx="10503535" cy="1210320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397008" tIns="0" rIns="397008" bIns="0" anchor="ctr"/>
        <a:lstStyle>
          <a:lvl1pPr algn="l">
            <a:defRPr sz="4100"/>
          </a:lvl1pPr>
          <a:lvl2pPr marL="285750" indent="-285750" algn="l">
            <a:defRPr sz="3100"/>
          </a:lvl2pPr>
          <a:lvl3pPr marL="571500" indent="-285750" algn="l">
            <a:defRPr sz="3100"/>
          </a:lvl3pPr>
          <a:lvl4pPr marL="857250" indent="-285750" algn="l">
            <a:defRPr sz="3100"/>
          </a:lvl4pPr>
          <a:lvl5pPr marL="1143000" indent="-285750" algn="l">
            <a:defRPr sz="3100"/>
          </a:lvl5pPr>
          <a:lvl6pPr marL="1428750" indent="-285750" algn="l">
            <a:defRPr sz="3100"/>
          </a:lvl6pPr>
          <a:lvl7pPr marL="1714500" indent="-285750" algn="l">
            <a:defRPr sz="3100"/>
          </a:lvl7pPr>
          <a:lvl8pPr marL="2000250" indent="-285750" algn="l">
            <a:defRPr sz="3100"/>
          </a:lvl8pPr>
          <a:lvl9pPr marL="2286000" indent="-285750" algn="l">
            <a:defRPr sz="3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/>
            <a:t>Нахождение и извлечение информации</a:t>
          </a:r>
          <a:endParaRPr lang="ru-RU" altLang="en-US"/>
        </a:p>
      </dsp:txBody>
      <dsp:txXfrm>
        <a:off x="750253" y="1534045"/>
        <a:ext cx="10503535" cy="1210320"/>
      </dsp:txXfrm>
    </dsp:sp>
    <dsp:sp modelId="{FB20FF5F-D131-4A8A-AEBC-01A2B84D6655}">
      <dsp:nvSpPr>
        <dsp:cNvPr id="8" name="Rectangles 7"/>
        <dsp:cNvSpPr/>
      </dsp:nvSpPr>
      <dsp:spPr bwMode="white">
        <a:xfrm>
          <a:off x="0" y="3998965"/>
          <a:ext cx="15005050" cy="1033200"/>
        </a:xfrm>
        <a:prstGeom prst="rect">
          <a:avLst/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1164558" tIns="853947" rIns="1164558" bIns="291592" anchor="t"/>
        <a:lstStyle>
          <a:lvl1pPr algn="l">
            <a:defRPr sz="4100"/>
          </a:lvl1pPr>
          <a:lvl2pPr marL="285750" indent="-285750" algn="l">
            <a:defRPr sz="4100"/>
          </a:lvl2pPr>
          <a:lvl3pPr marL="571500" indent="-285750" algn="l">
            <a:defRPr sz="4100"/>
          </a:lvl3pPr>
          <a:lvl4pPr marL="857250" indent="-285750" algn="l">
            <a:defRPr sz="4100"/>
          </a:lvl4pPr>
          <a:lvl5pPr marL="1143000" indent="-285750" algn="l">
            <a:defRPr sz="4100"/>
          </a:lvl5pPr>
          <a:lvl6pPr marL="1428750" indent="-285750" algn="l">
            <a:defRPr sz="4100"/>
          </a:lvl6pPr>
          <a:lvl7pPr marL="1714500" indent="-285750" algn="l">
            <a:defRPr sz="4100"/>
          </a:lvl7pPr>
          <a:lvl8pPr marL="2000250" indent="-285750" algn="l">
            <a:defRPr sz="4100"/>
          </a:lvl8pPr>
          <a:lvl9pPr marL="2286000" indent="-285750" algn="l">
            <a:defRPr sz="41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3998965"/>
        <a:ext cx="15005050" cy="1033200"/>
      </dsp:txXfrm>
    </dsp:sp>
    <dsp:sp modelId="{DD07B078-3354-4F1B-9438-E4F95C4B43A6}">
      <dsp:nvSpPr>
        <dsp:cNvPr id="7" name="Rounded Rectangle 6"/>
        <dsp:cNvSpPr/>
      </dsp:nvSpPr>
      <dsp:spPr bwMode="white">
        <a:xfrm>
          <a:off x="750253" y="3393805"/>
          <a:ext cx="10503535" cy="1210320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397008" tIns="0" rIns="397008" bIns="0" anchor="ctr"/>
        <a:lstStyle>
          <a:lvl1pPr algn="l">
            <a:defRPr sz="4100"/>
          </a:lvl1pPr>
          <a:lvl2pPr marL="285750" indent="-285750" algn="l">
            <a:defRPr sz="3100"/>
          </a:lvl2pPr>
          <a:lvl3pPr marL="571500" indent="-285750" algn="l">
            <a:defRPr sz="3100"/>
          </a:lvl3pPr>
          <a:lvl4pPr marL="857250" indent="-285750" algn="l">
            <a:defRPr sz="3100"/>
          </a:lvl4pPr>
          <a:lvl5pPr marL="1143000" indent="-285750" algn="l">
            <a:defRPr sz="3100"/>
          </a:lvl5pPr>
          <a:lvl6pPr marL="1428750" indent="-285750" algn="l">
            <a:defRPr sz="3100"/>
          </a:lvl6pPr>
          <a:lvl7pPr marL="1714500" indent="-285750" algn="l">
            <a:defRPr sz="3100"/>
          </a:lvl7pPr>
          <a:lvl8pPr marL="2000250" indent="-285750" algn="l">
            <a:defRPr sz="3100"/>
          </a:lvl8pPr>
          <a:lvl9pPr marL="2286000" indent="-285750" algn="l">
            <a:defRPr sz="3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/>
            <a:t>Интеграция и интерпретация информации</a:t>
          </a:r>
          <a:endParaRPr lang="ru-RU" altLang="en-US"/>
        </a:p>
      </dsp:txBody>
      <dsp:txXfrm>
        <a:off x="750253" y="3393805"/>
        <a:ext cx="10503535" cy="1210320"/>
      </dsp:txXfrm>
    </dsp:sp>
    <dsp:sp modelId="{F855875C-E8B4-4273-8C6C-6A8EC3091B3C}">
      <dsp:nvSpPr>
        <dsp:cNvPr id="11" name="Rectangles 10"/>
        <dsp:cNvSpPr/>
      </dsp:nvSpPr>
      <dsp:spPr bwMode="white">
        <a:xfrm>
          <a:off x="0" y="5858725"/>
          <a:ext cx="15005050" cy="1033200"/>
        </a:xfrm>
        <a:prstGeom prst="rect">
          <a:avLst/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1164558" tIns="853947" rIns="1164558" bIns="291592" anchor="t"/>
        <a:lstStyle>
          <a:lvl1pPr algn="l">
            <a:defRPr sz="4100"/>
          </a:lvl1pPr>
          <a:lvl2pPr marL="285750" indent="-285750" algn="l">
            <a:defRPr sz="4100"/>
          </a:lvl2pPr>
          <a:lvl3pPr marL="571500" indent="-285750" algn="l">
            <a:defRPr sz="4100"/>
          </a:lvl3pPr>
          <a:lvl4pPr marL="857250" indent="-285750" algn="l">
            <a:defRPr sz="4100"/>
          </a:lvl4pPr>
          <a:lvl5pPr marL="1143000" indent="-285750" algn="l">
            <a:defRPr sz="4100"/>
          </a:lvl5pPr>
          <a:lvl6pPr marL="1428750" indent="-285750" algn="l">
            <a:defRPr sz="4100"/>
          </a:lvl6pPr>
          <a:lvl7pPr marL="1714500" indent="-285750" algn="l">
            <a:defRPr sz="4100"/>
          </a:lvl7pPr>
          <a:lvl8pPr marL="2000250" indent="-285750" algn="l">
            <a:defRPr sz="4100"/>
          </a:lvl8pPr>
          <a:lvl9pPr marL="2286000" indent="-285750" algn="l">
            <a:defRPr sz="41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5858725"/>
        <a:ext cx="15005050" cy="1033200"/>
      </dsp:txXfrm>
    </dsp:sp>
    <dsp:sp modelId="{F8B30F84-9FC1-4455-B8FC-CA5DC2189586}">
      <dsp:nvSpPr>
        <dsp:cNvPr id="10" name="Rounded Rectangle 9"/>
        <dsp:cNvSpPr/>
      </dsp:nvSpPr>
      <dsp:spPr bwMode="white">
        <a:xfrm>
          <a:off x="750253" y="5253565"/>
          <a:ext cx="10503535" cy="1210320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397008" tIns="0" rIns="397008" bIns="0" anchor="ctr"/>
        <a:lstStyle>
          <a:lvl1pPr algn="l">
            <a:defRPr sz="4100"/>
          </a:lvl1pPr>
          <a:lvl2pPr marL="285750" indent="-285750" algn="l">
            <a:defRPr sz="3100"/>
          </a:lvl2pPr>
          <a:lvl3pPr marL="571500" indent="-285750" algn="l">
            <a:defRPr sz="3100"/>
          </a:lvl3pPr>
          <a:lvl4pPr marL="857250" indent="-285750" algn="l">
            <a:defRPr sz="3100"/>
          </a:lvl4pPr>
          <a:lvl5pPr marL="1143000" indent="-285750" algn="l">
            <a:defRPr sz="3100"/>
          </a:lvl5pPr>
          <a:lvl6pPr marL="1428750" indent="-285750" algn="l">
            <a:defRPr sz="3100"/>
          </a:lvl6pPr>
          <a:lvl7pPr marL="1714500" indent="-285750" algn="l">
            <a:defRPr sz="3100"/>
          </a:lvl7pPr>
          <a:lvl8pPr marL="2000250" indent="-285750" algn="l">
            <a:defRPr sz="3100"/>
          </a:lvl8pPr>
          <a:lvl9pPr marL="2286000" indent="-285750" algn="l">
            <a:defRPr sz="3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en-US"/>
            <a:t>Оценка содержания и формы текста</a:t>
          </a:r>
          <a:endParaRPr lang="ru-RU" altLang="en-US"/>
        </a:p>
      </dsp:txBody>
      <dsp:txXfrm>
        <a:off x="750253" y="5253565"/>
        <a:ext cx="10503535" cy="1210320"/>
      </dsp:txXfrm>
    </dsp:sp>
    <dsp:sp modelId="{CAA9AFE1-BB09-4D01-8A18-AE919D5C6679}">
      <dsp:nvSpPr>
        <dsp:cNvPr id="14" name="Rectangles 13"/>
        <dsp:cNvSpPr/>
      </dsp:nvSpPr>
      <dsp:spPr bwMode="white">
        <a:xfrm>
          <a:off x="0" y="7718485"/>
          <a:ext cx="15005050" cy="1033200"/>
        </a:xfrm>
        <a:prstGeom prst="rect">
          <a:avLst/>
        </a:prstGeom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1164558" tIns="853947" rIns="1164558" bIns="291592" anchor="t"/>
        <a:lstStyle>
          <a:lvl1pPr algn="l">
            <a:defRPr sz="4100"/>
          </a:lvl1pPr>
          <a:lvl2pPr marL="285750" indent="-285750" algn="l">
            <a:defRPr sz="4100"/>
          </a:lvl2pPr>
          <a:lvl3pPr marL="571500" indent="-285750" algn="l">
            <a:defRPr sz="4100"/>
          </a:lvl3pPr>
          <a:lvl4pPr marL="857250" indent="-285750" algn="l">
            <a:defRPr sz="4100"/>
          </a:lvl4pPr>
          <a:lvl5pPr marL="1143000" indent="-285750" algn="l">
            <a:defRPr sz="4100"/>
          </a:lvl5pPr>
          <a:lvl6pPr marL="1428750" indent="-285750" algn="l">
            <a:defRPr sz="4100"/>
          </a:lvl6pPr>
          <a:lvl7pPr marL="1714500" indent="-285750" algn="l">
            <a:defRPr sz="4100"/>
          </a:lvl7pPr>
          <a:lvl8pPr marL="2000250" indent="-285750" algn="l">
            <a:defRPr sz="4100"/>
          </a:lvl8pPr>
          <a:lvl9pPr marL="2286000" indent="-285750" algn="l">
            <a:defRPr sz="41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altLang="en-US">
            <a:solidFill>
              <a:schemeClr val="dk1"/>
            </a:solidFill>
          </a:endParaRPr>
        </a:p>
      </dsp:txBody>
      <dsp:txXfrm>
        <a:off x="0" y="7718485"/>
        <a:ext cx="15005050" cy="1033200"/>
      </dsp:txXfrm>
    </dsp:sp>
    <dsp:sp modelId="{4F1EDA9D-BDE1-4BE8-BADF-CBDBF1272A29}">
      <dsp:nvSpPr>
        <dsp:cNvPr id="13" name="Rounded Rectangle 12"/>
        <dsp:cNvSpPr/>
      </dsp:nvSpPr>
      <dsp:spPr bwMode="white">
        <a:xfrm>
          <a:off x="750253" y="7113325"/>
          <a:ext cx="10503535" cy="1210320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397008" tIns="0" rIns="397008" bIns="0" anchor="ctr"/>
        <a:lstStyle>
          <a:lvl1pPr algn="l">
            <a:defRPr sz="4100"/>
          </a:lvl1pPr>
          <a:lvl2pPr marL="285750" indent="-285750" algn="l">
            <a:defRPr sz="3100"/>
          </a:lvl2pPr>
          <a:lvl3pPr marL="571500" indent="-285750" algn="l">
            <a:defRPr sz="3100"/>
          </a:lvl3pPr>
          <a:lvl4pPr marL="857250" indent="-285750" algn="l">
            <a:defRPr sz="3100"/>
          </a:lvl4pPr>
          <a:lvl5pPr marL="1143000" indent="-285750" algn="l">
            <a:defRPr sz="3100"/>
          </a:lvl5pPr>
          <a:lvl6pPr marL="1428750" indent="-285750" algn="l">
            <a:defRPr sz="3100"/>
          </a:lvl6pPr>
          <a:lvl7pPr marL="1714500" indent="-285750" algn="l">
            <a:defRPr sz="3100"/>
          </a:lvl7pPr>
          <a:lvl8pPr marL="2000250" indent="-285750" algn="l">
            <a:defRPr sz="3100"/>
          </a:lvl8pPr>
          <a:lvl9pPr marL="2286000" indent="-285750" algn="l">
            <a:defRPr sz="3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/>
            <a:t>Применение информации из текста</a:t>
          </a:r>
          <a:endParaRPr lang="ru-RU"/>
        </a:p>
      </dsp:txBody>
      <dsp:txXfrm>
        <a:off x="750253" y="7113325"/>
        <a:ext cx="10503535" cy="1210320"/>
      </dsp:txXfrm>
    </dsp:sp>
    <dsp:sp modelId="{58B158CB-C1D2-4676-88E6-6B3937A00A96}">
      <dsp:nvSpPr>
        <dsp:cNvPr id="3" name="Rectangles 2" hidden="1"/>
        <dsp:cNvSpPr/>
      </dsp:nvSpPr>
      <dsp:spPr>
        <a:xfrm>
          <a:off x="0" y="1534045"/>
          <a:ext cx="750253" cy="1210320"/>
        </a:xfrm>
        <a:prstGeom prst="rect">
          <a:avLst/>
        </a:prstGeom>
      </dsp:spPr>
      <dsp:txXfrm>
        <a:off x="0" y="1534045"/>
        <a:ext cx="750253" cy="1210320"/>
      </dsp:txXfrm>
    </dsp:sp>
    <dsp:sp modelId="{AEA4B341-6C57-43B8-BC42-9813D43D1335}">
      <dsp:nvSpPr>
        <dsp:cNvPr id="6" name="Rectangles 5" hidden="1"/>
        <dsp:cNvSpPr/>
      </dsp:nvSpPr>
      <dsp:spPr>
        <a:xfrm>
          <a:off x="0" y="3393805"/>
          <a:ext cx="750253" cy="1210320"/>
        </a:xfrm>
        <a:prstGeom prst="rect">
          <a:avLst/>
        </a:prstGeom>
      </dsp:spPr>
      <dsp:txXfrm>
        <a:off x="0" y="3393805"/>
        <a:ext cx="750253" cy="1210320"/>
      </dsp:txXfrm>
    </dsp:sp>
    <dsp:sp modelId="{09CBCBA7-E2EE-4654-BCFB-AB2C2D77E66B}">
      <dsp:nvSpPr>
        <dsp:cNvPr id="9" name="Rectangles 8" hidden="1"/>
        <dsp:cNvSpPr/>
      </dsp:nvSpPr>
      <dsp:spPr>
        <a:xfrm>
          <a:off x="0" y="5253565"/>
          <a:ext cx="750253" cy="1210320"/>
        </a:xfrm>
        <a:prstGeom prst="rect">
          <a:avLst/>
        </a:prstGeom>
      </dsp:spPr>
      <dsp:txXfrm>
        <a:off x="0" y="5253565"/>
        <a:ext cx="750253" cy="1210320"/>
      </dsp:txXfrm>
    </dsp:sp>
    <dsp:sp modelId="{C6624B2F-4443-4606-A900-4F5D838AD229}">
      <dsp:nvSpPr>
        <dsp:cNvPr id="12" name="Rectangles 11" hidden="1"/>
        <dsp:cNvSpPr/>
      </dsp:nvSpPr>
      <dsp:spPr>
        <a:xfrm>
          <a:off x="0" y="7113325"/>
          <a:ext cx="750253" cy="1210320"/>
        </a:xfrm>
        <a:prstGeom prst="rect">
          <a:avLst/>
        </a:prstGeom>
      </dsp:spPr>
      <dsp:txXfrm>
        <a:off x="0" y="7113325"/>
        <a:ext cx="750253" cy="12103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bkpt" val="endCnv"/>
          <dgm:param type="contDir" val="sameDir"/>
          <dgm:param type="grDir" val="tL"/>
          <dgm:param type="flowDir" val="row"/>
        </dgm:alg>
      </dgm:if>
      <dgm:else name="Name3">
        <dgm:alg type="snake">
          <dgm:param type="bkpt" val="endCnv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dim" val="1D"/>
                <dgm:param type="connRout" val="bend"/>
                <dgm:param type="begPts" val="midR bCtr"/>
                <dgm:param type="endPts" val="midL tCtr"/>
              </dgm:alg>
            </dgm:if>
            <dgm:else name="Name6">
              <dgm:alg type="conn">
                <dgm:param type="dim" val="1D"/>
                <dgm:param type="connRout" val="ben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</p:spPr>
        <p:txBody>
          <a:bodyPr lIns="90287" tIns="45147" rIns="90287" bIns="45147"/>
          <a:lstStyle/>
          <a:p>
            <a:endParaRPr dirty="0"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9" y="4715159"/>
            <a:ext cx="5029201" cy="4466986"/>
          </a:xfrm>
          <a:prstGeom prst="rect">
            <a:avLst/>
          </a:prstGeom>
        </p:spPr>
        <p:txBody>
          <a:bodyPr lIns="90287" tIns="45147" rIns="90287" bIns="45147"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Заголовок и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заголовка"/>
          <p:cNvSpPr txBox="1">
            <a:spLocks noGrp="1"/>
          </p:cNvSpPr>
          <p:nvPr>
            <p:ph type="title" hasCustomPrompt="1"/>
          </p:nvPr>
        </p:nvSpPr>
        <p:spPr>
          <a:xfrm>
            <a:off x="2759310" y="712413"/>
            <a:ext cx="20828001" cy="1007738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solidFill>
                  <a:srgbClr val="3F3D3C"/>
                </a:solidFill>
                <a:latin typeface="+mn-lt"/>
                <a:ea typeface="+mn-ea"/>
                <a:cs typeface="+mn-cs"/>
                <a:sym typeface="Bebas Neue Regular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1" name="Линия"/>
          <p:cNvSpPr/>
          <p:nvPr/>
        </p:nvSpPr>
        <p:spPr>
          <a:xfrm>
            <a:off x="437279" y="2368910"/>
            <a:ext cx="23509440" cy="1"/>
          </a:xfrm>
          <a:prstGeom prst="line">
            <a:avLst/>
          </a:prstGeom>
          <a:ln w="38100">
            <a:solidFill>
              <a:srgbClr val="D5D5D5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 Medium"/>
              </a:defRPr>
            </a:pPr>
            <a:endParaRPr dirty="0"/>
          </a:p>
        </p:txBody>
      </p:sp>
      <p:sp>
        <p:nvSpPr>
          <p:cNvPr id="2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3715564" y="13093155"/>
            <a:ext cx="482806" cy="482601"/>
          </a:xfrm>
          <a:prstGeom prst="rect">
            <a:avLst/>
          </a:prstGeom>
        </p:spPr>
        <p:txBody>
          <a:bodyPr/>
          <a:lstStyle>
            <a:lvl1pPr>
              <a:defRPr sz="2500">
                <a:solidFill>
                  <a:srgbClr val="D6D5D5"/>
                </a:solidFill>
                <a:latin typeface="SF UI Text Semibold"/>
                <a:ea typeface="SF UI Text Semibold"/>
                <a:cs typeface="SF UI Text Semibold"/>
                <a:sym typeface="SF UI Text Semibold"/>
              </a:defRPr>
            </a:lvl1pPr>
          </a:lstStyle>
          <a:p>
            <a:fld id="{86CB4B4D-7CA3-9044-876B-883B54F8677D}" type="slidenum">
              <a:rPr/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 hangingPunct="1"/>
            <a:endParaRPr lang="ru-RU" b="0" kern="12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 hangingPunct="1"/>
            <a:endParaRPr lang="ru-RU" b="0" kern="12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 hangingPunct="1"/>
            <a:fld id="{6393BCA4-4374-4A85-ADB0-6BBECDEA23FF}" type="slidenum">
              <a:rPr lang="ru-RU" b="0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</a:fld>
            <a:endParaRPr lang="ru-RU" b="0" kern="12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diagramDrawing" Target="../diagrams/drawing3.xml"/><Relationship Id="rId7" Type="http://schemas.openxmlformats.org/officeDocument/2006/relationships/diagramColors" Target="../diagrams/colors3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5" Type="http://schemas.openxmlformats.org/officeDocument/2006/relationships/hyperlink" Target="file:///C:/Users/kalli/Downloads/rabota_s_detmi_ispytyvayushhimi_trudnosti_pri_izuchenii_uchebnyh_predmetov.pdf&#13;" TargetMode="Externa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GIF"/><Relationship Id="rId4" Type="http://schemas.openxmlformats.org/officeDocument/2006/relationships/hyperlink" Target="file:///C:\Users\kalli\Downloads\rabota_s_detmi_ispytyvayushhimi_trudnosti_pri_izuchenii_uchebnyh_predmetov.pdf" TargetMode="External"/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diagramDrawing" Target="../diagrams/drawing4.xml"/><Relationship Id="rId7" Type="http://schemas.openxmlformats.org/officeDocument/2006/relationships/diagramColors" Target="../diagrams/colors4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diagramDrawing" Target="../diagrams/drawing5.xml"/><Relationship Id="rId7" Type="http://schemas.openxmlformats.org/officeDocument/2006/relationships/diagramColors" Target="../diagrams/colors5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6.GIF"/><Relationship Id="rId6" Type="http://schemas.openxmlformats.org/officeDocument/2006/relationships/image" Target="../media/image35.GIF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9" Type="http://schemas.microsoft.com/office/2007/relationships/diagramDrawing" Target="../diagrams/drawing1.xml"/><Relationship Id="rId8" Type="http://schemas.openxmlformats.org/officeDocument/2006/relationships/diagramColors" Target="../diagrams/colors1.xml"/><Relationship Id="rId7" Type="http://schemas.openxmlformats.org/officeDocument/2006/relationships/diagramQuickStyle" Target="../diagrams/quickStyle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0.png"/><Relationship Id="rId3" Type="http://schemas.openxmlformats.org/officeDocument/2006/relationships/image" Target="../media/image9.GIF"/><Relationship Id="rId2" Type="http://schemas.openxmlformats.org/officeDocument/2006/relationships/image" Target="../media/image3.pn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3.GIF"/><Relationship Id="rId11" Type="http://schemas.openxmlformats.org/officeDocument/2006/relationships/image" Target="../media/image12.GIF"/><Relationship Id="rId10" Type="http://schemas.openxmlformats.org/officeDocument/2006/relationships/image" Target="../media/image11.GIF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diagramDrawing" Target="../diagrams/drawing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3" Type="http://schemas.openxmlformats.org/officeDocument/2006/relationships/diagramData" Target="../diagrams/data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01700" y="10523621"/>
            <a:ext cx="22580600" cy="25542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81611" y="2938294"/>
            <a:ext cx="21893983" cy="8093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Промежуточный семинар проекта </a:t>
            </a:r>
            <a:endParaRPr lang="ru-RU" sz="700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700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«Образовательный лифт: ШНОР» в 2024 году </a:t>
            </a:r>
            <a:endParaRPr lang="ru-RU" sz="700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700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для СПГ учителей иностранного языка</a:t>
            </a:r>
            <a:endParaRPr lang="ru-RU" sz="700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mtClean="0">
              <a:solidFill>
                <a:schemeClr val="accent5">
                  <a:lumMod val="50000"/>
                </a:schemeClr>
              </a:solidFill>
              <a:latin typeface="Circe Bold" pitchFamily="34" charset="-52"/>
            </a:endParaRPr>
          </a:p>
          <a:p>
            <a:r>
              <a:rPr lang="ru-RU" sz="3500" smtClean="0">
                <a:solidFill>
                  <a:schemeClr val="accent5">
                    <a:lumMod val="50000"/>
                  </a:schemeClr>
                </a:solidFill>
                <a:latin typeface="Circe Bold" pitchFamily="34" charset="-52"/>
              </a:rPr>
              <a:t>Центр </a:t>
            </a:r>
            <a:r>
              <a:rPr lang="ru-RU" sz="3500" dirty="0" smtClean="0">
                <a:solidFill>
                  <a:schemeClr val="accent5">
                    <a:lumMod val="50000"/>
                  </a:schemeClr>
                </a:solidFill>
                <a:latin typeface="Circe Bold" pitchFamily="34" charset="-52"/>
              </a:rPr>
              <a:t>непрерывного повышения профессионального мастерства</a:t>
            </a:r>
            <a:endParaRPr lang="ru-RU" sz="3500" dirty="0" smtClean="0">
              <a:solidFill>
                <a:schemeClr val="accent5">
                  <a:lumMod val="50000"/>
                </a:schemeClr>
              </a:solidFill>
              <a:latin typeface="Circe Bold" pitchFamily="34" charset="-52"/>
            </a:endParaRPr>
          </a:p>
          <a:p>
            <a:r>
              <a:rPr lang="ru-RU" sz="3500" dirty="0" smtClean="0">
                <a:solidFill>
                  <a:schemeClr val="accent5">
                    <a:lumMod val="50000"/>
                  </a:schemeClr>
                </a:solidFill>
                <a:latin typeface="Circe Bold" pitchFamily="34" charset="-52"/>
              </a:rPr>
              <a:t>ГАУ </a:t>
            </a:r>
            <a:r>
              <a:rPr lang="ru-RU" sz="3500" dirty="0">
                <a:solidFill>
                  <a:schemeClr val="accent5">
                    <a:lumMod val="50000"/>
                  </a:schemeClr>
                </a:solidFill>
                <a:latin typeface="Circe Bold" pitchFamily="34" charset="-52"/>
              </a:rPr>
              <a:t>ДПО «Институт развития образования Пермского края»</a:t>
            </a:r>
            <a:endParaRPr lang="ru-RU" sz="3500" dirty="0">
              <a:solidFill>
                <a:schemeClr val="accent5">
                  <a:lumMod val="50000"/>
                </a:schemeClr>
              </a:solidFill>
              <a:latin typeface="Circe Bold" pitchFamily="34" charset="-52"/>
            </a:endParaRPr>
          </a:p>
          <a:p>
            <a:endParaRPr lang="ru-RU" sz="350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350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endParaRPr lang="ru-RU" sz="350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r>
              <a:rPr lang="ru-RU" sz="350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Смердова Екатерина Андреевна, к.филол.н., доцент кафедры </a:t>
            </a:r>
            <a:endParaRPr lang="ru-RU" sz="350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350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общего образования ЦНППМПР, </a:t>
            </a:r>
            <a:r>
              <a:rPr lang="en-US" sz="350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sea-cub@iro.perm.ru</a:t>
            </a:r>
            <a:endParaRPr lang="ru-RU" sz="3500" smtClea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35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3500" b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014" y="537059"/>
            <a:ext cx="1105271" cy="195214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Picture 2" descr="C:\Users\Chernicyna-NA\Desktop\САЙТ ЦЕНТР\подвал\logo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204274" y="623491"/>
            <a:ext cx="2439170" cy="16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merdova-EA\Pictures\Для презентаций\critical-thinking.png"/>
          <p:cNvPicPr>
            <a:picLocks noChangeAspect="1" noChangeArrowheads="1"/>
          </p:cNvPicPr>
          <p:nvPr/>
        </p:nvPicPr>
        <p:blipFill>
          <a:blip r:embed="rId1" cstate="print">
            <a:lum bright="30000" contrast="-30000"/>
          </a:blip>
          <a:srcRect/>
          <a:stretch>
            <a:fillRect/>
          </a:stretch>
        </p:blipFill>
        <p:spPr bwMode="auto">
          <a:xfrm>
            <a:off x="17935073" y="4154906"/>
            <a:ext cx="6248400" cy="6248400"/>
          </a:xfrm>
          <a:prstGeom prst="rect">
            <a:avLst/>
          </a:prstGeo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sp>
        <p:nvSpPr>
          <p:cNvPr id="14" name="Title 1"/>
          <p:cNvSpPr>
            <a:spLocks noGrp="1"/>
          </p:cNvSpPr>
          <p:nvPr/>
        </p:nvSpPr>
        <p:spPr>
          <a:xfrm>
            <a:off x="3808095" y="247650"/>
            <a:ext cx="1556385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en-US" sz="6000" smtClean="0"/>
              <a:t>Уровни «комплексности» </a:t>
            </a:r>
            <a:r>
              <a:rPr lang="ru-RU" altLang="en-US" sz="6000" smtClean="0"/>
              <a:t>образовательных результатов</a:t>
            </a:r>
            <a:endParaRPr lang="ru-RU" altLang="en-US" sz="6000" b="1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676399" y="3651250"/>
            <a:ext cx="16018043" cy="8702676"/>
          </a:xfrm>
        </p:spPr>
        <p:txBody>
          <a:bodyPr>
            <a:normAutofit fontScale="92500" lnSpcReduction="20000"/>
          </a:bodyPr>
          <a:lstStyle/>
          <a:p>
            <a:pPr marL="914400" indent="-914400">
              <a:buFont typeface="+mj-lt"/>
              <a:buAutoNum type="alphaLcPeriod"/>
            </a:pPr>
            <a:r>
              <a:rPr lang="ru-RU" smtClean="0"/>
              <a:t>по структуре – согласованность этапов урока;</a:t>
            </a:r>
            <a:endParaRPr lang="ru-RU" smtClean="0"/>
          </a:p>
          <a:p>
            <a:pPr marL="914400" indent="-914400">
              <a:buFont typeface="+mj-lt"/>
              <a:buAutoNum type="alphaLcPeriod"/>
            </a:pPr>
            <a:r>
              <a:rPr lang="ru-RU" smtClean="0"/>
              <a:t>по виду учебной деятельности – смена деятельности;</a:t>
            </a:r>
            <a:endParaRPr lang="ru-RU" smtClean="0"/>
          </a:p>
          <a:p>
            <a:pPr marL="914400" indent="-914400">
              <a:buFont typeface="+mj-lt"/>
              <a:buAutoNum type="alphaLcPeriod"/>
            </a:pPr>
            <a:r>
              <a:rPr lang="ru-RU" smtClean="0"/>
              <a:t>по содержанию – соответствие трем критериям по ИСРО РАО;</a:t>
            </a:r>
            <a:endParaRPr lang="ru-RU" smtClean="0"/>
          </a:p>
          <a:p>
            <a:pPr marL="914400" indent="-914400">
              <a:buFont typeface="+mj-lt"/>
              <a:buAutoNum type="alphaLcPeriod"/>
            </a:pPr>
            <a:r>
              <a:rPr lang="ru-RU" smtClean="0"/>
              <a:t>по психологическим явлениям – смена явлений (память, воображение, мышление, внимание);</a:t>
            </a:r>
            <a:endParaRPr lang="ru-RU" smtClean="0"/>
          </a:p>
          <a:p>
            <a:pPr marL="914400" indent="-914400">
              <a:buFont typeface="+mj-lt"/>
              <a:buAutoNum type="alphaLcPeriod"/>
            </a:pPr>
            <a:r>
              <a:rPr lang="ru-RU" smtClean="0"/>
              <a:t>по организации – смена форм организации учебной деятельности;</a:t>
            </a:r>
            <a:endParaRPr lang="ru-RU" smtClean="0"/>
          </a:p>
          <a:p>
            <a:pPr marL="914400" indent="-914400">
              <a:buFont typeface="+mj-lt"/>
              <a:buAutoNum type="alphaLcPeriod"/>
            </a:pPr>
            <a:r>
              <a:rPr lang="ru-RU" smtClean="0"/>
              <a:t>по результатам – направленность на систему результатов (предметных, метапредметных, личностных).</a:t>
            </a:r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en-mullins-je240KkJIuA-unsplash"/>
          <p:cNvPicPr>
            <a:picLocks noChangeAspect="1"/>
          </p:cNvPicPr>
          <p:nvPr/>
        </p:nvPicPr>
        <p:blipFill>
          <a:blip r:embed="rId1">
            <a:lum bright="54000" contrast="-60000"/>
          </a:blip>
          <a:stretch>
            <a:fillRect/>
          </a:stretch>
        </p:blipFill>
        <p:spPr>
          <a:xfrm>
            <a:off x="10252710" y="4514850"/>
            <a:ext cx="14523720" cy="9682480"/>
          </a:xfrm>
          <a:prstGeom prst="round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sp>
        <p:nvSpPr>
          <p:cNvPr id="14" name="Title 1"/>
          <p:cNvSpPr>
            <a:spLocks noGrp="1"/>
          </p:cNvSpPr>
          <p:nvPr/>
        </p:nvSpPr>
        <p:spPr>
          <a:xfrm>
            <a:off x="3808095" y="247650"/>
            <a:ext cx="1556385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en-US" sz="6000" smtClean="0"/>
              <a:t>Приёмы достижения комплексных образовательных результатов</a:t>
            </a:r>
            <a:endParaRPr lang="ru-RU" altLang="en-US" sz="6000" b="1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914400" indent="-914400">
              <a:buFont typeface="+mj-lt"/>
              <a:buAutoNum type="alphaLcPeriod"/>
            </a:pPr>
            <a:r>
              <a:rPr lang="ru-RU" smtClean="0"/>
              <a:t>с т.з. обучающегося: развитие мотивации к учению, укрепление ценности научного познания, формирование научной картины мира;</a:t>
            </a:r>
            <a:endParaRPr lang="ru-RU" smtClean="0"/>
          </a:p>
          <a:p>
            <a:pPr marL="914400" indent="-914400">
              <a:buFont typeface="+mj-lt"/>
              <a:buAutoNum type="alphaLcPeriod"/>
            </a:pPr>
            <a:r>
              <a:rPr lang="ru-RU" smtClean="0"/>
              <a:t>с т.з. педагога: развитие функциональной грамотности, критического мышления, креативного мышления.</a:t>
            </a:r>
            <a:endParaRPr lang="ru-RU" smtClean="0"/>
          </a:p>
          <a:p>
            <a:pPr marL="914400" indent="-914400">
              <a:buFont typeface="+mj-lt"/>
              <a:buAutoNum type="alphaLcPeriod"/>
            </a:pPr>
            <a:r>
              <a:rPr lang="ru-RU" smtClean="0"/>
              <a:t>ПРИЁМЫ и ТЕХНОЛОГИИ:</a:t>
            </a:r>
            <a:endParaRPr lang="ru-RU" smtClean="0"/>
          </a:p>
          <a:p>
            <a:pPr marL="914400" indent="-914400">
              <a:buFontTx/>
              <a:buChar char="-"/>
            </a:pPr>
            <a:r>
              <a:rPr lang="ru-RU" smtClean="0"/>
              <a:t>ТРИЗ,</a:t>
            </a:r>
            <a:endParaRPr lang="ru-RU" smtClean="0"/>
          </a:p>
          <a:p>
            <a:pPr marL="914400" indent="-914400">
              <a:buFontTx/>
              <a:buChar char="-"/>
            </a:pPr>
            <a:r>
              <a:rPr lang="ru-RU" smtClean="0"/>
              <a:t>модель </a:t>
            </a:r>
            <a:r>
              <a:rPr lang="en-US" smtClean="0"/>
              <a:t>PISA</a:t>
            </a:r>
            <a:r>
              <a:rPr lang="ru-RU" smtClean="0"/>
              <a:t>,</a:t>
            </a:r>
            <a:endParaRPr lang="ru-RU" smtClean="0"/>
          </a:p>
          <a:p>
            <a:pPr marL="914400" indent="-914400">
              <a:buFontTx/>
              <a:buChar char="-"/>
            </a:pPr>
            <a:r>
              <a:rPr lang="ru-RU" smtClean="0"/>
              <a:t>филологический анализ текста,</a:t>
            </a:r>
            <a:endParaRPr lang="ru-RU" smtClean="0"/>
          </a:p>
          <a:p>
            <a:pPr marL="914400" indent="-914400">
              <a:buFontTx/>
              <a:buChar char="-"/>
            </a:pPr>
            <a:r>
              <a:rPr lang="ru-RU" smtClean="0"/>
              <a:t>семиотический анализ текста.</a:t>
            </a:r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Content Placeholder 5" descr="1674273725_catherineasquithgallery-com-p-seraya-melovaya-doska-fon-foto-37"/>
          <p:cNvPicPr>
            <a:picLocks noChangeAspect="1"/>
          </p:cNvPicPr>
          <p:nvPr>
            <p:ph idx="1"/>
          </p:nvPr>
        </p:nvPicPr>
        <p:blipFill>
          <a:blip r:embed="rId1">
            <a:lum bright="30000" contrast="-24000"/>
          </a:blip>
          <a:stretch>
            <a:fillRect/>
          </a:stretch>
        </p:blipFill>
        <p:spPr>
          <a:xfrm>
            <a:off x="-3776345" y="-1336675"/>
            <a:ext cx="29822775" cy="156641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5765" y="629921"/>
            <a:ext cx="21031200" cy="2651126"/>
          </a:xfrm>
        </p:spPr>
        <p:txBody>
          <a:bodyPr>
            <a:normAutofit/>
          </a:bodyPr>
          <a:p>
            <a:pPr algn="ctr"/>
            <a:r>
              <a:rPr lang="ru-RU" altLang="en-US" sz="5200" b="1">
                <a:solidFill>
                  <a:schemeClr val="bg1"/>
                </a:solidFill>
              </a:rPr>
              <a:t>Алгоритм педагогического проектирования </a:t>
            </a:r>
            <a:br>
              <a:rPr lang="ru-RU" altLang="en-US" sz="5200" b="1">
                <a:solidFill>
                  <a:schemeClr val="bg1"/>
                </a:solidFill>
              </a:rPr>
            </a:br>
            <a:r>
              <a:rPr lang="ru-RU" altLang="en-US" sz="5200" b="1">
                <a:solidFill>
                  <a:schemeClr val="bg1"/>
                </a:solidFill>
              </a:rPr>
              <a:t>в условиях достижения комплексных </a:t>
            </a:r>
            <a:br>
              <a:rPr lang="ru-RU" altLang="en-US" sz="5200" b="1">
                <a:solidFill>
                  <a:schemeClr val="bg1"/>
                </a:solidFill>
              </a:rPr>
            </a:br>
            <a:r>
              <a:rPr lang="ru-RU" altLang="en-US" sz="5200" b="1">
                <a:solidFill>
                  <a:schemeClr val="bg1"/>
                </a:solidFill>
              </a:rPr>
              <a:t>образовательных результатов</a:t>
            </a:r>
            <a:endParaRPr lang="ru-RU" altLang="en-US" sz="5200" b="1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graphicFrame>
        <p:nvGraphicFramePr>
          <p:cNvPr id="5" name="Diagram 4"/>
          <p:cNvGraphicFramePr/>
          <p:nvPr/>
        </p:nvGraphicFramePr>
        <p:xfrm>
          <a:off x="3272155" y="3092450"/>
          <a:ext cx="17839055" cy="9921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3"/>
          <a:srcRect b="4063"/>
          <a:stretch>
            <a:fillRect/>
          </a:stretch>
        </p:blipFill>
        <p:spPr>
          <a:xfrm>
            <a:off x="4721225" y="1384935"/>
            <a:ext cx="14917420" cy="10946130"/>
          </a:xfrm>
          <a:prstGeom prst="roundRect">
            <a:avLst/>
          </a:prstGeom>
        </p:spPr>
      </p:pic>
      <p:pic>
        <p:nvPicPr>
          <p:cNvPr id="6" name="Picture 5" descr="students"/>
          <p:cNvPicPr>
            <a:picLocks noChangeAspect="1"/>
          </p:cNvPicPr>
          <p:nvPr/>
        </p:nvPicPr>
        <p:blipFill>
          <a:blip r:embed="rId4">
            <a:lum bright="18000" contrast="-12000"/>
          </a:blip>
          <a:stretch>
            <a:fillRect/>
          </a:stretch>
        </p:blipFill>
        <p:spPr>
          <a:xfrm>
            <a:off x="356235" y="9493250"/>
            <a:ext cx="3949700" cy="3949700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5572125" y="12331065"/>
            <a:ext cx="132156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sz="800">
                <a:hlinkClick r:id="rId5" tooltip="" action="ppaction://hlinkfile"/>
              </a:rPr>
              <a:t>https://docs.yandex.ru/docs/view?tm=1724833080&amp;tld=ru&amp;lang=ru&amp;name=rabota_s_detmi_ispytyvayushhimi_trudnosti_pri_izuchenii_uchebnyh_predmetov.pdf&amp;text=анализ%20затруднений%20обучающихся%20исро%20рао&amp;url=https%3A%2F%2Fedsoo.ru%2Fwp-content%2Fuploads%2F2024%2F07%2Frabota_s_detmi_ispytyvayushhimi_trudnosti_pri_izuchenii_uchebnyh_predmetov.pdf&amp;lr=50&amp;mime=pdf&amp;l10n=ru&amp;sign=8190521a0e9f9bab3569cfffbb8cd1af&amp;keyno=0&amp;serpParams=tm%3D1724833080%26tld%3Dru%26lang%3Dru%26name%3Drabota_s_detmi_ispytyvayushhimi_trudnosti_pri_izuchenii_uchebnyh_predmetov.pdf%26text%3D%25D0%25B0%25D0%25BD%25D0%25B0%25D0%25BB%25D0%25B8%25D0%25B7%2B%25D0%25B7%25D0%25B0%25D1%2582%25D1%2580%25D1%2583%25D0%25B4%25D0%25BD%25D0%25B5%25D0%25BD%25D0%25B8%25D0%25B9%2B%25D0%25BE%25D0%25B1%25D1%2583%25D1%2587%25D0%25B0%25D1%258E%25D1%2589%25D0%25B8%25D1%2585%25D1%2581%25D1%258F%2B%25D0%25B8%25D1%2581%25D1%2580%25D0%25BE%2B%25D1%2580%25D0%25B0%25D0%25BE%26url%3Dhttps%253A%2F%2Fedsoo.ru%2Fwp-content%2Fuploads%2F2024%2F07%2Frabota_s_detmi_ispytyvayushhimi_trudnosti_pri_izuchenii_uchebnyh_predmetov.pdf%26lr%3D50%26mime%3Dpdf%26l10n%3Dru%26sign%3D8190521a0e9f9bab3569cfffbb8cd1af%26keyno%3D0</a:t>
            </a:r>
            <a:endParaRPr lang="en-US" sz="800"/>
          </a:p>
        </p:txBody>
      </p:sp>
      <p:pic>
        <p:nvPicPr>
          <p:cNvPr id="100" name="Picture 99"/>
          <p:cNvPicPr/>
          <p:nvPr/>
        </p:nvPicPr>
        <p:blipFill>
          <a:blip r:embed="rId6"/>
          <a:stretch>
            <a:fillRect/>
          </a:stretch>
        </p:blipFill>
        <p:spPr>
          <a:xfrm>
            <a:off x="18843625" y="2516505"/>
            <a:ext cx="3466465" cy="31896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pic>
        <p:nvPicPr>
          <p:cNvPr id="8" name="Content Placeholder 7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81430" y="2874645"/>
            <a:ext cx="17643475" cy="9217660"/>
          </a:xfrm>
          <a:prstGeom prst="rect">
            <a:avLst/>
          </a:prstGeom>
        </p:spPr>
      </p:pic>
      <p:pic>
        <p:nvPicPr>
          <p:cNvPr id="11" name="Picture 10" descr="internshi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24905" y="5045075"/>
            <a:ext cx="4876800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pic>
        <p:nvPicPr>
          <p:cNvPr id="11" name="Picture 10" descr="internshi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24905" y="5045075"/>
            <a:ext cx="4876800" cy="4876800"/>
          </a:xfrm>
          <a:prstGeom prst="rect">
            <a:avLst/>
          </a:prstGeom>
        </p:spPr>
      </p:pic>
      <p:pic>
        <p:nvPicPr>
          <p:cNvPr id="3" name="Content Placeholder 2"/>
          <p:cNvPicPr>
            <a:picLocks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281430" y="2879725"/>
            <a:ext cx="16988155" cy="92081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pic>
        <p:nvPicPr>
          <p:cNvPr id="11" name="Picture 10" descr="internshi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24905" y="5045075"/>
            <a:ext cx="4876800" cy="4876800"/>
          </a:xfrm>
          <a:prstGeom prst="rect">
            <a:avLst/>
          </a:prstGeom>
        </p:spPr>
      </p:pic>
      <p:pic>
        <p:nvPicPr>
          <p:cNvPr id="3" name="Content Placeholder 2"/>
          <p:cNvPicPr>
            <a:picLocks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281430" y="2515870"/>
            <a:ext cx="16666210" cy="1019683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7045" y="615950"/>
            <a:ext cx="15898495" cy="1209675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pic>
        <p:nvPicPr>
          <p:cNvPr id="11" name="Picture 10" descr="internshi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24905" y="5045075"/>
            <a:ext cx="4876800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pic>
        <p:nvPicPr>
          <p:cNvPr id="6" name="Picture 5" descr="students"/>
          <p:cNvPicPr>
            <a:picLocks noChangeAspect="1"/>
          </p:cNvPicPr>
          <p:nvPr/>
        </p:nvPicPr>
        <p:blipFill>
          <a:blip r:embed="rId3">
            <a:lum bright="18000" contrast="-12000"/>
          </a:blip>
          <a:stretch>
            <a:fillRect/>
          </a:stretch>
        </p:blipFill>
        <p:spPr>
          <a:xfrm>
            <a:off x="356235" y="9493250"/>
            <a:ext cx="3949700" cy="3949700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5572125" y="12331065"/>
            <a:ext cx="132156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800">
                <a:hlinkClick r:id="rId4" action="ppaction://hlinkfile"/>
              </a:rPr>
              <a:t>https://docs.yandex.ru/docs/view?tm=1724833080&amp;tld=ru&amp;lang=ru&amp;name=metodicheskie-rekomendaczii-fg-isro-rao.pdf&amp;text=анализ%20затруднений%20обучающихся%20исро%20рао&amp;url=https%3A%2F%2Fdporcchap.ru%2Fwp-content%2Fuploads%2F2023%2F09%2Fmetodicheskie-rekomendaczii-fg-isro-rao.pdf&amp;lr=50&amp;mime=pdf&amp;l10n=ru&amp;sign=0e0eb54a50a9502026dcc0f21d0c6316&amp;keyno=0&amp;nosw=1&amp;serpParams=tm%3D1724833080%26tld%3Dru%26lang%3Dru%26name%3Dmetodicheskie-rekomendaczii-fg-isro-rao.pdf%26text%3D%25D0%25B0%25D0%25BD%25D0%25B0%25D0%25BB%25D0%25B8%25D0%25B7%2B%25D0%25B7%25D0%25B0%25D1%2582%25D1%2580%25D1%2583%25D0%25B4%25D0%25BD%25D0%25B5%25D0%25BD%25D0%25B8%25D0%25B9%2B%25D0%25BE%25D0%25B1%25D1%2583%25D1%2587%25D0%25B0%25D1%258E%25D1%2589%25D0%25B8%25D1%2585%25D1%2581%25D1%258F%2B%25D0%25B8%25D1%2581%25D1%2580%25D0%25BE%2B%25D1%2580%25D0%25B0%25D0%25BE%26url%3Dhttps%253A%2F%2Fdporcchap.ru%2Fwp-content%2Fuploads%2F2023%2F09%2Fmetodicheskie-rekomendaczii-fg-isro-rao.pdf%26lr%3D50%26mime%3Dpdf%26l10n%3Dru%26sign%3D0e0eb54a50a9502026dcc0f21d0c6316%26keyno%3D0%26nosw%3D1</a:t>
            </a:r>
            <a:endParaRPr lang="en-US" sz="800"/>
          </a:p>
        </p:txBody>
      </p:sp>
      <p:pic>
        <p:nvPicPr>
          <p:cNvPr id="101" name="Picture 100"/>
          <p:cNvPicPr/>
          <p:nvPr/>
        </p:nvPicPr>
        <p:blipFill>
          <a:blip r:embed="rId5"/>
          <a:stretch>
            <a:fillRect/>
          </a:stretch>
        </p:blipFill>
        <p:spPr>
          <a:xfrm>
            <a:off x="18494375" y="2761615"/>
            <a:ext cx="3815715" cy="344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Content Placeholder 6"/>
          <p:cNvPicPr>
            <a:picLocks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5958205" y="629920"/>
            <a:ext cx="10883900" cy="1139571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39335" y="1945640"/>
            <a:ext cx="17470755" cy="1076706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pic>
        <p:nvPicPr>
          <p:cNvPr id="2" name="Content Placeholder 1" descr="student"/>
          <p:cNvPicPr>
            <a:picLocks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4419600"/>
            <a:ext cx="4876800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ook-stack"/>
          <p:cNvPicPr>
            <a:picLocks noChangeAspect="1"/>
          </p:cNvPicPr>
          <p:nvPr/>
        </p:nvPicPr>
        <p:blipFill>
          <a:blip r:embed="rId1" cstate="print">
            <a:lum bright="36000" contrast="-24000"/>
          </a:blip>
          <a:stretch>
            <a:fillRect/>
          </a:stretch>
        </p:blipFill>
        <p:spPr>
          <a:xfrm>
            <a:off x="-3298190" y="6367145"/>
            <a:ext cx="8063865" cy="80638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8095" y="730250"/>
            <a:ext cx="15563850" cy="2651125"/>
          </a:xfrm>
        </p:spPr>
        <p:txBody>
          <a:bodyPr/>
          <a:lstStyle/>
          <a:p>
            <a:pPr algn="ctr"/>
            <a:r>
              <a:rPr lang="ru-RU" altLang="en-US" sz="7500" b="1"/>
              <a:t>График работы</a:t>
            </a:r>
            <a:endParaRPr lang="ru-RU" altLang="en-US" sz="7500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graphicFrame>
        <p:nvGraphicFramePr>
          <p:cNvPr id="3" name="Table 2"/>
          <p:cNvGraphicFramePr/>
          <p:nvPr/>
        </p:nvGraphicFramePr>
        <p:xfrm>
          <a:off x="1281430" y="3914775"/>
          <a:ext cx="21031200" cy="46304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06240"/>
                <a:gridCol w="4206240"/>
                <a:gridCol w="4206240"/>
                <a:gridCol w="4206240"/>
                <a:gridCol w="4206240"/>
              </a:tblGrid>
              <a:tr h="21018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4000" b="1" strike="noStrike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Установочный семинар/вебинар</a:t>
                      </a:r>
                      <a:endParaRPr lang="en-US" sz="4000" b="1" strike="noStrike">
                        <a:latin typeface="Calibri" panose="020F0502020204030204" pitchFamily="34" charset="0"/>
                        <a:ea typeface="Times New Roman" panose="02020603050405020304" charset="0"/>
                        <a:cs typeface="Calibri" panose="020F0502020204030204" pitchFamily="34" charset="0"/>
                      </a:endParaRPr>
                    </a:p>
                  </a:txBody>
                  <a:tcPr marL="63500" marR="63500" marT="63500" marB="635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Вебинар-консультация № 1</a:t>
                      </a:r>
                      <a:endParaRPr lang="en-US" sz="4000" b="1">
                        <a:latin typeface="Calibri" panose="020F0502020204030204" pitchFamily="34" charset="0"/>
                        <a:ea typeface="Times New Roman" panose="02020603050405020304" charset="0"/>
                        <a:cs typeface="Calibri" panose="020F0502020204030204" pitchFamily="34" charset="0"/>
                      </a:endParaRPr>
                    </a:p>
                  </a:txBody>
                  <a:tcPr marL="63500" marR="63500" marT="63500" marB="635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Промежуточный семинар/вебинар</a:t>
                      </a:r>
                      <a:endParaRPr lang="en-US" sz="4000" b="1">
                        <a:latin typeface="Calibri" panose="020F0502020204030204" pitchFamily="34" charset="0"/>
                        <a:ea typeface="Times New Roman" panose="02020603050405020304" charset="0"/>
                        <a:cs typeface="Calibri" panose="020F050202020403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Вебинар-консультация № 2</a:t>
                      </a:r>
                      <a:endParaRPr lang="en-US" sz="4000" b="1">
                        <a:latin typeface="Calibri" panose="020F0502020204030204" pitchFamily="34" charset="0"/>
                        <a:ea typeface="Times New Roman" panose="02020603050405020304" charset="0"/>
                        <a:cs typeface="Calibri" panose="020F050202020403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Итоговый семинар/вебинар</a:t>
                      </a:r>
                      <a:endParaRPr lang="en-US" sz="4000" b="1">
                        <a:latin typeface="Calibri" panose="020F0502020204030204" pitchFamily="34" charset="0"/>
                        <a:ea typeface="Times New Roman" panose="02020603050405020304" charset="0"/>
                        <a:cs typeface="Calibri" panose="020F0502020204030204" pitchFamily="34" charset="0"/>
                      </a:endParaRPr>
                    </a:p>
                  </a:txBody>
                  <a:tcPr marL="63500" marR="63500" marT="63500" marB="63500"/>
                </a:tc>
              </a:tr>
              <a:tr h="25285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4000" b="1" strike="noStrike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07.05.2024</a:t>
                      </a:r>
                      <a:endParaRPr lang="en-US" sz="4000" b="1" strike="noStrike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4000" b="0" strike="noStrike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Начало: 16:00</a:t>
                      </a:r>
                      <a:endParaRPr lang="en-US" sz="4000" b="1" strike="noStrike">
                        <a:latin typeface="Calibri" panose="020F0502020204030204" pitchFamily="34" charset="0"/>
                        <a:ea typeface="Times New Roman" panose="02020603050405020304" charset="0"/>
                        <a:cs typeface="Calibri" panose="020F0502020204030204" pitchFamily="34" charset="0"/>
                      </a:endParaRPr>
                    </a:p>
                  </a:txBody>
                  <a:tcPr marL="63500" marR="63500" marT="63500" marB="635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828800" rtl="0" eaLnBrk="1" latinLnBrk="0" hangingPunct="1">
                        <a:buNone/>
                      </a:pPr>
                      <a:r>
                        <a:rPr lang="en-US" sz="4000" b="1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25.06.2024</a:t>
                      </a:r>
                      <a:endParaRPr lang="en-US" sz="4000" b="1"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indent="0" algn="ctr" defTabSz="1828800" rtl="0" eaLnBrk="1" latinLnBrk="0" hangingPunct="1">
                        <a:buNone/>
                      </a:pPr>
                      <a:r>
                        <a:rPr lang="en-US" sz="4000" b="1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Начало: 16:00</a:t>
                      </a:r>
                      <a:endParaRPr lang="en-US" sz="4000" b="1"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63500" marR="63500" marT="63500" marB="635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ru-RU" altLang="en-US" sz="4000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28.08.2024</a:t>
                      </a:r>
                      <a:endParaRPr lang="en-US" sz="4000" b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4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Начало:</a:t>
                      </a:r>
                      <a:r>
                        <a:rPr lang="ru-RU" altLang="en-US" sz="4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16</a:t>
                      </a:r>
                      <a:r>
                        <a:rPr lang="en-US" sz="4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:00</a:t>
                      </a:r>
                      <a:endParaRPr lang="en-US" sz="4000" b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indent="0" algn="ctr">
                        <a:buNone/>
                      </a:pPr>
                      <a:endParaRPr lang="en-US" sz="4000" b="1">
                        <a:latin typeface="Calibri" panose="020F0502020204030204" pitchFamily="34" charset="0"/>
                        <a:ea typeface="Times New Roman" panose="02020603050405020304" charset="0"/>
                        <a:cs typeface="Calibri" panose="020F050202020403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10.09.2024</a:t>
                      </a:r>
                      <a:endParaRPr lang="en-US" sz="4000" b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4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Начало: 16:00</a:t>
                      </a:r>
                      <a:endParaRPr lang="en-US" sz="4000" b="1">
                        <a:latin typeface="Calibri" panose="020F0502020204030204" pitchFamily="34" charset="0"/>
                        <a:ea typeface="Times New Roman" panose="02020603050405020304" charset="0"/>
                        <a:cs typeface="Calibri" panose="020F0502020204030204" pitchFamily="34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4000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15.10.2024</a:t>
                      </a:r>
                      <a:endParaRPr lang="en-US" sz="4000" b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4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Начало: 1</a:t>
                      </a:r>
                      <a:r>
                        <a:rPr lang="ru-RU" altLang="en-US" sz="4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r>
                        <a:rPr lang="en-US" sz="4000" b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:00</a:t>
                      </a:r>
                      <a:endParaRPr lang="en-US" sz="4000" b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indent="0" algn="ctr">
                        <a:buNone/>
                      </a:pPr>
                      <a:endParaRPr lang="en-US" sz="4000" b="1">
                        <a:latin typeface="Calibri" panose="020F0502020204030204" pitchFamily="34" charset="0"/>
                        <a:ea typeface="Times New Roman" panose="02020603050405020304" charset="0"/>
                        <a:cs typeface="Calibri" panose="020F0502020204030204" pitchFamily="34" charset="0"/>
                      </a:endParaRPr>
                    </a:p>
                  </a:txBody>
                  <a:tcPr marL="63500" marR="63500" marT="63500" marB="63500"/>
                </a:tc>
              </a:tr>
            </a:tbl>
          </a:graphicData>
        </a:graphic>
      </p:graphicFrame>
      <p:sp>
        <p:nvSpPr>
          <p:cNvPr id="10" name="Стрелка вверх 9"/>
          <p:cNvSpPr/>
          <p:nvPr/>
        </p:nvSpPr>
        <p:spPr>
          <a:xfrm>
            <a:off x="10665828" y="7704589"/>
            <a:ext cx="2261937" cy="3048000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1035" y="2253615"/>
            <a:ext cx="16569055" cy="1045908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pic>
        <p:nvPicPr>
          <p:cNvPr id="2" name="Content Placeholder 1" descr="student"/>
          <p:cNvPicPr>
            <a:picLocks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4419600"/>
            <a:ext cx="4876800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pic>
        <p:nvPicPr>
          <p:cNvPr id="2" name="Content Placeholder 1" descr="student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4419600"/>
            <a:ext cx="4876800" cy="4876800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/>
        </p:nvGraphicFramePr>
        <p:xfrm>
          <a:off x="7305040" y="2517140"/>
          <a:ext cx="15005050" cy="102857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Title 1"/>
          <p:cNvSpPr>
            <a:spLocks noGrp="1"/>
          </p:cNvSpPr>
          <p:nvPr/>
        </p:nvSpPr>
        <p:spPr>
          <a:xfrm>
            <a:off x="3808095" y="247650"/>
            <a:ext cx="1556385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en-US" sz="6000" smtClean="0"/>
              <a:t>Читательские умения</a:t>
            </a:r>
            <a:endParaRPr lang="ru-RU" altLang="en-US" sz="6000" smtClean="0"/>
          </a:p>
          <a:p>
            <a:pPr algn="ctr"/>
            <a:r>
              <a:rPr lang="ru-RU" altLang="en-US" sz="6000" smtClean="0"/>
              <a:t>(функциональная грамотность)</a:t>
            </a:r>
            <a:endParaRPr lang="ru-RU" altLang="en-US" sz="6000" b="1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pic>
        <p:nvPicPr>
          <p:cNvPr id="2" name="Content Placeholder 1" descr="student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4419600"/>
            <a:ext cx="4876800" cy="4876800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/>
        </p:nvGraphicFramePr>
        <p:xfrm>
          <a:off x="7305040" y="2517140"/>
          <a:ext cx="15005050" cy="102857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Title 1"/>
          <p:cNvSpPr>
            <a:spLocks noGrp="1"/>
          </p:cNvSpPr>
          <p:nvPr/>
        </p:nvSpPr>
        <p:spPr>
          <a:xfrm>
            <a:off x="3808095" y="247650"/>
            <a:ext cx="1556385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en-US" sz="6000" smtClean="0"/>
              <a:t>Спецификация заданий на функциональную грамотность</a:t>
            </a:r>
            <a:endParaRPr lang="ru-RU" altLang="en-US" sz="6000" b="1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pic>
        <p:nvPicPr>
          <p:cNvPr id="2" name="Content Placeholder 1" descr="student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4419600"/>
            <a:ext cx="4876800" cy="48768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/>
        </p:nvSpPr>
        <p:spPr>
          <a:xfrm>
            <a:off x="3808095" y="247650"/>
            <a:ext cx="1556385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en-US" sz="6500" smtClean="0"/>
              <a:t>Типы заданий на функциональную грамотность</a:t>
            </a:r>
            <a:endParaRPr lang="ru-RU" altLang="en-US" sz="6500"/>
          </a:p>
        </p:txBody>
      </p:sp>
      <p:sp>
        <p:nvSpPr>
          <p:cNvPr id="5" name="Text Box 4"/>
          <p:cNvSpPr txBox="1"/>
          <p:nvPr/>
        </p:nvSpPr>
        <p:spPr>
          <a:xfrm>
            <a:off x="4759325" y="4158615"/>
            <a:ext cx="17212310" cy="7293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sz="5200" b="0">
                <a:latin typeface="Calibri" panose="020F0502020204030204" pitchFamily="34" charset="0"/>
                <a:cs typeface="Calibri" panose="020F0502020204030204" pitchFamily="34" charset="0"/>
              </a:rPr>
              <a:t>1. Задание с выбором одного верного ответа.</a:t>
            </a:r>
            <a:endParaRPr lang="en-US" sz="5200" b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en-US" sz="5200" b="0">
                <a:latin typeface="Calibri" panose="020F0502020204030204" pitchFamily="34" charset="0"/>
                <a:cs typeface="Calibri" panose="020F0502020204030204" pitchFamily="34" charset="0"/>
              </a:rPr>
              <a:t>2. Задание с выбором нескольких верных ответов.</a:t>
            </a:r>
            <a:endParaRPr lang="en-US" sz="5200" b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en-US" sz="5200" b="0">
                <a:latin typeface="Calibri" panose="020F0502020204030204" pitchFamily="34" charset="0"/>
                <a:cs typeface="Calibri" panose="020F0502020204030204" pitchFamily="34" charset="0"/>
              </a:rPr>
              <a:t>3. Задание с кратким ответом (в виде текста, букв, слов, цифр).</a:t>
            </a:r>
            <a:endParaRPr lang="en-US" sz="5200" b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en-US" sz="5200" b="0">
                <a:latin typeface="Calibri" panose="020F0502020204030204" pitchFamily="34" charset="0"/>
                <a:cs typeface="Calibri" panose="020F0502020204030204" pitchFamily="34" charset="0"/>
              </a:rPr>
              <a:t>4. Задание с развернутым ответом.</a:t>
            </a:r>
            <a:endParaRPr lang="en-US" sz="5200" b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en-US" sz="5200" b="0">
                <a:latin typeface="Calibri" panose="020F0502020204030204" pitchFamily="34" charset="0"/>
                <a:cs typeface="Calibri" panose="020F0502020204030204" pitchFamily="34" charset="0"/>
              </a:rPr>
              <a:t>5. Задание с комплексным множественным выбором.</a:t>
            </a:r>
            <a:endParaRPr lang="en-US" sz="5200" b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en-US" sz="5200" b="0">
                <a:latin typeface="Calibri" panose="020F0502020204030204" pitchFamily="34" charset="0"/>
                <a:cs typeface="Calibri" panose="020F0502020204030204" pitchFamily="34" charset="0"/>
              </a:rPr>
              <a:t>6. Задание на установление соответствия.</a:t>
            </a:r>
            <a:endParaRPr lang="en-US" sz="5200" b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en-US" sz="5200" b="0">
                <a:latin typeface="Calibri" panose="020F0502020204030204" pitchFamily="34" charset="0"/>
                <a:cs typeface="Calibri" panose="020F0502020204030204" pitchFamily="34" charset="0"/>
              </a:rPr>
              <a:t>7. Задание на выделение фрагмента текста.</a:t>
            </a:r>
            <a:endParaRPr lang="en-US" sz="5200" b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en-US" sz="5200" b="0">
                <a:latin typeface="Calibri" panose="020F0502020204030204" pitchFamily="34" charset="0"/>
                <a:cs typeface="Calibri" panose="020F0502020204030204" pitchFamily="34" charset="0"/>
              </a:rPr>
              <a:t>8. Комплексное задание с выбором ответа и объяснением</a:t>
            </a:r>
            <a:r>
              <a:rPr lang="ru-RU" altLang="en-US" sz="5200" b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altLang="en-US" sz="5200" b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81840" y="5293995"/>
            <a:ext cx="12202160" cy="8422005"/>
          </a:xfrm>
          <a:prstGeom prst="rect">
            <a:avLst/>
          </a:prstGeom>
        </p:spPr>
      </p:pic>
      <p:pic>
        <p:nvPicPr>
          <p:cNvPr id="3" name="Content Placeholder 2"/>
          <p:cNvPicPr>
            <a:picLocks noChangeAspect="1"/>
          </p:cNvPicPr>
          <p:nvPr>
            <p:ph idx="1"/>
          </p:nvPr>
        </p:nvPicPr>
        <p:blipFill>
          <a:blip r:embed="rId2"/>
          <a:srcRect r="1397"/>
          <a:stretch>
            <a:fillRect/>
          </a:stretch>
        </p:blipFill>
        <p:spPr>
          <a:xfrm>
            <a:off x="0" y="0"/>
            <a:ext cx="12181840" cy="934783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sp>
        <p:nvSpPr>
          <p:cNvPr id="8" name="Содержимое 6"/>
          <p:cNvSpPr>
            <a:spLocks noGrp="1"/>
          </p:cNvSpPr>
          <p:nvPr/>
        </p:nvSpPr>
        <p:spPr>
          <a:xfrm>
            <a:off x="865505" y="9629775"/>
            <a:ext cx="10784205" cy="4086225"/>
          </a:xfrm>
          <a:prstGeom prst="rect">
            <a:avLst/>
          </a:prstGeom>
        </p:spPr>
        <p:txBody>
          <a:bodyPr vert="horz" lIns="91440" tIns="45720" rIns="91440" bIns="45720" rtlCol="0">
            <a:normAutofit fontScale="42500"/>
          </a:bodyPr>
          <a:lstStyle>
            <a:lvl1pPr marL="457200" indent="-457200" algn="l" defTabSz="18288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5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71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0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148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indent="-914400">
              <a:buFont typeface="+mj-lt"/>
              <a:buAutoNum type="alphaLcPeriod"/>
            </a:pPr>
            <a:r>
              <a:rPr lang="ru-RU" smtClean="0">
                <a:solidFill>
                  <a:srgbClr val="FF0000"/>
                </a:solidFill>
              </a:rPr>
              <a:t>по структуре – согласованность этапов урока;</a:t>
            </a:r>
            <a:endParaRPr lang="ru-RU" smtClean="0">
              <a:solidFill>
                <a:srgbClr val="FF0000"/>
              </a:solidFill>
            </a:endParaRPr>
          </a:p>
          <a:p>
            <a:pPr marL="914400" indent="-914400">
              <a:buFont typeface="+mj-lt"/>
              <a:buAutoNum type="alphaLcPeriod"/>
            </a:pPr>
            <a:r>
              <a:rPr lang="ru-RU" smtClean="0">
                <a:solidFill>
                  <a:srgbClr val="FF0000"/>
                </a:solidFill>
              </a:rPr>
              <a:t>по виду учебной деятельности – смена деятельности;</a:t>
            </a:r>
            <a:endParaRPr lang="ru-RU" smtClean="0">
              <a:solidFill>
                <a:srgbClr val="FF0000"/>
              </a:solidFill>
            </a:endParaRPr>
          </a:p>
          <a:p>
            <a:pPr marL="914400" indent="-914400">
              <a:buFont typeface="+mj-lt"/>
              <a:buAutoNum type="alphaLcPeriod"/>
            </a:pPr>
            <a:r>
              <a:rPr lang="ru-RU" smtClean="0">
                <a:solidFill>
                  <a:srgbClr val="FF0000"/>
                </a:solidFill>
              </a:rPr>
              <a:t>по содержанию – соответствие трем критериям по ИСРО РАО;</a:t>
            </a:r>
            <a:endParaRPr lang="ru-RU" smtClean="0">
              <a:solidFill>
                <a:srgbClr val="FF0000"/>
              </a:solidFill>
            </a:endParaRPr>
          </a:p>
          <a:p>
            <a:pPr marL="914400" indent="-914400">
              <a:buFont typeface="+mj-lt"/>
              <a:buAutoNum type="alphaLcPeriod"/>
            </a:pPr>
            <a:r>
              <a:rPr lang="ru-RU" smtClean="0">
                <a:solidFill>
                  <a:srgbClr val="FF0000"/>
                </a:solidFill>
              </a:rPr>
              <a:t>по психологическим явлениям – смена явлений (память, воображение, мышление, внимание);</a:t>
            </a:r>
            <a:endParaRPr lang="ru-RU" smtClean="0">
              <a:solidFill>
                <a:srgbClr val="FF0000"/>
              </a:solidFill>
            </a:endParaRPr>
          </a:p>
          <a:p>
            <a:pPr marL="914400" indent="-914400">
              <a:buFont typeface="+mj-lt"/>
              <a:buAutoNum type="alphaLcPeriod"/>
            </a:pPr>
            <a:r>
              <a:rPr lang="ru-RU" smtClean="0">
                <a:solidFill>
                  <a:srgbClr val="FF0000"/>
                </a:solidFill>
              </a:rPr>
              <a:t>по организации – смена форм организации учебной деятельности;</a:t>
            </a:r>
            <a:endParaRPr lang="ru-RU" smtClean="0">
              <a:solidFill>
                <a:srgbClr val="FF0000"/>
              </a:solidFill>
            </a:endParaRPr>
          </a:p>
          <a:p>
            <a:pPr marL="914400" indent="-914400">
              <a:buFont typeface="+mj-lt"/>
              <a:buAutoNum type="alphaLcPeriod"/>
            </a:pPr>
            <a:r>
              <a:rPr lang="ru-RU" smtClean="0">
                <a:solidFill>
                  <a:srgbClr val="FF0000"/>
                </a:solidFill>
              </a:rPr>
              <a:t>по результатам – направленность на систему результатов (предметных, метапредметных, личностных).</a:t>
            </a:r>
            <a:endParaRPr lang="ru-RU" smtClean="0">
              <a:solidFill>
                <a:srgbClr val="FF0000"/>
              </a:solidFill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12499340" y="1334770"/>
            <a:ext cx="702310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4500">
                <a:latin typeface="Calibri" panose="020F0502020204030204" pitchFamily="34" charset="0"/>
                <a:cs typeface="Calibri" panose="020F0502020204030204" pitchFamily="34" charset="0"/>
              </a:rPr>
              <a:t>Анализируем контрольную работу на комплексность (</a:t>
            </a:r>
            <a:r>
              <a:rPr lang="en-US" altLang="en-US" sz="4500">
                <a:latin typeface="Calibri" panose="020F0502020204030204" pitchFamily="34" charset="0"/>
                <a:cs typeface="Calibri" panose="020F0502020204030204" pitchFamily="34" charset="0"/>
              </a:rPr>
              <a:t>Spotlight 6</a:t>
            </a:r>
            <a:r>
              <a:rPr lang="ru-RU" altLang="en-US" sz="450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ru-RU" altLang="en-US" sz="45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Picture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04065" y="3773170"/>
            <a:ext cx="12308205" cy="9806305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ChangeAspect="1"/>
          </p:cNvPicPr>
          <p:nvPr>
            <p:ph idx="1"/>
          </p:nvPr>
        </p:nvPicPr>
        <p:blipFill>
          <a:blip r:embed="rId2"/>
          <a:srcRect r="2326"/>
          <a:stretch>
            <a:fillRect/>
          </a:stretch>
        </p:blipFill>
        <p:spPr>
          <a:xfrm>
            <a:off x="635" y="0"/>
            <a:ext cx="11899265" cy="986663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sp>
        <p:nvSpPr>
          <p:cNvPr id="17" name="Text Box 16"/>
          <p:cNvSpPr txBox="1"/>
          <p:nvPr/>
        </p:nvSpPr>
        <p:spPr>
          <a:xfrm>
            <a:off x="12627610" y="629920"/>
            <a:ext cx="702310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4500">
                <a:latin typeface="Calibri" panose="020F0502020204030204" pitchFamily="34" charset="0"/>
                <a:cs typeface="Calibri" panose="020F0502020204030204" pitchFamily="34" charset="0"/>
              </a:rPr>
              <a:t>Разрабатываем комплексную контрольную работу (</a:t>
            </a:r>
            <a:r>
              <a:rPr lang="en-US" altLang="en-US" sz="4500">
                <a:latin typeface="Calibri" panose="020F0502020204030204" pitchFamily="34" charset="0"/>
                <a:cs typeface="Calibri" panose="020F0502020204030204" pitchFamily="34" charset="0"/>
              </a:rPr>
              <a:t>Spotlight 6</a:t>
            </a:r>
            <a:r>
              <a:rPr lang="ru-RU" altLang="en-US" sz="450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ru-RU" altLang="en-US" sz="45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Содержимое 6"/>
          <p:cNvSpPr>
            <a:spLocks noGrp="1"/>
          </p:cNvSpPr>
          <p:nvPr/>
        </p:nvSpPr>
        <p:spPr>
          <a:xfrm>
            <a:off x="865505" y="9629775"/>
            <a:ext cx="11338560" cy="4086225"/>
          </a:xfrm>
          <a:prstGeom prst="rect">
            <a:avLst/>
          </a:prstGeom>
        </p:spPr>
        <p:txBody>
          <a:bodyPr vert="horz" lIns="91440" tIns="45720" rIns="91440" bIns="45720" rtlCol="0">
            <a:normAutofit fontScale="42500"/>
          </a:bodyPr>
          <a:lstStyle>
            <a:lvl1pPr marL="457200" indent="-457200" algn="l" defTabSz="1828800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5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71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0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148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indent="-914400">
              <a:buFont typeface="+mj-lt"/>
              <a:buAutoNum type="alphaLcPeriod"/>
            </a:pPr>
            <a:r>
              <a:rPr lang="ru-RU" smtClean="0">
                <a:solidFill>
                  <a:srgbClr val="FF0000"/>
                </a:solidFill>
              </a:rPr>
              <a:t>по структуре – согласованность этапов урока;</a:t>
            </a:r>
            <a:endParaRPr lang="ru-RU" smtClean="0">
              <a:solidFill>
                <a:srgbClr val="FF0000"/>
              </a:solidFill>
            </a:endParaRPr>
          </a:p>
          <a:p>
            <a:pPr marL="914400" indent="-914400">
              <a:buFont typeface="+mj-lt"/>
              <a:buAutoNum type="alphaLcPeriod"/>
            </a:pPr>
            <a:r>
              <a:rPr lang="ru-RU" smtClean="0">
                <a:solidFill>
                  <a:srgbClr val="FF0000"/>
                </a:solidFill>
              </a:rPr>
              <a:t>по виду учебной деятельности – смена деятельности;</a:t>
            </a:r>
            <a:endParaRPr lang="ru-RU" smtClean="0">
              <a:solidFill>
                <a:srgbClr val="FF0000"/>
              </a:solidFill>
            </a:endParaRPr>
          </a:p>
          <a:p>
            <a:pPr marL="914400" indent="-914400">
              <a:buFont typeface="+mj-lt"/>
              <a:buAutoNum type="alphaLcPeriod"/>
            </a:pPr>
            <a:r>
              <a:rPr lang="ru-RU" smtClean="0">
                <a:solidFill>
                  <a:srgbClr val="FF0000"/>
                </a:solidFill>
              </a:rPr>
              <a:t>по содержанию – соответствие трем критериям по ИСРО РАО;</a:t>
            </a:r>
            <a:endParaRPr lang="ru-RU" smtClean="0">
              <a:solidFill>
                <a:srgbClr val="FF0000"/>
              </a:solidFill>
            </a:endParaRPr>
          </a:p>
          <a:p>
            <a:pPr marL="914400" indent="-914400">
              <a:buFont typeface="+mj-lt"/>
              <a:buAutoNum type="alphaLcPeriod"/>
            </a:pPr>
            <a:r>
              <a:rPr lang="ru-RU" smtClean="0">
                <a:solidFill>
                  <a:srgbClr val="FF0000"/>
                </a:solidFill>
              </a:rPr>
              <a:t>по психологическим явлениям – смена явлений (память, воображение, мышление, внимание);</a:t>
            </a:r>
            <a:endParaRPr lang="ru-RU" smtClean="0">
              <a:solidFill>
                <a:srgbClr val="FF0000"/>
              </a:solidFill>
            </a:endParaRPr>
          </a:p>
          <a:p>
            <a:pPr marL="914400" indent="-914400">
              <a:buFont typeface="+mj-lt"/>
              <a:buAutoNum type="alphaLcPeriod"/>
            </a:pPr>
            <a:r>
              <a:rPr lang="ru-RU" smtClean="0">
                <a:solidFill>
                  <a:srgbClr val="FF0000"/>
                </a:solidFill>
              </a:rPr>
              <a:t>по организации – смена форм организации учебной деятельности;</a:t>
            </a:r>
            <a:endParaRPr lang="ru-RU" smtClean="0">
              <a:solidFill>
                <a:srgbClr val="FF0000"/>
              </a:solidFill>
            </a:endParaRPr>
          </a:p>
          <a:p>
            <a:pPr marL="914400" indent="-914400">
              <a:buFont typeface="+mj-lt"/>
              <a:buAutoNum type="alphaLcPeriod"/>
            </a:pPr>
            <a:r>
              <a:rPr lang="ru-RU" smtClean="0">
                <a:solidFill>
                  <a:srgbClr val="FF0000"/>
                </a:solidFill>
              </a:rPr>
              <a:t>по результатам – направленность на систему результатов (предметных, метапредметных, личностных).</a:t>
            </a:r>
            <a:endParaRPr lang="ru-RU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01700" y="10523621"/>
            <a:ext cx="22580600" cy="25542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014" y="537059"/>
            <a:ext cx="1105271" cy="195214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Picture 2" descr="C:\Users\Chernicyna-NA\Desktop\САЙТ ЦЕНТР\подвал\logo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204274" y="623491"/>
            <a:ext cx="2439170" cy="1620000"/>
          </a:xfrm>
          <a:prstGeom prst="rect">
            <a:avLst/>
          </a:prstGeom>
          <a:noFill/>
        </p:spPr>
      </p:pic>
      <p:pic>
        <p:nvPicPr>
          <p:cNvPr id="10" name="Content Placeholder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12021" y="4273015"/>
            <a:ext cx="3905283" cy="39052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 Box 2"/>
          <p:cNvSpPr txBox="1"/>
          <p:nvPr/>
        </p:nvSpPr>
        <p:spPr>
          <a:xfrm>
            <a:off x="3115343" y="8328593"/>
            <a:ext cx="59131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2500">
                <a:latin typeface="Arial" panose="020B0604020202020204" pitchFamily="34" charset="0"/>
                <a:cs typeface="Arial" panose="020B0604020202020204" pitchFamily="34" charset="0"/>
              </a:rPr>
              <a:t>СЕТЕВОЕ СООБЩЕСТВО </a:t>
            </a:r>
            <a:endParaRPr lang="ru-RU" altLang="en-US" sz="2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altLang="en-US" sz="2500">
                <a:latin typeface="Arial" panose="020B0604020202020204" pitchFamily="34" charset="0"/>
                <a:cs typeface="Arial" panose="020B0604020202020204" pitchFamily="34" charset="0"/>
              </a:rPr>
              <a:t>ПЕДАГОГОВ ПЕРМСКОГО </a:t>
            </a:r>
            <a:r>
              <a:rPr lang="ru-RU" altLang="en-US" sz="2500" smtClean="0">
                <a:latin typeface="Arial" panose="020B0604020202020204" pitchFamily="34" charset="0"/>
                <a:cs typeface="Arial" panose="020B0604020202020204" pitchFamily="34" charset="0"/>
              </a:rPr>
              <a:t>КРАЯ</a:t>
            </a:r>
            <a:endParaRPr lang="ru-RU" altLang="en-US" sz="2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9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4831760" y="4203032"/>
            <a:ext cx="4274386" cy="4122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 Box 3"/>
          <p:cNvSpPr txBox="1"/>
          <p:nvPr/>
        </p:nvSpPr>
        <p:spPr>
          <a:xfrm>
            <a:off x="13523494" y="8344637"/>
            <a:ext cx="720290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2500">
                <a:latin typeface="Arial" panose="020B0604020202020204" pitchFamily="34" charset="0"/>
                <a:cs typeface="Arial" panose="020B0604020202020204" pitchFamily="34" charset="0"/>
              </a:rPr>
              <a:t>ЦЕНТР НЕПРЕРЫВНОГО ПОВЫШЕНИЯ</a:t>
            </a:r>
            <a:endParaRPr lang="ru-RU" altLang="en-US" sz="2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altLang="en-US" sz="2500">
                <a:latin typeface="Arial" panose="020B0604020202020204" pitchFamily="34" charset="0"/>
                <a:cs typeface="Arial" panose="020B0604020202020204" pitchFamily="34" charset="0"/>
              </a:rPr>
              <a:t>ПРОФЕССИОНАЛЬНОГО МАСТЕРСТВА</a:t>
            </a:r>
            <a:endParaRPr lang="ru-RU" altLang="en-US" sz="2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altLang="en-US" sz="2500">
                <a:latin typeface="Arial" panose="020B0604020202020204" pitchFamily="34" charset="0"/>
                <a:cs typeface="Arial" panose="020B0604020202020204" pitchFamily="34" charset="0"/>
              </a:rPr>
              <a:t>ПЕДАГОГИЧЕСКИХ РАБОТНИКОВ ПЕРМСКОГО КРАЯ</a:t>
            </a:r>
            <a:endParaRPr lang="ru-RU" altLang="en-US" sz="2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ook-stack"/>
          <p:cNvPicPr>
            <a:picLocks noChangeAspect="1"/>
          </p:cNvPicPr>
          <p:nvPr/>
        </p:nvPicPr>
        <p:blipFill>
          <a:blip r:embed="rId1" cstate="print">
            <a:lum bright="36000" contrast="-24000"/>
          </a:blip>
          <a:stretch>
            <a:fillRect/>
          </a:stretch>
        </p:blipFill>
        <p:spPr>
          <a:xfrm>
            <a:off x="-3298190" y="6367145"/>
            <a:ext cx="8063865" cy="806386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sp>
        <p:nvSpPr>
          <p:cNvPr id="11" name="Title 1"/>
          <p:cNvSpPr>
            <a:spLocks noGrp="1"/>
          </p:cNvSpPr>
          <p:nvPr/>
        </p:nvSpPr>
        <p:spPr>
          <a:xfrm>
            <a:off x="3808095" y="730250"/>
            <a:ext cx="1556385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en-US" sz="7500" b="1"/>
              <a:t>План работы</a:t>
            </a:r>
            <a:endParaRPr lang="ru-RU" altLang="en-US" sz="7500" b="1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10000"/>
          </a:bodyPr>
          <a:lstStyle/>
          <a:p>
            <a:pPr marL="914400" indent="-914400">
              <a:buAutoNum type="arabicPeriod"/>
            </a:pPr>
            <a:r>
              <a:rPr lang="ru-RU" altLang="en-US" strike="sngStrike"/>
              <a:t>диагностика предметно-методических компетенций педагогов-участников сетевой проектной группы </a:t>
            </a:r>
            <a:r>
              <a:rPr lang="ru-RU" altLang="en-US" strike="sngStrike">
                <a:solidFill>
                  <a:srgbClr val="FF0000"/>
                </a:solidFill>
              </a:rPr>
              <a:t>(до семинара 2)</a:t>
            </a:r>
            <a:r>
              <a:rPr lang="ru-RU" altLang="en-US" strike="sngStrike"/>
              <a:t>;</a:t>
            </a:r>
            <a:endParaRPr lang="ru-RU" altLang="en-US" strike="sngStrike"/>
          </a:p>
          <a:p>
            <a:pPr marL="914400" indent="-914400">
              <a:buAutoNum type="arabicPeriod"/>
            </a:pPr>
            <a:r>
              <a:rPr lang="ru-RU" altLang="en-US" strike="sngStrike"/>
              <a:t>построение индвидуального профессионального маршрута в рамках работы СПГ </a:t>
            </a:r>
            <a:r>
              <a:rPr lang="ru-RU" altLang="en-US" strike="sngStrike">
                <a:solidFill>
                  <a:srgbClr val="FF0000"/>
                </a:solidFill>
              </a:rPr>
              <a:t>(во время семинара 1)</a:t>
            </a:r>
            <a:r>
              <a:rPr lang="ru-RU" altLang="en-US" strike="sngStrike"/>
              <a:t>;</a:t>
            </a:r>
            <a:endParaRPr lang="ru-RU" altLang="en-US" strike="sngStrike"/>
          </a:p>
          <a:p>
            <a:pPr marL="914400" indent="-914400">
              <a:buAutoNum type="arabicPeriod"/>
            </a:pPr>
            <a:r>
              <a:rPr lang="ru-RU" altLang="en-US" b="1"/>
              <a:t>определение затруднений обучающихся при достижении комплексных образовательных результатов </a:t>
            </a:r>
            <a:r>
              <a:rPr lang="ru-RU" altLang="en-US" b="1">
                <a:solidFill>
                  <a:srgbClr val="FF0000"/>
                </a:solidFill>
              </a:rPr>
              <a:t>(семинар 3)</a:t>
            </a:r>
            <a:r>
              <a:rPr lang="ru-RU" altLang="en-US" b="1"/>
              <a:t>;</a:t>
            </a:r>
            <a:endParaRPr lang="ru-RU" altLang="en-US" b="1"/>
          </a:p>
          <a:p>
            <a:pPr marL="914400" indent="-914400">
              <a:buAutoNum type="arabicPeriod"/>
            </a:pPr>
            <a:r>
              <a:rPr lang="ru-RU" altLang="en-US" b="1"/>
              <a:t>выполнение технического задания №1 </a:t>
            </a:r>
            <a:r>
              <a:rPr lang="ru-RU" altLang="en-US" b="1">
                <a:solidFill>
                  <a:srgbClr val="FF0000"/>
                </a:solidFill>
              </a:rPr>
              <a:t>(семинар 3)</a:t>
            </a:r>
            <a:r>
              <a:rPr lang="ru-RU" altLang="en-US" b="1"/>
              <a:t>;</a:t>
            </a:r>
            <a:endParaRPr lang="ru-RU" altLang="en-US" b="1"/>
          </a:p>
          <a:p>
            <a:pPr marL="914400" indent="-914400">
              <a:buAutoNum type="arabicPeriod"/>
            </a:pPr>
            <a:r>
              <a:rPr lang="ru-RU" altLang="en-US" b="1"/>
              <a:t>проверка и обсуждение результатов выполнения ТЗ №1 </a:t>
            </a:r>
            <a:r>
              <a:rPr lang="ru-RU" altLang="en-US" b="1">
                <a:solidFill>
                  <a:srgbClr val="FF0000"/>
                </a:solidFill>
              </a:rPr>
              <a:t>(семинар 3)</a:t>
            </a:r>
            <a:r>
              <a:rPr lang="ru-RU" altLang="en-US" b="1"/>
              <a:t>;</a:t>
            </a:r>
            <a:endParaRPr lang="ru-RU" altLang="en-US" b="1"/>
          </a:p>
          <a:p>
            <a:pPr marL="914400" indent="-914400">
              <a:buAutoNum type="arabicPeriod"/>
            </a:pPr>
            <a:r>
              <a:rPr lang="ru-RU" altLang="en-US"/>
              <a:t>выполнение ТЗ №2 </a:t>
            </a:r>
            <a:r>
              <a:rPr lang="ru-RU" altLang="en-US">
                <a:solidFill>
                  <a:srgbClr val="FF0000"/>
                </a:solidFill>
              </a:rPr>
              <a:t>(до семинара </a:t>
            </a:r>
            <a:r>
              <a:rPr lang="en-US" altLang="en-US" smtClean="0">
                <a:solidFill>
                  <a:srgbClr val="FF0000"/>
                </a:solidFill>
              </a:rPr>
              <a:t>5</a:t>
            </a:r>
            <a:r>
              <a:rPr lang="ru-RU" altLang="en-US" smtClean="0">
                <a:solidFill>
                  <a:srgbClr val="FF0000"/>
                </a:solidFill>
              </a:rPr>
              <a:t>)</a:t>
            </a:r>
            <a:r>
              <a:rPr lang="ru-RU" altLang="en-US" smtClean="0"/>
              <a:t>;</a:t>
            </a:r>
            <a:endParaRPr lang="ru-RU" altLang="en-US"/>
          </a:p>
          <a:p>
            <a:pPr marL="914400" indent="-914400">
              <a:buAutoNum type="arabicPeriod"/>
            </a:pPr>
            <a:r>
              <a:rPr lang="ru-RU" altLang="en-US"/>
              <a:t>презентация результатов апробации мероприятия и обсуждение итогов работы в СПГ в 2024 году </a:t>
            </a:r>
            <a:r>
              <a:rPr lang="ru-RU" altLang="en-US">
                <a:solidFill>
                  <a:srgbClr val="FF0000"/>
                </a:solidFill>
              </a:rPr>
              <a:t>(семинар 5)</a:t>
            </a:r>
            <a:r>
              <a:rPr lang="ru-RU" altLang="en-US"/>
              <a:t>.</a:t>
            </a:r>
            <a:endParaRPr lang="ru-RU" altLang="en-US"/>
          </a:p>
          <a:p>
            <a:pPr marL="914400" indent="-914400">
              <a:buAutoNum type="arabicPeriod"/>
            </a:pPr>
            <a:endParaRPr lang="ru-RU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ook-stack"/>
          <p:cNvPicPr>
            <a:picLocks noChangeAspect="1"/>
          </p:cNvPicPr>
          <p:nvPr/>
        </p:nvPicPr>
        <p:blipFill>
          <a:blip r:embed="rId1" cstate="print">
            <a:lum bright="36000" contrast="-24000"/>
          </a:blip>
          <a:stretch>
            <a:fillRect/>
          </a:stretch>
        </p:blipFill>
        <p:spPr>
          <a:xfrm>
            <a:off x="-3298190" y="6367145"/>
            <a:ext cx="8063865" cy="806386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sp>
        <p:nvSpPr>
          <p:cNvPr id="11" name="Title 1"/>
          <p:cNvSpPr>
            <a:spLocks noGrp="1"/>
          </p:cNvSpPr>
          <p:nvPr/>
        </p:nvSpPr>
        <p:spPr>
          <a:xfrm>
            <a:off x="3808095" y="730250"/>
            <a:ext cx="1556385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en-US" sz="7500" b="1"/>
              <a:t>План работы на семинарах</a:t>
            </a:r>
            <a:endParaRPr lang="ru-RU" altLang="en-US" sz="7500" b="1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676400" y="3651250"/>
          <a:ext cx="21031200" cy="841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06240"/>
                <a:gridCol w="4206240"/>
                <a:gridCol w="4206240"/>
                <a:gridCol w="4206240"/>
                <a:gridCol w="4206240"/>
              </a:tblGrid>
              <a:tr h="6400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b="1"/>
                        <a:t>Семинар 1</a:t>
                      </a:r>
                      <a:endParaRPr lang="ru-RU" altLang="en-US" b="1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b="1"/>
                        <a:t>Семинар 2</a:t>
                      </a:r>
                      <a:endParaRPr lang="ru-RU" altLang="en-US" b="1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b="1"/>
                        <a:t>Семинар 3</a:t>
                      </a:r>
                      <a:endParaRPr lang="ru-RU" alt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b="1"/>
                        <a:t>Семинар 4</a:t>
                      </a:r>
                      <a:endParaRPr lang="ru-RU" alt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b="1"/>
                        <a:t>Семинар 5</a:t>
                      </a:r>
                      <a:endParaRPr lang="ru-RU" altLang="en-US" b="1"/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/>
                        <a:t>- построение индивидуального профессионального маршрута;</a:t>
                      </a:r>
                      <a:endParaRPr lang="ru-RU" altLang="en-US"/>
                    </a:p>
                    <a:p>
                      <a:pPr algn="ctr">
                        <a:buNone/>
                      </a:pPr>
                      <a:r>
                        <a:rPr lang="ru-RU" altLang="en-US"/>
                        <a:t>- анализ понятия «комплексные образовательные результаты»</a:t>
                      </a:r>
                      <a:endParaRPr lang="ru-RU" altLang="en-US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/>
                        <a:t>- анализ диагностики предметно-методических компетенций педагогов-участников СПГ (статистический);</a:t>
                      </a:r>
                      <a:endParaRPr lang="ru-RU" altLang="en-US"/>
                    </a:p>
                    <a:p>
                      <a:pPr algn="ctr">
                        <a:buNone/>
                      </a:pPr>
                      <a:r>
                        <a:rPr lang="ru-RU" altLang="en-US"/>
                        <a:t>- обсуждение приемов достижения комплексных образовательных результатов</a:t>
                      </a:r>
                      <a:endParaRPr lang="ru-RU" altLang="en-US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/>
                        <a:t>- анализ затруднений обучающихся при достижении комплекснх образовательных результатов;</a:t>
                      </a:r>
                      <a:endParaRPr lang="ru-RU" altLang="en-US"/>
                    </a:p>
                    <a:p>
                      <a:pPr algn="ctr">
                        <a:buNone/>
                      </a:pPr>
                      <a:r>
                        <a:rPr lang="ru-RU" altLang="en-US"/>
                        <a:t>- выполнение технического задания №1</a:t>
                      </a:r>
                      <a:endParaRPr lang="ru-RU" altLang="en-US"/>
                    </a:p>
                    <a:p>
                      <a:pPr algn="ctr">
                        <a:buNone/>
                      </a:pPr>
                      <a:r>
                        <a:rPr lang="ru-RU" altLang="en-US" i="1">
                          <a:sym typeface="+mn-ea"/>
                        </a:rPr>
                        <a:t>(с выступлением педагогов-участников СПГ)</a:t>
                      </a:r>
                      <a:endParaRPr lang="ru-RU" altLang="en-US" i="1"/>
                    </a:p>
                    <a:p>
                      <a:pPr algn="ctr">
                        <a:buNone/>
                      </a:pPr>
                      <a:endParaRPr lang="ru-RU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/>
                        <a:t>- обсуждение содержания ТЗ №2</a:t>
                      </a:r>
                      <a:endParaRPr lang="ru-RU" altLang="en-US"/>
                    </a:p>
                    <a:p>
                      <a:pPr algn="ctr">
                        <a:buNone/>
                      </a:pPr>
                      <a:r>
                        <a:rPr lang="ru-RU" altLang="en-US" i="1"/>
                        <a:t>(с выступлением педагогов-участников СПГ)</a:t>
                      </a:r>
                      <a:endParaRPr lang="ru-RU" altLang="en-US" i="1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>
                          <a:sym typeface="+mn-ea"/>
                        </a:rPr>
                        <a:t>- презентация и обсуждение результатов апробации ТЗ №2</a:t>
                      </a:r>
                      <a:endParaRPr lang="ru-RU" altLang="en-US"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ru-RU" altLang="en-US" i="1">
                          <a:sym typeface="+mn-ea"/>
                        </a:rPr>
                        <a:t>(с выступлением педагогов-участников СПГ)</a:t>
                      </a:r>
                      <a:endParaRPr lang="ru-RU" altLang="en-US" i="1"/>
                    </a:p>
                    <a:p>
                      <a:pPr algn="ctr">
                        <a:buNone/>
                      </a:pPr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Стрелка вверх 9"/>
          <p:cNvSpPr/>
          <p:nvPr/>
        </p:nvSpPr>
        <p:spPr>
          <a:xfrm>
            <a:off x="11573977" y="11710402"/>
            <a:ext cx="1235243" cy="1732548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ook-stack"/>
          <p:cNvPicPr>
            <a:picLocks noChangeAspect="1"/>
          </p:cNvPicPr>
          <p:nvPr/>
        </p:nvPicPr>
        <p:blipFill>
          <a:blip r:embed="rId1" cstate="print">
            <a:lum bright="36000" contrast="-24000"/>
          </a:blip>
          <a:stretch>
            <a:fillRect/>
          </a:stretch>
        </p:blipFill>
        <p:spPr>
          <a:xfrm>
            <a:off x="-3298190" y="6367145"/>
            <a:ext cx="8063865" cy="806386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sp>
        <p:nvSpPr>
          <p:cNvPr id="11" name="Title 1"/>
          <p:cNvSpPr>
            <a:spLocks noGrp="1"/>
          </p:cNvSpPr>
          <p:nvPr/>
        </p:nvSpPr>
        <p:spPr>
          <a:xfrm>
            <a:off x="3808095" y="730250"/>
            <a:ext cx="1556385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en-US" sz="7500" b="1" smtClean="0"/>
              <a:t>Техническое задание 1 для СПГ</a:t>
            </a:r>
            <a:endParaRPr lang="ru-RU" altLang="en-US" sz="7500" b="1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 l="12368" t="15146" r="13158" b="3606"/>
          <a:stretch>
            <a:fillRect/>
          </a:stretch>
        </p:blipFill>
        <p:spPr bwMode="auto">
          <a:xfrm>
            <a:off x="3962400" y="2855495"/>
            <a:ext cx="15464589" cy="94900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ook-stack"/>
          <p:cNvPicPr>
            <a:picLocks noChangeAspect="1"/>
          </p:cNvPicPr>
          <p:nvPr/>
        </p:nvPicPr>
        <p:blipFill>
          <a:blip r:embed="rId1" cstate="print">
            <a:lum bright="36000" contrast="-24000"/>
          </a:blip>
          <a:stretch>
            <a:fillRect/>
          </a:stretch>
        </p:blipFill>
        <p:spPr>
          <a:xfrm>
            <a:off x="-3298190" y="6367145"/>
            <a:ext cx="8063865" cy="806386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sp>
        <p:nvSpPr>
          <p:cNvPr id="11" name="Title 1"/>
          <p:cNvSpPr>
            <a:spLocks noGrp="1"/>
          </p:cNvSpPr>
          <p:nvPr/>
        </p:nvSpPr>
        <p:spPr>
          <a:xfrm>
            <a:off x="3808095" y="0"/>
            <a:ext cx="1556385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en-US" sz="7500" b="1" smtClean="0"/>
              <a:t>Техническое задание 2 для СПГ</a:t>
            </a:r>
            <a:endParaRPr lang="ru-RU" altLang="en-US" sz="7500" b="1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 l="16755" t="16550" r="51140" b="9064"/>
          <a:stretch>
            <a:fillRect/>
          </a:stretch>
        </p:blipFill>
        <p:spPr bwMode="auto">
          <a:xfrm>
            <a:off x="7154779" y="2021304"/>
            <a:ext cx="8646696" cy="112690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6295" y="730250"/>
            <a:ext cx="16677640" cy="2651125"/>
          </a:xfrm>
        </p:spPr>
        <p:txBody>
          <a:bodyPr>
            <a:normAutofit/>
          </a:bodyPr>
          <a:lstStyle/>
          <a:p>
            <a:pPr algn="ctr"/>
            <a:r>
              <a:rPr lang="ru-RU" altLang="en-US" sz="5600" b="1" smtClean="0"/>
              <a:t>Критерии </a:t>
            </a:r>
            <a:r>
              <a:rPr lang="ru-RU" altLang="en-US" sz="5600" b="1"/>
              <a:t>оценки достижения результатов обучающихся в соответствии с </a:t>
            </a:r>
            <a:r>
              <a:rPr lang="ru-RU" altLang="en-US" sz="5600" b="1" smtClean="0"/>
              <a:t>ФГОС: </a:t>
            </a:r>
            <a:br>
              <a:rPr lang="ru-RU" altLang="en-US" sz="5600" b="1" smtClean="0"/>
            </a:br>
            <a:r>
              <a:rPr lang="ru-RU" altLang="en-US" sz="5600" b="1" smtClean="0"/>
              <a:t>ресурсная поддержка</a:t>
            </a:r>
            <a:endParaRPr lang="ru-RU" altLang="en-US" sz="5600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pic>
        <p:nvPicPr>
          <p:cNvPr id="100" name="Picture 9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77980" y="5069305"/>
            <a:ext cx="2133599" cy="21656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Content Placeholder 7" descr="teacher"/>
          <p:cNvPicPr>
            <a:picLocks noGrp="1" noChangeAspect="1"/>
          </p:cNvPicPr>
          <p:nvPr>
            <p:ph idx="1"/>
          </p:nvPr>
        </p:nvPicPr>
        <p:blipFill>
          <a:blip r:embed="rId4" cstate="print">
            <a:lum bright="24000" contrast="-12000"/>
          </a:blip>
          <a:stretch>
            <a:fillRect/>
          </a:stretch>
        </p:blipFill>
        <p:spPr>
          <a:xfrm>
            <a:off x="18704126" y="6559550"/>
            <a:ext cx="7156450" cy="7156450"/>
          </a:xfrm>
          <a:prstGeom prst="rect">
            <a:avLst/>
          </a:prstGeom>
        </p:spPr>
      </p:pic>
      <p:graphicFrame>
        <p:nvGraphicFramePr>
          <p:cNvPr id="13" name="Схема 12"/>
          <p:cNvGraphicFramePr/>
          <p:nvPr/>
        </p:nvGraphicFramePr>
        <p:xfrm>
          <a:off x="2154989" y="3978442"/>
          <a:ext cx="11480800" cy="81859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4" name="Text Box 6"/>
          <p:cNvSpPr txBox="1"/>
          <p:nvPr/>
        </p:nvSpPr>
        <p:spPr>
          <a:xfrm>
            <a:off x="1387074" y="7044858"/>
            <a:ext cx="2831999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600"/>
              <a:t>https://yandex.ru/video/preview/7092249251477479970</a:t>
            </a:r>
            <a:endParaRPr lang="en-US" sz="1600"/>
          </a:p>
        </p:txBody>
      </p:sp>
      <p:pic>
        <p:nvPicPr>
          <p:cNvPr id="15" name="Picture 10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1438021" y="4973053"/>
            <a:ext cx="2197768" cy="22459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Text Box 6"/>
          <p:cNvSpPr txBox="1"/>
          <p:nvPr/>
        </p:nvSpPr>
        <p:spPr>
          <a:xfrm>
            <a:off x="11594198" y="7125068"/>
            <a:ext cx="3068287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1600"/>
              <a:t>https://yandex.ru/video/preview/11162743083587421950</a:t>
            </a:r>
            <a:endParaRPr lang="en-US" sz="1600"/>
          </a:p>
        </p:txBody>
      </p:sp>
      <p:pic>
        <p:nvPicPr>
          <p:cNvPr id="17" name="Picture 102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229853" y="8598568"/>
            <a:ext cx="2101515" cy="214964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Text Box 6"/>
          <p:cNvSpPr txBox="1"/>
          <p:nvPr/>
        </p:nvSpPr>
        <p:spPr>
          <a:xfrm>
            <a:off x="1306864" y="10608578"/>
            <a:ext cx="291221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sz="1600"/>
              <a:t>https://yandex.ru/video/preview/652522102642235405</a:t>
            </a:r>
            <a:endParaRPr lang="en-US" sz="1600"/>
          </a:p>
        </p:txBody>
      </p:sp>
      <p:pic>
        <p:nvPicPr>
          <p:cNvPr id="19" name="Picture 10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1550316" y="8518359"/>
            <a:ext cx="2229852" cy="226668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Text Box 6"/>
          <p:cNvSpPr txBox="1"/>
          <p:nvPr/>
        </p:nvSpPr>
        <p:spPr>
          <a:xfrm>
            <a:off x="11621936" y="10720873"/>
            <a:ext cx="2751789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1600"/>
              <a:t>https://www.youtube.com/watch?v=W4vvb72b-pw</a:t>
            </a:r>
            <a:endParaRPr lang="en-US" sz="16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ru-RU" altLang="en-US"/>
              <a:t>Оценка качества образования</a:t>
            </a:r>
            <a:endParaRPr lang="ru-RU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  <p:graphicFrame>
        <p:nvGraphicFramePr>
          <p:cNvPr id="5" name="Diagram 4"/>
          <p:cNvGraphicFramePr/>
          <p:nvPr/>
        </p:nvGraphicFramePr>
        <p:xfrm>
          <a:off x="6042660" y="4328160"/>
          <a:ext cx="12298680" cy="74383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Folded Corner 5"/>
          <p:cNvSpPr/>
          <p:nvPr/>
        </p:nvSpPr>
        <p:spPr>
          <a:xfrm>
            <a:off x="532765" y="3381375"/>
            <a:ext cx="5380990" cy="8385175"/>
          </a:xfrm>
          <a:prstGeom prst="foldedCorne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ru-RU" altLang="en-US"/>
              <a:t>Характеристики образовательного процесса:</a:t>
            </a:r>
            <a:endParaRPr lang="ru-RU" altLang="en-US"/>
          </a:p>
          <a:p>
            <a:pPr marL="457200" indent="-457200" algn="ctr">
              <a:buFont typeface="Wingdings" panose="05000000000000000000" charset="0"/>
              <a:buChar char="ü"/>
            </a:pPr>
            <a:r>
              <a:rPr lang="ru-RU" altLang="en-US"/>
              <a:t>возможное несоответствие очередности тем уроков в УМК тематическому планированию, по ФРП;</a:t>
            </a:r>
            <a:endParaRPr lang="ru-RU" altLang="en-US"/>
          </a:p>
          <a:p>
            <a:pPr marL="457200" indent="-457200" algn="ctr">
              <a:buFont typeface="Wingdings" panose="05000000000000000000" charset="0"/>
              <a:buChar char="ü"/>
            </a:pPr>
            <a:r>
              <a:rPr lang="ru-RU" altLang="en-US"/>
              <a:t>отсутствие необходимости в поиске доп. материалов;</a:t>
            </a:r>
            <a:endParaRPr lang="ru-RU" altLang="en-US"/>
          </a:p>
          <a:p>
            <a:pPr marL="457200" indent="-457200" algn="ctr">
              <a:buFont typeface="Wingdings" panose="05000000000000000000" charset="0"/>
              <a:buChar char="ü"/>
            </a:pPr>
            <a:r>
              <a:rPr lang="ru-RU" altLang="en-US"/>
              <a:t>наличие относительной комплексности заданий УМК;</a:t>
            </a:r>
            <a:endParaRPr lang="ru-RU" altLang="en-US"/>
          </a:p>
          <a:p>
            <a:pPr marL="457200" indent="-457200" algn="ctr">
              <a:buFont typeface="Wingdings" panose="05000000000000000000" charset="0"/>
              <a:buChar char="ü"/>
            </a:pPr>
            <a:r>
              <a:rPr lang="ru-RU" altLang="en-US"/>
              <a:t>отсутствие шкалы критериев и баллов для самооценки, взаимооценки.</a:t>
            </a:r>
            <a:endParaRPr lang="ru-RU" altLang="en-US"/>
          </a:p>
        </p:txBody>
      </p:sp>
      <p:sp>
        <p:nvSpPr>
          <p:cNvPr id="7" name="Folded Corner 6"/>
          <p:cNvSpPr/>
          <p:nvPr/>
        </p:nvSpPr>
        <p:spPr>
          <a:xfrm>
            <a:off x="18490565" y="3354705"/>
            <a:ext cx="5472430" cy="8411845"/>
          </a:xfrm>
          <a:prstGeom prst="foldedCorne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ru-RU" altLang="en-US"/>
              <a:t>Характеристики образовательного процесса:</a:t>
            </a:r>
            <a:endParaRPr lang="ru-RU" altLang="en-US"/>
          </a:p>
          <a:p>
            <a:pPr marL="457200" indent="-457200" algn="ctr">
              <a:buFont typeface="Wingdings" panose="05000000000000000000" charset="0"/>
              <a:buChar char="ü"/>
            </a:pPr>
            <a:r>
              <a:rPr lang="ru-RU" altLang="en-US"/>
              <a:t>возможность выстраивания индивидуального образовательного маршрута;</a:t>
            </a:r>
            <a:endParaRPr lang="ru-RU" altLang="en-US"/>
          </a:p>
          <a:p>
            <a:pPr marL="457200" indent="-457200" algn="ctr">
              <a:buFont typeface="Wingdings" panose="05000000000000000000" charset="0"/>
              <a:buChar char="ü"/>
            </a:pPr>
            <a:r>
              <a:rPr lang="ru-RU" altLang="en-US"/>
              <a:t>соответствие тематическому планированию, по ФРП;</a:t>
            </a:r>
            <a:endParaRPr lang="ru-RU" altLang="en-US"/>
          </a:p>
          <a:p>
            <a:pPr marL="457200" indent="-457200" algn="ctr">
              <a:buFont typeface="Wingdings" panose="05000000000000000000" charset="0"/>
              <a:buChar char="ü"/>
            </a:pPr>
            <a:r>
              <a:rPr lang="ru-RU" altLang="en-US"/>
              <a:t>необходимость в поиске доп. материалов;</a:t>
            </a:r>
            <a:endParaRPr lang="ru-RU" altLang="en-US"/>
          </a:p>
          <a:p>
            <a:pPr marL="457200" indent="-457200" algn="ctr">
              <a:buFont typeface="Wingdings" panose="05000000000000000000" charset="0"/>
              <a:buChar char="ü"/>
            </a:pPr>
            <a:r>
              <a:rPr lang="ru-RU" altLang="en-US"/>
              <a:t>ориентация на формирующее оценивание с обратной связью от обуч-ся;</a:t>
            </a:r>
            <a:endParaRPr lang="ru-RU" altLang="en-US"/>
          </a:p>
          <a:p>
            <a:pPr marL="457200" indent="-457200" algn="ctr">
              <a:buFont typeface="Wingdings" panose="05000000000000000000" charset="0"/>
              <a:buChar char="ü"/>
            </a:pPr>
            <a:r>
              <a:rPr lang="ru-RU" altLang="en-US"/>
              <a:t>временные затраты на уроке на проверку.</a:t>
            </a:r>
            <a:endParaRPr lang="ru-RU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Picture 4" descr="audience"/>
          <p:cNvPicPr>
            <a:picLocks noChangeAspect="1"/>
          </p:cNvPicPr>
          <p:nvPr/>
        </p:nvPicPr>
        <p:blipFill>
          <a:blip r:embed="rId1">
            <a:lum bright="30000" contrast="-18000"/>
          </a:blip>
          <a:stretch>
            <a:fillRect/>
          </a:stretch>
        </p:blipFill>
        <p:spPr>
          <a:xfrm>
            <a:off x="9438005" y="7935595"/>
            <a:ext cx="5507355" cy="55073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ru-RU" altLang="en-US" sz="7000"/>
              <a:t>Формулировка результатов образования,</a:t>
            </a:r>
            <a:br>
              <a:rPr lang="ru-RU" altLang="en-US" sz="7000"/>
            </a:br>
            <a:r>
              <a:rPr lang="ru-RU" altLang="en-US" sz="7000"/>
              <a:t>по ФГОС ОО</a:t>
            </a:r>
            <a:endParaRPr lang="ru-RU" altLang="en-US" sz="70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/>
              <a:t>Федеральный государственный образовательный стандарт - нормативный документ, разделение требований к результатам образования на три категории необходимо для педагогического проектирования.</a:t>
            </a:r>
            <a:endParaRPr lang="ru-RU" altLang="en-US"/>
          </a:p>
          <a:p>
            <a:r>
              <a:rPr lang="ru-RU" altLang="en-US"/>
              <a:t>Качественному и количественному измерению подвергаются предметные и метапредменые результаты.</a:t>
            </a:r>
            <a:endParaRPr lang="ru-RU" altLang="en-US"/>
          </a:p>
          <a:p>
            <a:r>
              <a:rPr lang="ru-RU" altLang="en-US"/>
              <a:t>Не представляется возможным проверить предметные результаты образования без участия метапредметных и личностных (и наоборот - метапредметные результаты не проверить без предметного содержания). </a:t>
            </a:r>
            <a:endParaRPr lang="ru-RU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393BCA4-4374-4A85-ADB0-6BBECDEA23F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629" y="537059"/>
            <a:ext cx="2071161" cy="1717174"/>
          </a:xfrm>
          <a:prstGeom prst="rect">
            <a:avLst/>
          </a:prstGeom>
        </p:spPr>
      </p:pic>
      <p:pic>
        <p:nvPicPr>
          <p:cNvPr id="102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53705" y="629709"/>
            <a:ext cx="2256490" cy="1886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Bebas Neue Regular"/>
        <a:ea typeface="Bebas Neue Regular"/>
        <a:cs typeface="Bebas Neue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8009</Words>
  <Application>WPS Presentation</Application>
  <PresentationFormat>Произвольный</PresentationFormat>
  <Paragraphs>232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5" baseType="lpstr">
      <vt:lpstr>Arial</vt:lpstr>
      <vt:lpstr>SimSun</vt:lpstr>
      <vt:lpstr>Wingdings</vt:lpstr>
      <vt:lpstr>Helvetica Neue</vt:lpstr>
      <vt:lpstr>Calibri</vt:lpstr>
      <vt:lpstr>Bebas Neue Regular</vt:lpstr>
      <vt:lpstr>Euphorigenic</vt:lpstr>
      <vt:lpstr>Helvetica Neue Medium</vt:lpstr>
      <vt:lpstr>SF UI Text Semibold</vt:lpstr>
      <vt:lpstr>Calibri</vt:lpstr>
      <vt:lpstr>Circe Bold</vt:lpstr>
      <vt:lpstr>Times New Roman</vt:lpstr>
      <vt:lpstr>Microsoft YaHei</vt:lpstr>
      <vt:lpstr>Arial Unicode MS</vt:lpstr>
      <vt:lpstr>Calibri Light</vt:lpstr>
      <vt:lpstr>仿宋_GB2312</vt:lpstr>
      <vt:lpstr>Wingdings</vt:lpstr>
      <vt:lpstr>Arial</vt:lpstr>
      <vt:lpstr>Тема Office</vt:lpstr>
      <vt:lpstr>PowerPoint 演示文稿</vt:lpstr>
      <vt:lpstr>График работы</vt:lpstr>
      <vt:lpstr>PowerPoint 演示文稿</vt:lpstr>
      <vt:lpstr>PowerPoint 演示文稿</vt:lpstr>
      <vt:lpstr>PowerPoint 演示文稿</vt:lpstr>
      <vt:lpstr>PowerPoint 演示文稿</vt:lpstr>
      <vt:lpstr>Критерии оценки достижения результатов обучающихся в соответствии с ФГОС:  ресурсная поддержка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Формулировка результатов образования, по ФГОС ОО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РЕАЛИЗАЦИИ НАЦИОНАЛЬНЫХ ПРОЕКТОВ В ПЕРМСКОМ КРАЕ В 2019 г.</dc:title>
  <dc:creator>Щербинина Ирина Михайловна</dc:creator>
  <cp:lastModifiedBy>Екатерина Смерд�</cp:lastModifiedBy>
  <cp:revision>2325</cp:revision>
  <cp:lastPrinted>2022-05-11T13:25:00Z</cp:lastPrinted>
  <dcterms:created xsi:type="dcterms:W3CDTF">2024-01-14T16:00:00Z</dcterms:created>
  <dcterms:modified xsi:type="dcterms:W3CDTF">2024-08-28T09:13:09Z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01133AD80E85464DBD5482F37C8ECFD3</vt:lpwstr>
  </property>
  <property fmtid="{D5CDD505-2E9C-101B-9397-08002B2CF9AE}" pid="3" name="KSOProductBuildVer">
    <vt:lpwstr>1033-11.2.0.10451</vt:lpwstr>
  </property>
</Properties>
</file>