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8288000" cy="11436350"/>
  <p:notesSz cx="18288000" cy="114363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105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7924800" cy="5730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10358438" y="0"/>
            <a:ext cx="7924800" cy="5730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9377B5-9E87-482A-982D-E6C6014B2708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057900" y="1430338"/>
            <a:ext cx="6172200" cy="3859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828800" y="5503863"/>
            <a:ext cx="14630400" cy="45037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10863263"/>
            <a:ext cx="7924800" cy="5730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10358438" y="10863263"/>
            <a:ext cx="7924800" cy="5730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D0823E-1A6C-4A60-BB96-173743FFA9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360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D0823E-1A6C-4A60-BB96-173743FFA928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1677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2076" y="3545268"/>
            <a:ext cx="15550198" cy="24016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4152" y="6404356"/>
            <a:ext cx="12806045" cy="28590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rgbClr val="0A536F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2005"/>
              </a:lnSpc>
            </a:pPr>
            <a:r>
              <a:rPr dirty="0"/>
              <a:t>8 (800)</a:t>
            </a:r>
            <a:r>
              <a:rPr spc="-100" dirty="0"/>
              <a:t> </a:t>
            </a:r>
            <a:r>
              <a:rPr dirty="0"/>
              <a:t>555-21-89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1" i="0">
                <a:solidFill>
                  <a:srgbClr val="1B378A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rgbClr val="40404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rgbClr val="0A536F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2005"/>
              </a:lnSpc>
            </a:pPr>
            <a:r>
              <a:rPr dirty="0"/>
              <a:t>8 (800)</a:t>
            </a:r>
            <a:r>
              <a:rPr spc="-100" dirty="0"/>
              <a:t> </a:t>
            </a:r>
            <a:r>
              <a:rPr dirty="0"/>
              <a:t>555-21-89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1" i="0">
                <a:solidFill>
                  <a:srgbClr val="1B378A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717" y="2630360"/>
            <a:ext cx="7958042" cy="75479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21590" y="2630360"/>
            <a:ext cx="7958042" cy="75479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rgbClr val="0A536F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2005"/>
              </a:lnSpc>
            </a:pPr>
            <a:r>
              <a:rPr dirty="0"/>
              <a:t>8 (800)</a:t>
            </a:r>
            <a:r>
              <a:rPr spc="-100" dirty="0"/>
              <a:t> </a:t>
            </a:r>
            <a:r>
              <a:rPr dirty="0"/>
              <a:t>555-21-89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31"/>
            <a:ext cx="18291047" cy="114314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10535411"/>
            <a:ext cx="18291175" cy="896619"/>
          </a:xfrm>
          <a:custGeom>
            <a:avLst/>
            <a:gdLst/>
            <a:ahLst/>
            <a:cxnLst/>
            <a:rect l="l" t="t" r="r" b="b"/>
            <a:pathLst>
              <a:path w="18291175" h="896620">
                <a:moveTo>
                  <a:pt x="0" y="896111"/>
                </a:moveTo>
                <a:lnTo>
                  <a:pt x="18291048" y="896111"/>
                </a:lnTo>
                <a:lnTo>
                  <a:pt x="18291048" y="0"/>
                </a:lnTo>
                <a:lnTo>
                  <a:pt x="0" y="0"/>
                </a:lnTo>
                <a:lnTo>
                  <a:pt x="0" y="896111"/>
                </a:lnTo>
                <a:close/>
              </a:path>
            </a:pathLst>
          </a:custGeom>
          <a:solidFill>
            <a:srgbClr val="FFFFFF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132587" y="10626850"/>
            <a:ext cx="2310384" cy="70256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1" i="0">
                <a:solidFill>
                  <a:srgbClr val="1B378A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rgbClr val="0A536F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2005"/>
              </a:lnSpc>
            </a:pPr>
            <a:r>
              <a:rPr dirty="0"/>
              <a:t>8 (800)</a:t>
            </a:r>
            <a:r>
              <a:rPr spc="-100" dirty="0"/>
              <a:t> </a:t>
            </a:r>
            <a:r>
              <a:rPr dirty="0"/>
              <a:t>555-21-89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rgbClr val="0A536F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2005"/>
              </a:lnSpc>
            </a:pPr>
            <a:r>
              <a:rPr dirty="0"/>
              <a:t>8 (800)</a:t>
            </a:r>
            <a:r>
              <a:rPr spc="-100" dirty="0"/>
              <a:t> </a:t>
            </a:r>
            <a:r>
              <a:rPr dirty="0"/>
              <a:t>555-21-89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8291047" cy="1143152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10535411"/>
            <a:ext cx="18291175" cy="896619"/>
          </a:xfrm>
          <a:custGeom>
            <a:avLst/>
            <a:gdLst/>
            <a:ahLst/>
            <a:cxnLst/>
            <a:rect l="l" t="t" r="r" b="b"/>
            <a:pathLst>
              <a:path w="18291175" h="896620">
                <a:moveTo>
                  <a:pt x="0" y="896111"/>
                </a:moveTo>
                <a:lnTo>
                  <a:pt x="18291048" y="896111"/>
                </a:lnTo>
                <a:lnTo>
                  <a:pt x="18291048" y="0"/>
                </a:lnTo>
                <a:lnTo>
                  <a:pt x="0" y="0"/>
                </a:lnTo>
                <a:lnTo>
                  <a:pt x="0" y="896111"/>
                </a:lnTo>
                <a:close/>
              </a:path>
            </a:pathLst>
          </a:custGeom>
          <a:solidFill>
            <a:srgbClr val="FFFFFF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132587" y="10626850"/>
            <a:ext cx="2310384" cy="70256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32663" y="596900"/>
            <a:ext cx="16829023" cy="7569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1" i="0">
                <a:solidFill>
                  <a:srgbClr val="1B378A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313687" y="5219446"/>
            <a:ext cx="15666974" cy="44107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rgbClr val="40404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403083" y="10859134"/>
            <a:ext cx="1869440" cy="2800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rgbClr val="0A536F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2005"/>
              </a:lnSpc>
            </a:pPr>
            <a:r>
              <a:rPr dirty="0"/>
              <a:t>8 (800)</a:t>
            </a:r>
            <a:r>
              <a:rPr spc="-100" dirty="0"/>
              <a:t> </a:t>
            </a:r>
            <a:r>
              <a:rPr dirty="0"/>
              <a:t>555-21-89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717" y="10635806"/>
            <a:ext cx="4207700" cy="5718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71933" y="10635806"/>
            <a:ext cx="4207700" cy="5718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unreality.ru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gospay@totexpert.ru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g"/><Relationship Id="rId3" Type="http://schemas.openxmlformats.org/officeDocument/2006/relationships/image" Target="../media/image26.jpg"/><Relationship Id="rId7" Type="http://schemas.openxmlformats.org/officeDocument/2006/relationships/image" Target="../media/image30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g"/><Relationship Id="rId11" Type="http://schemas.openxmlformats.org/officeDocument/2006/relationships/hyperlink" Target="mailto:gospay@totexpert.ru" TargetMode="External"/><Relationship Id="rId5" Type="http://schemas.openxmlformats.org/officeDocument/2006/relationships/image" Target="../media/image28.jpg"/><Relationship Id="rId10" Type="http://schemas.openxmlformats.org/officeDocument/2006/relationships/hyperlink" Target="http://www.funreality.ru/" TargetMode="External"/><Relationship Id="rId4" Type="http://schemas.openxmlformats.org/officeDocument/2006/relationships/image" Target="../media/image27.jpg"/><Relationship Id="rId9" Type="http://schemas.openxmlformats.org/officeDocument/2006/relationships/image" Target="../media/image3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unreality.ru/" TargetMode="Externa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gospay@totexpert.ru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unreality.ru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gospay@totexpert.ru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unreality.ru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gospay@totexpert.ru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gospay@totexpert.ru" TargetMode="External"/><Relationship Id="rId5" Type="http://schemas.openxmlformats.org/officeDocument/2006/relationships/hyperlink" Target="http://www.funreality.ru/" TargetMode="External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gospay@totexpert.ru" TargetMode="External"/><Relationship Id="rId5" Type="http://schemas.openxmlformats.org/officeDocument/2006/relationships/hyperlink" Target="http://www.funreality.ru/" TargetMode="External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unreality.ru/" TargetMode="Externa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gospay@totexpert.ru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funreality.ru/" TargetMode="External"/><Relationship Id="rId3" Type="http://schemas.openxmlformats.org/officeDocument/2006/relationships/image" Target="../media/image3.png"/><Relationship Id="rId7" Type="http://schemas.openxmlformats.org/officeDocument/2006/relationships/image" Target="../media/image1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2.png"/><Relationship Id="rId9" Type="http://schemas.openxmlformats.org/officeDocument/2006/relationships/hyperlink" Target="mailto:gospay@totexpert.ru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unreality.ru/" TargetMode="External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Relationship Id="rId4" Type="http://schemas.openxmlformats.org/officeDocument/2006/relationships/hyperlink" Target="mailto:gospay@totexpert.ru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gospay@totexpert.ru" TargetMode="External"/><Relationship Id="rId5" Type="http://schemas.openxmlformats.org/officeDocument/2006/relationships/hyperlink" Target="http://www.funreality.ru/" TargetMode="Externa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mailto:gospay@totexpert.ru" TargetMode="External"/><Relationship Id="rId3" Type="http://schemas.openxmlformats.org/officeDocument/2006/relationships/image" Target="../media/image21.png"/><Relationship Id="rId7" Type="http://schemas.openxmlformats.org/officeDocument/2006/relationships/hyperlink" Target="http://www.funreality.ru/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945368" y="1018031"/>
            <a:ext cx="5788151" cy="81473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71524" y="1760981"/>
            <a:ext cx="8075295" cy="222631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0400"/>
              </a:lnSpc>
              <a:spcBef>
                <a:spcPts val="75"/>
              </a:spcBef>
            </a:pPr>
            <a:r>
              <a:rPr b="0" spc="-50" dirty="0">
                <a:latin typeface="Calibri"/>
                <a:cs typeface="Calibri"/>
              </a:rPr>
              <a:t>ОБРАЗОВАТЕЛЬНЫЙ  </a:t>
            </a:r>
            <a:r>
              <a:rPr b="0" spc="-40" dirty="0">
                <a:latin typeface="Calibri"/>
                <a:cs typeface="Calibri"/>
              </a:rPr>
              <a:t>КОМПЛЕКС </a:t>
            </a:r>
            <a:r>
              <a:rPr b="0" dirty="0">
                <a:latin typeface="Calibri"/>
                <a:cs typeface="Calibri"/>
              </a:rPr>
              <a:t>ПО </a:t>
            </a:r>
            <a:r>
              <a:rPr b="0" spc="-5" dirty="0">
                <a:latin typeface="Calibri"/>
                <a:cs typeface="Calibri"/>
              </a:rPr>
              <a:t>ФИЗИКЕ  </a:t>
            </a:r>
            <a:r>
              <a:rPr spc="-35" dirty="0"/>
              <a:t>УВЛЕКАТЕЛЬНАЯ</a:t>
            </a:r>
            <a:r>
              <a:rPr spc="-65" dirty="0"/>
              <a:t> </a:t>
            </a:r>
            <a:r>
              <a:rPr spc="-5" dirty="0"/>
              <a:t>РЕАЛЬНОСТЬ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031998" y="10859134"/>
            <a:ext cx="1917064" cy="2600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05"/>
              </a:lnSpc>
            </a:pPr>
            <a:r>
              <a:rPr lang="ru-RU" sz="2000" spc="-15" dirty="0">
                <a:solidFill>
                  <a:srgbClr val="0A536F"/>
                </a:solidFill>
                <a:latin typeface="Calibri"/>
                <a:cs typeface="Calibri"/>
              </a:rPr>
              <a:t>8-904-38-072-62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264658" y="10859134"/>
            <a:ext cx="1881505" cy="280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05"/>
              </a:lnSpc>
            </a:pPr>
            <a:r>
              <a:rPr sz="2000" spc="-20" dirty="0">
                <a:solidFill>
                  <a:srgbClr val="0A536F"/>
                </a:solidFill>
                <a:latin typeface="Calibri"/>
                <a:cs typeface="Calibri"/>
                <a:hlinkClick r:id="rId3"/>
              </a:rPr>
              <a:t>www.funreality.ru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xfrm>
            <a:off x="7403082" y="10859134"/>
            <a:ext cx="2426717" cy="2600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05"/>
              </a:lnSpc>
            </a:pPr>
            <a:r>
              <a:rPr lang="ru-RU" u="sng">
                <a:hlinkClick r:id="rId4"/>
              </a:rPr>
              <a:t>gospay@totexpert.ru</a:t>
            </a:r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886155" y="4586732"/>
            <a:ext cx="8092440" cy="31343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3400" spc="-10" dirty="0">
                <a:solidFill>
                  <a:srgbClr val="43362E"/>
                </a:solidFill>
                <a:latin typeface="Segoe UI"/>
                <a:cs typeface="Segoe UI"/>
              </a:rPr>
              <a:t>Цифровое </a:t>
            </a:r>
            <a:r>
              <a:rPr sz="3400" spc="-15" dirty="0">
                <a:solidFill>
                  <a:srgbClr val="43362E"/>
                </a:solidFill>
                <a:latin typeface="Segoe UI"/>
                <a:cs typeface="Segoe UI"/>
              </a:rPr>
              <a:t>интерактивное </a:t>
            </a:r>
            <a:r>
              <a:rPr sz="3400" spc="-20" dirty="0">
                <a:solidFill>
                  <a:srgbClr val="43362E"/>
                </a:solidFill>
                <a:latin typeface="Segoe UI"/>
                <a:cs typeface="Segoe UI"/>
              </a:rPr>
              <a:t>методическое  </a:t>
            </a:r>
            <a:r>
              <a:rPr sz="3400" spc="-10" dirty="0">
                <a:solidFill>
                  <a:srgbClr val="43362E"/>
                </a:solidFill>
                <a:latin typeface="Segoe UI"/>
                <a:cs typeface="Segoe UI"/>
              </a:rPr>
              <a:t>пособие </a:t>
            </a:r>
            <a:r>
              <a:rPr sz="3400" spc="10" dirty="0">
                <a:solidFill>
                  <a:srgbClr val="43362E"/>
                </a:solidFill>
                <a:latin typeface="Segoe UI"/>
                <a:cs typeface="Segoe UI"/>
              </a:rPr>
              <a:t>для </a:t>
            </a:r>
            <a:r>
              <a:rPr sz="3400" spc="-10" dirty="0">
                <a:solidFill>
                  <a:srgbClr val="43362E"/>
                </a:solidFill>
                <a:latin typeface="Segoe UI"/>
                <a:cs typeface="Segoe UI"/>
              </a:rPr>
              <a:t>изучения физики </a:t>
            </a:r>
            <a:r>
              <a:rPr sz="3400" spc="-5" dirty="0">
                <a:solidFill>
                  <a:srgbClr val="43362E"/>
                </a:solidFill>
                <a:latin typeface="Segoe UI"/>
                <a:cs typeface="Segoe UI"/>
              </a:rPr>
              <a:t>с  </a:t>
            </a:r>
            <a:r>
              <a:rPr sz="3400" spc="-10" dirty="0">
                <a:solidFill>
                  <a:srgbClr val="43362E"/>
                </a:solidFill>
                <a:latin typeface="Segoe UI"/>
                <a:cs typeface="Segoe UI"/>
              </a:rPr>
              <a:t>повышенным </a:t>
            </a:r>
            <a:r>
              <a:rPr sz="3400" spc="-5" dirty="0">
                <a:solidFill>
                  <a:srgbClr val="43362E"/>
                </a:solidFill>
                <a:latin typeface="Segoe UI"/>
                <a:cs typeface="Segoe UI"/>
              </a:rPr>
              <a:t>уровнем вовлечения</a:t>
            </a:r>
            <a:r>
              <a:rPr sz="3400" spc="60" dirty="0">
                <a:solidFill>
                  <a:srgbClr val="43362E"/>
                </a:solidFill>
                <a:latin typeface="Segoe UI"/>
                <a:cs typeface="Segoe UI"/>
              </a:rPr>
              <a:t> </a:t>
            </a:r>
            <a:r>
              <a:rPr sz="3400" spc="-5" dirty="0">
                <a:solidFill>
                  <a:srgbClr val="43362E"/>
                </a:solidFill>
                <a:latin typeface="Segoe UI"/>
                <a:cs typeface="Segoe UI"/>
              </a:rPr>
              <a:t>в</a:t>
            </a:r>
            <a:endParaRPr sz="3400">
              <a:latin typeface="Segoe UI"/>
              <a:cs typeface="Segoe UI"/>
            </a:endParaRPr>
          </a:p>
          <a:p>
            <a:pPr marL="12700" marR="384810">
              <a:lnSpc>
                <a:spcPct val="100000"/>
              </a:lnSpc>
            </a:pPr>
            <a:r>
              <a:rPr sz="3400" spc="-5" dirty="0">
                <a:solidFill>
                  <a:srgbClr val="43362E"/>
                </a:solidFill>
                <a:latin typeface="Segoe UI"/>
                <a:cs typeface="Segoe UI"/>
              </a:rPr>
              <a:t>учебный </a:t>
            </a:r>
            <a:r>
              <a:rPr sz="3400" spc="-10" dirty="0">
                <a:solidFill>
                  <a:srgbClr val="43362E"/>
                </a:solidFill>
                <a:latin typeface="Segoe UI"/>
                <a:cs typeface="Segoe UI"/>
              </a:rPr>
              <a:t>процесс </a:t>
            </a:r>
            <a:r>
              <a:rPr sz="3400" spc="-5" dirty="0">
                <a:solidFill>
                  <a:srgbClr val="43362E"/>
                </a:solidFill>
                <a:latin typeface="Segoe UI"/>
                <a:cs typeface="Segoe UI"/>
              </a:rPr>
              <a:t>за счет </a:t>
            </a:r>
            <a:r>
              <a:rPr sz="3400" spc="-10" dirty="0">
                <a:solidFill>
                  <a:srgbClr val="43362E"/>
                </a:solidFill>
                <a:latin typeface="Segoe UI"/>
                <a:cs typeface="Segoe UI"/>
              </a:rPr>
              <a:t>технологий  </a:t>
            </a:r>
            <a:r>
              <a:rPr sz="3400" spc="-5" dirty="0">
                <a:solidFill>
                  <a:srgbClr val="43362E"/>
                </a:solidFill>
                <a:latin typeface="Segoe UI"/>
                <a:cs typeface="Segoe UI"/>
              </a:rPr>
              <a:t>дополненной реальности, </a:t>
            </a:r>
            <a:r>
              <a:rPr sz="3400" spc="-10" dirty="0">
                <a:solidFill>
                  <a:srgbClr val="43362E"/>
                </a:solidFill>
                <a:latin typeface="Segoe UI"/>
                <a:cs typeface="Segoe UI"/>
              </a:rPr>
              <a:t>трехмерной  </a:t>
            </a:r>
            <a:r>
              <a:rPr sz="3400" spc="-15" dirty="0">
                <a:solidFill>
                  <a:srgbClr val="43362E"/>
                </a:solidFill>
                <a:latin typeface="Segoe UI"/>
                <a:cs typeface="Segoe UI"/>
              </a:rPr>
              <a:t>графики </a:t>
            </a:r>
            <a:r>
              <a:rPr sz="3400" spc="-5" dirty="0">
                <a:solidFill>
                  <a:srgbClr val="43362E"/>
                </a:solidFill>
                <a:latin typeface="Segoe UI"/>
                <a:cs typeface="Segoe UI"/>
              </a:rPr>
              <a:t>и</a:t>
            </a:r>
            <a:r>
              <a:rPr sz="3400" spc="40" dirty="0">
                <a:solidFill>
                  <a:srgbClr val="43362E"/>
                </a:solidFill>
                <a:latin typeface="Segoe UI"/>
                <a:cs typeface="Segoe UI"/>
              </a:rPr>
              <a:t> </a:t>
            </a:r>
            <a:r>
              <a:rPr sz="3400" spc="-15" dirty="0">
                <a:solidFill>
                  <a:srgbClr val="43362E"/>
                </a:solidFill>
                <a:latin typeface="Segoe UI"/>
                <a:cs typeface="Segoe UI"/>
              </a:rPr>
              <a:t>3D-стереоскопии.</a:t>
            </a:r>
            <a:endParaRPr sz="340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737859" y="6195059"/>
            <a:ext cx="2884932" cy="16230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650492" y="3214116"/>
            <a:ext cx="2881884" cy="162153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3613891" y="3139439"/>
            <a:ext cx="2884932" cy="162153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9866376" y="6195059"/>
            <a:ext cx="2884931" cy="16230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3601700" y="6143244"/>
            <a:ext cx="2897123" cy="162915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866376" y="3214116"/>
            <a:ext cx="2884931" cy="162305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737859" y="3214116"/>
            <a:ext cx="2884932" cy="162305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641348" y="6219444"/>
            <a:ext cx="2883407" cy="162306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996185" y="7955660"/>
            <a:ext cx="2171700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84505" marR="5080" indent="-47244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404040"/>
                </a:solidFill>
                <a:latin typeface="Calibri"/>
                <a:cs typeface="Calibri"/>
              </a:rPr>
              <a:t>И</a:t>
            </a:r>
            <a:r>
              <a:rPr sz="2400" b="1" spc="-10" dirty="0">
                <a:solidFill>
                  <a:srgbClr val="404040"/>
                </a:solidFill>
                <a:latin typeface="Calibri"/>
                <a:cs typeface="Calibri"/>
              </a:rPr>
              <a:t>з</a:t>
            </a:r>
            <a:r>
              <a:rPr sz="2400" b="1" spc="-5" dirty="0">
                <a:solidFill>
                  <a:srgbClr val="404040"/>
                </a:solidFill>
                <a:latin typeface="Calibri"/>
                <a:cs typeface="Calibri"/>
              </a:rPr>
              <a:t>м</a:t>
            </a:r>
            <a:r>
              <a:rPr sz="2400" b="1" spc="5" dirty="0">
                <a:solidFill>
                  <a:srgbClr val="404040"/>
                </a:solidFill>
                <a:latin typeface="Calibri"/>
                <a:cs typeface="Calibri"/>
              </a:rPr>
              <a:t>е</a:t>
            </a:r>
            <a:r>
              <a:rPr sz="2400" b="1" dirty="0">
                <a:solidFill>
                  <a:srgbClr val="404040"/>
                </a:solidFill>
                <a:latin typeface="Calibri"/>
                <a:cs typeface="Calibri"/>
              </a:rPr>
              <a:t>р</a:t>
            </a:r>
            <a:r>
              <a:rPr sz="2400" b="1" spc="-10" dirty="0">
                <a:solidFill>
                  <a:srgbClr val="404040"/>
                </a:solidFill>
                <a:latin typeface="Calibri"/>
                <a:cs typeface="Calibri"/>
              </a:rPr>
              <a:t>и</a:t>
            </a:r>
            <a:r>
              <a:rPr sz="2400" b="1" spc="-15" dirty="0">
                <a:solidFill>
                  <a:srgbClr val="404040"/>
                </a:solidFill>
                <a:latin typeface="Calibri"/>
                <a:cs typeface="Calibri"/>
              </a:rPr>
              <a:t>т</a:t>
            </a:r>
            <a:r>
              <a:rPr sz="2400" b="1" spc="-35" dirty="0">
                <a:solidFill>
                  <a:srgbClr val="404040"/>
                </a:solidFill>
                <a:latin typeface="Calibri"/>
                <a:cs typeface="Calibri"/>
              </a:rPr>
              <a:t>е</a:t>
            </a:r>
            <a:r>
              <a:rPr sz="2400" b="1" dirty="0">
                <a:solidFill>
                  <a:srgbClr val="404040"/>
                </a:solidFill>
                <a:latin typeface="Calibri"/>
                <a:cs typeface="Calibri"/>
              </a:rPr>
              <a:t>льные  </a:t>
            </a:r>
            <a:r>
              <a:rPr sz="2400" b="1" spc="-10" dirty="0">
                <a:solidFill>
                  <a:srgbClr val="404040"/>
                </a:solidFill>
                <a:latin typeface="Calibri"/>
                <a:cs typeface="Calibri"/>
              </a:rPr>
              <a:t>приборы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193916" y="4950078"/>
            <a:ext cx="197231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34340" marR="5080" indent="-422275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404040"/>
                </a:solidFill>
                <a:latin typeface="Calibri"/>
                <a:cs typeface="Calibri"/>
              </a:rPr>
              <a:t>М</a:t>
            </a:r>
            <a:r>
              <a:rPr sz="2400" b="1" spc="-20" dirty="0">
                <a:solidFill>
                  <a:srgbClr val="404040"/>
                </a:solidFill>
                <a:latin typeface="Calibri"/>
                <a:cs typeface="Calibri"/>
              </a:rPr>
              <a:t>е</a:t>
            </a:r>
            <a:r>
              <a:rPr sz="2400" b="1" spc="-5" dirty="0">
                <a:solidFill>
                  <a:srgbClr val="404040"/>
                </a:solidFill>
                <a:latin typeface="Calibri"/>
                <a:cs typeface="Calibri"/>
              </a:rPr>
              <a:t>ханич</a:t>
            </a:r>
            <a:r>
              <a:rPr sz="2400" b="1" spc="5" dirty="0">
                <a:solidFill>
                  <a:srgbClr val="404040"/>
                </a:solidFill>
                <a:latin typeface="Calibri"/>
                <a:cs typeface="Calibri"/>
              </a:rPr>
              <a:t>е</a:t>
            </a:r>
            <a:r>
              <a:rPr sz="2400" b="1" spc="-5" dirty="0">
                <a:solidFill>
                  <a:srgbClr val="404040"/>
                </a:solidFill>
                <a:latin typeface="Calibri"/>
                <a:cs typeface="Calibri"/>
              </a:rPr>
              <a:t>ские  явления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0649839" y="4950078"/>
            <a:ext cx="131445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5410" marR="5080" indent="-93345">
              <a:lnSpc>
                <a:spcPct val="100000"/>
              </a:lnSpc>
              <a:spcBef>
                <a:spcPts val="100"/>
              </a:spcBef>
            </a:pPr>
            <a:r>
              <a:rPr sz="2400" b="1" spc="-195" dirty="0">
                <a:solidFill>
                  <a:srgbClr val="404040"/>
                </a:solidFill>
                <a:latin typeface="Calibri"/>
                <a:cs typeface="Calibri"/>
              </a:rPr>
              <a:t>Т</a:t>
            </a:r>
            <a:r>
              <a:rPr sz="2400" b="1" spc="-5" dirty="0">
                <a:solidFill>
                  <a:srgbClr val="404040"/>
                </a:solidFill>
                <a:latin typeface="Calibri"/>
                <a:cs typeface="Calibri"/>
              </a:rPr>
              <a:t>е</a:t>
            </a:r>
            <a:r>
              <a:rPr sz="2400" b="1" dirty="0">
                <a:solidFill>
                  <a:srgbClr val="404040"/>
                </a:solidFill>
                <a:latin typeface="Calibri"/>
                <a:cs typeface="Calibri"/>
              </a:rPr>
              <a:t>пловые  </a:t>
            </a:r>
            <a:r>
              <a:rPr sz="2400" b="1" spc="-5" dirty="0">
                <a:solidFill>
                  <a:srgbClr val="404040"/>
                </a:solidFill>
                <a:latin typeface="Calibri"/>
                <a:cs typeface="Calibri"/>
              </a:rPr>
              <a:t>явления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3775816" y="4873574"/>
            <a:ext cx="2563495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400" b="1" spc="-50" dirty="0">
                <a:solidFill>
                  <a:srgbClr val="404040"/>
                </a:solidFill>
                <a:latin typeface="Calibri"/>
                <a:cs typeface="Calibri"/>
              </a:rPr>
              <a:t>Э</a:t>
            </a:r>
            <a:r>
              <a:rPr sz="2400" b="1" dirty="0">
                <a:solidFill>
                  <a:srgbClr val="404040"/>
                </a:solidFill>
                <a:latin typeface="Calibri"/>
                <a:cs typeface="Calibri"/>
              </a:rPr>
              <a:t>лект</a:t>
            </a:r>
            <a:r>
              <a:rPr sz="2400" b="1" spc="-10" dirty="0">
                <a:solidFill>
                  <a:srgbClr val="404040"/>
                </a:solidFill>
                <a:latin typeface="Calibri"/>
                <a:cs typeface="Calibri"/>
              </a:rPr>
              <a:t>р</a:t>
            </a:r>
            <a:r>
              <a:rPr sz="2400" b="1" dirty="0">
                <a:solidFill>
                  <a:srgbClr val="404040"/>
                </a:solidFill>
                <a:latin typeface="Calibri"/>
                <a:cs typeface="Calibri"/>
              </a:rPr>
              <a:t>ом</a:t>
            </a:r>
            <a:r>
              <a:rPr sz="2400" b="1" spc="5" dirty="0">
                <a:solidFill>
                  <a:srgbClr val="404040"/>
                </a:solidFill>
                <a:latin typeface="Calibri"/>
                <a:cs typeface="Calibri"/>
              </a:rPr>
              <a:t>а</a:t>
            </a:r>
            <a:r>
              <a:rPr sz="2400" b="1" dirty="0">
                <a:solidFill>
                  <a:srgbClr val="404040"/>
                </a:solidFill>
                <a:latin typeface="Calibri"/>
                <a:cs typeface="Calibri"/>
              </a:rPr>
              <a:t>гн</a:t>
            </a:r>
            <a:r>
              <a:rPr sz="2400" b="1" spc="-10" dirty="0">
                <a:solidFill>
                  <a:srgbClr val="404040"/>
                </a:solidFill>
                <a:latin typeface="Calibri"/>
                <a:cs typeface="Calibri"/>
              </a:rPr>
              <a:t>и</a:t>
            </a:r>
            <a:r>
              <a:rPr sz="2400" b="1" dirty="0">
                <a:solidFill>
                  <a:srgbClr val="404040"/>
                </a:solidFill>
                <a:latin typeface="Calibri"/>
                <a:cs typeface="Calibri"/>
              </a:rPr>
              <a:t>тн</a:t>
            </a:r>
            <a:r>
              <a:rPr sz="2400" b="1" spc="-10" dirty="0">
                <a:solidFill>
                  <a:srgbClr val="404040"/>
                </a:solidFill>
                <a:latin typeface="Calibri"/>
                <a:cs typeface="Calibri"/>
              </a:rPr>
              <a:t>ы</a:t>
            </a:r>
            <a:r>
              <a:rPr sz="2400" b="1" dirty="0">
                <a:solidFill>
                  <a:srgbClr val="404040"/>
                </a:solidFill>
                <a:latin typeface="Calibri"/>
                <a:cs typeface="Calibri"/>
              </a:rPr>
              <a:t>е</a:t>
            </a:r>
            <a:endParaRPr sz="24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2400" b="1" spc="-5" dirty="0">
                <a:solidFill>
                  <a:srgbClr val="404040"/>
                </a:solidFill>
                <a:latin typeface="Calibri"/>
                <a:cs typeface="Calibri"/>
              </a:rPr>
              <a:t>явления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436622" y="4962270"/>
            <a:ext cx="129286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4615" marR="5080" indent="-8255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404040"/>
                </a:solidFill>
                <a:latin typeface="Calibri"/>
                <a:cs typeface="Calibri"/>
              </a:rPr>
              <a:t>Св</a:t>
            </a:r>
            <a:r>
              <a:rPr sz="2400" b="1" dirty="0">
                <a:solidFill>
                  <a:srgbClr val="404040"/>
                </a:solidFill>
                <a:latin typeface="Calibri"/>
                <a:cs typeface="Calibri"/>
              </a:rPr>
              <a:t>е</a:t>
            </a:r>
            <a:r>
              <a:rPr sz="2400" b="1" spc="-25" dirty="0">
                <a:solidFill>
                  <a:srgbClr val="404040"/>
                </a:solidFill>
                <a:latin typeface="Calibri"/>
                <a:cs typeface="Calibri"/>
              </a:rPr>
              <a:t>т</a:t>
            </a:r>
            <a:r>
              <a:rPr sz="2400" b="1" dirty="0">
                <a:solidFill>
                  <a:srgbClr val="404040"/>
                </a:solidFill>
                <a:latin typeface="Calibri"/>
                <a:cs typeface="Calibri"/>
              </a:rPr>
              <a:t>овые  </a:t>
            </a:r>
            <a:r>
              <a:rPr sz="2400" b="1" spc="-5" dirty="0">
                <a:solidFill>
                  <a:srgbClr val="404040"/>
                </a:solidFill>
                <a:latin typeface="Calibri"/>
                <a:cs typeface="Calibri"/>
              </a:rPr>
              <a:t>явления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439280" y="7938261"/>
            <a:ext cx="146685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1610" marR="5080" indent="-169545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404040"/>
                </a:solidFill>
                <a:latin typeface="Calibri"/>
                <a:cs typeface="Calibri"/>
              </a:rPr>
              <a:t>Кван</a:t>
            </a:r>
            <a:r>
              <a:rPr sz="2400" b="1" spc="-20" dirty="0">
                <a:solidFill>
                  <a:srgbClr val="404040"/>
                </a:solidFill>
                <a:latin typeface="Calibri"/>
                <a:cs typeface="Calibri"/>
              </a:rPr>
              <a:t>т</a:t>
            </a:r>
            <a:r>
              <a:rPr sz="2400" b="1" dirty="0">
                <a:solidFill>
                  <a:srgbClr val="404040"/>
                </a:solidFill>
                <a:latin typeface="Calibri"/>
                <a:cs typeface="Calibri"/>
              </a:rPr>
              <a:t>овые  </a:t>
            </a:r>
            <a:r>
              <a:rPr sz="2400" b="1" spc="-5" dirty="0">
                <a:solidFill>
                  <a:srgbClr val="404040"/>
                </a:solidFill>
                <a:latin typeface="Calibri"/>
                <a:cs typeface="Calibri"/>
              </a:rPr>
              <a:t>явления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0297794" y="7931353"/>
            <a:ext cx="2005964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400" b="1" spc="-50" dirty="0">
                <a:solidFill>
                  <a:srgbClr val="404040"/>
                </a:solidFill>
                <a:latin typeface="Calibri"/>
                <a:cs typeface="Calibri"/>
              </a:rPr>
              <a:t>Э</a:t>
            </a:r>
            <a:r>
              <a:rPr sz="2400" b="1" dirty="0">
                <a:solidFill>
                  <a:srgbClr val="404040"/>
                </a:solidFill>
                <a:latin typeface="Calibri"/>
                <a:cs typeface="Calibri"/>
              </a:rPr>
              <a:t>лект</a:t>
            </a:r>
            <a:r>
              <a:rPr sz="2400" b="1" spc="-10" dirty="0">
                <a:solidFill>
                  <a:srgbClr val="404040"/>
                </a:solidFill>
                <a:latin typeface="Calibri"/>
                <a:cs typeface="Calibri"/>
              </a:rPr>
              <a:t>р</a:t>
            </a:r>
            <a:r>
              <a:rPr sz="2400" b="1" dirty="0">
                <a:solidFill>
                  <a:srgbClr val="404040"/>
                </a:solidFill>
                <a:latin typeface="Calibri"/>
                <a:cs typeface="Calibri"/>
              </a:rPr>
              <a:t>ические</a:t>
            </a:r>
            <a:endParaRPr sz="24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2400" b="1" spc="-5" dirty="0">
                <a:solidFill>
                  <a:srgbClr val="404040"/>
                </a:solidFill>
                <a:latin typeface="Calibri"/>
                <a:cs typeface="Calibri"/>
              </a:rPr>
              <a:t>явления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4196440" y="7891017"/>
            <a:ext cx="170688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25450" marR="5080" indent="-413384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solidFill>
                  <a:srgbClr val="404040"/>
                </a:solidFill>
                <a:latin typeface="Calibri"/>
                <a:cs typeface="Calibri"/>
              </a:rPr>
              <a:t>Колебания</a:t>
            </a:r>
            <a:r>
              <a:rPr sz="2400" b="1" spc="-8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404040"/>
                </a:solidFill>
                <a:latin typeface="Calibri"/>
                <a:cs typeface="Calibri"/>
              </a:rPr>
              <a:t>и  </a:t>
            </a:r>
            <a:r>
              <a:rPr sz="2400" b="1" spc="-10" dirty="0">
                <a:solidFill>
                  <a:srgbClr val="404040"/>
                </a:solidFill>
                <a:latin typeface="Calibri"/>
                <a:cs typeface="Calibri"/>
              </a:rPr>
              <a:t>волны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title"/>
          </p:nvPr>
        </p:nvSpPr>
        <p:spPr>
          <a:xfrm>
            <a:off x="9896093" y="527050"/>
            <a:ext cx="741235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0" dirty="0"/>
              <a:t>СОДЕРЖИМОЕ</a:t>
            </a:r>
            <a:r>
              <a:rPr spc="-60" dirty="0"/>
              <a:t> </a:t>
            </a:r>
            <a:r>
              <a:rPr spc="-35" dirty="0"/>
              <a:t>КОМПЛЕКСА</a:t>
            </a:r>
          </a:p>
        </p:txBody>
      </p:sp>
      <p:sp>
        <p:nvSpPr>
          <p:cNvPr id="22" name="object 6">
            <a:extLst>
              <a:ext uri="{FF2B5EF4-FFF2-40B4-BE49-F238E27FC236}">
                <a16:creationId xmlns:a16="http://schemas.microsoft.com/office/drawing/2014/main" id="{BCB76E06-5560-48C3-A90B-6B88ACAD66A1}"/>
              </a:ext>
            </a:extLst>
          </p:cNvPr>
          <p:cNvSpPr txBox="1"/>
          <p:nvPr/>
        </p:nvSpPr>
        <p:spPr>
          <a:xfrm>
            <a:off x="3031998" y="10859134"/>
            <a:ext cx="1917064" cy="2600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05"/>
              </a:lnSpc>
            </a:pPr>
            <a:r>
              <a:rPr lang="ru-RU" sz="2000" spc="-15" dirty="0">
                <a:solidFill>
                  <a:srgbClr val="0A536F"/>
                </a:solidFill>
                <a:latin typeface="Calibri"/>
                <a:cs typeface="Calibri"/>
              </a:rPr>
              <a:t>8-904-38-072-62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23" name="object 7">
            <a:extLst>
              <a:ext uri="{FF2B5EF4-FFF2-40B4-BE49-F238E27FC236}">
                <a16:creationId xmlns:a16="http://schemas.microsoft.com/office/drawing/2014/main" id="{43CA8EB3-D739-4C1E-9C5B-BF99E5672DE7}"/>
              </a:ext>
            </a:extLst>
          </p:cNvPr>
          <p:cNvSpPr txBox="1"/>
          <p:nvPr/>
        </p:nvSpPr>
        <p:spPr>
          <a:xfrm>
            <a:off x="5264658" y="10859134"/>
            <a:ext cx="1881505" cy="280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05"/>
              </a:lnSpc>
            </a:pPr>
            <a:r>
              <a:rPr sz="2000" spc="-20" dirty="0">
                <a:solidFill>
                  <a:srgbClr val="0A536F"/>
                </a:solidFill>
                <a:latin typeface="Calibri"/>
                <a:cs typeface="Calibri"/>
                <a:hlinkClick r:id="rId10"/>
              </a:rPr>
              <a:t>www.funreality.ru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24" name="object 8">
            <a:extLst>
              <a:ext uri="{FF2B5EF4-FFF2-40B4-BE49-F238E27FC236}">
                <a16:creationId xmlns:a16="http://schemas.microsoft.com/office/drawing/2014/main" id="{7A55241A-1AEA-4067-9EDD-8E00F4B6EF3E}"/>
              </a:ext>
            </a:extLst>
          </p:cNvPr>
          <p:cNvSpPr txBox="1">
            <a:spLocks noGrp="1"/>
          </p:cNvSpPr>
          <p:nvPr>
            <p:ph type="ftr" sz="quarter" idx="5"/>
          </p:nvPr>
        </p:nvSpPr>
        <p:spPr>
          <a:xfrm>
            <a:off x="7403082" y="10859134"/>
            <a:ext cx="2274317" cy="2600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05"/>
              </a:lnSpc>
            </a:pPr>
            <a:r>
              <a:rPr lang="ru-RU" u="sng" dirty="0">
                <a:hlinkClick r:id="rId11"/>
              </a:rPr>
              <a:t>gospay@totexpert.ru</a:t>
            </a:r>
            <a:endParaRPr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599557" y="421385"/>
            <a:ext cx="1149032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b="1" dirty="0">
                <a:solidFill>
                  <a:srgbClr val="1B378A"/>
                </a:solidFill>
                <a:latin typeface="Calibri"/>
                <a:cs typeface="Calibri"/>
              </a:rPr>
              <a:t>ПОЧЕМУ НАШ </a:t>
            </a:r>
            <a:r>
              <a:rPr sz="4800" b="1" spc="-40" dirty="0">
                <a:solidFill>
                  <a:srgbClr val="1B378A"/>
                </a:solidFill>
                <a:latin typeface="Calibri"/>
                <a:cs typeface="Calibri"/>
              </a:rPr>
              <a:t>ПРОДУКТ </a:t>
            </a:r>
            <a:r>
              <a:rPr sz="4800" b="1" spc="-30" dirty="0">
                <a:solidFill>
                  <a:srgbClr val="1B378A"/>
                </a:solidFill>
                <a:latin typeface="Calibri"/>
                <a:cs typeface="Calibri"/>
              </a:rPr>
              <a:t>СТОИТ</a:t>
            </a:r>
            <a:r>
              <a:rPr sz="4800" b="1" spc="-20" dirty="0">
                <a:solidFill>
                  <a:srgbClr val="1B378A"/>
                </a:solidFill>
                <a:latin typeface="Calibri"/>
                <a:cs typeface="Calibri"/>
              </a:rPr>
              <a:t> </a:t>
            </a:r>
            <a:r>
              <a:rPr sz="4800" b="1" spc="-40" dirty="0">
                <a:solidFill>
                  <a:srgbClr val="1B378A"/>
                </a:solidFill>
                <a:latin typeface="Calibri"/>
                <a:cs typeface="Calibri"/>
              </a:rPr>
              <a:t>ПОКУПАТЬ?</a:t>
            </a:r>
            <a:endParaRPr sz="48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823085" y="5471921"/>
            <a:ext cx="2756535" cy="2220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175" algn="ctr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404040"/>
                </a:solidFill>
                <a:latin typeface="Calibri"/>
                <a:cs typeface="Calibri"/>
              </a:rPr>
              <a:t>Официально</a:t>
            </a:r>
            <a:endParaRPr sz="2400">
              <a:latin typeface="Calibri"/>
              <a:cs typeface="Calibri"/>
            </a:endParaRPr>
          </a:p>
          <a:p>
            <a:pPr marL="12700" marR="5080" algn="ctr">
              <a:lnSpc>
                <a:spcPct val="100000"/>
              </a:lnSpc>
            </a:pPr>
            <a:r>
              <a:rPr sz="2400" b="1" dirty="0">
                <a:solidFill>
                  <a:srgbClr val="404040"/>
                </a:solidFill>
                <a:latin typeface="Calibri"/>
                <a:cs typeface="Calibri"/>
              </a:rPr>
              <a:t>за</a:t>
            </a:r>
            <a:r>
              <a:rPr sz="2400" b="1" spc="-10" dirty="0">
                <a:solidFill>
                  <a:srgbClr val="404040"/>
                </a:solidFill>
                <a:latin typeface="Calibri"/>
                <a:cs typeface="Calibri"/>
              </a:rPr>
              <a:t>р</a:t>
            </a:r>
            <a:r>
              <a:rPr sz="2400" b="1" spc="-5" dirty="0">
                <a:solidFill>
                  <a:srgbClr val="404040"/>
                </a:solidFill>
                <a:latin typeface="Calibri"/>
                <a:cs typeface="Calibri"/>
              </a:rPr>
              <a:t>егистри</a:t>
            </a:r>
            <a:r>
              <a:rPr sz="2400" b="1" spc="-15" dirty="0">
                <a:solidFill>
                  <a:srgbClr val="404040"/>
                </a:solidFill>
                <a:latin typeface="Calibri"/>
                <a:cs typeface="Calibri"/>
              </a:rPr>
              <a:t>р</a:t>
            </a:r>
            <a:r>
              <a:rPr sz="2400" b="1" dirty="0">
                <a:solidFill>
                  <a:srgbClr val="404040"/>
                </a:solidFill>
                <a:latin typeface="Calibri"/>
                <a:cs typeface="Calibri"/>
              </a:rPr>
              <a:t>ов</a:t>
            </a:r>
            <a:r>
              <a:rPr sz="2400" b="1" spc="5" dirty="0">
                <a:solidFill>
                  <a:srgbClr val="404040"/>
                </a:solidFill>
                <a:latin typeface="Calibri"/>
                <a:cs typeface="Calibri"/>
              </a:rPr>
              <a:t>а</a:t>
            </a:r>
            <a:r>
              <a:rPr sz="2400" b="1" spc="-5" dirty="0">
                <a:solidFill>
                  <a:srgbClr val="404040"/>
                </a:solidFill>
                <a:latin typeface="Calibri"/>
                <a:cs typeface="Calibri"/>
              </a:rPr>
              <a:t>нное  </a:t>
            </a:r>
            <a:r>
              <a:rPr sz="2400" b="1" dirty="0">
                <a:solidFill>
                  <a:srgbClr val="404040"/>
                </a:solidFill>
                <a:latin typeface="Calibri"/>
                <a:cs typeface="Calibri"/>
              </a:rPr>
              <a:t>и</a:t>
            </a:r>
            <a:r>
              <a:rPr sz="2400" b="1" spc="-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404040"/>
                </a:solidFill>
                <a:latin typeface="Calibri"/>
                <a:cs typeface="Calibri"/>
              </a:rPr>
              <a:t>педагогически</a:t>
            </a:r>
            <a:endParaRPr sz="2400">
              <a:latin typeface="Calibri"/>
              <a:cs typeface="Calibri"/>
            </a:endParaRPr>
          </a:p>
          <a:p>
            <a:pPr marL="461645" marR="243840" indent="-208915">
              <a:lnSpc>
                <a:spcPct val="100000"/>
              </a:lnSpc>
            </a:pPr>
            <a:r>
              <a:rPr sz="2400" b="1" dirty="0">
                <a:solidFill>
                  <a:srgbClr val="404040"/>
                </a:solidFill>
                <a:latin typeface="Calibri"/>
                <a:cs typeface="Calibri"/>
              </a:rPr>
              <a:t>апроби</a:t>
            </a:r>
            <a:r>
              <a:rPr sz="2400" b="1" spc="-10" dirty="0">
                <a:solidFill>
                  <a:srgbClr val="404040"/>
                </a:solidFill>
                <a:latin typeface="Calibri"/>
                <a:cs typeface="Calibri"/>
              </a:rPr>
              <a:t>р</a:t>
            </a:r>
            <a:r>
              <a:rPr sz="2400" b="1" dirty="0">
                <a:solidFill>
                  <a:srgbClr val="404040"/>
                </a:solidFill>
                <a:latin typeface="Calibri"/>
                <a:cs typeface="Calibri"/>
              </a:rPr>
              <a:t>ов</a:t>
            </a:r>
            <a:r>
              <a:rPr sz="2400" b="1" spc="5" dirty="0">
                <a:solidFill>
                  <a:srgbClr val="404040"/>
                </a:solidFill>
                <a:latin typeface="Calibri"/>
                <a:cs typeface="Calibri"/>
              </a:rPr>
              <a:t>а</a:t>
            </a:r>
            <a:r>
              <a:rPr sz="2400" b="1" spc="-5" dirty="0">
                <a:solidFill>
                  <a:srgbClr val="404040"/>
                </a:solidFill>
                <a:latin typeface="Calibri"/>
                <a:cs typeface="Calibri"/>
              </a:rPr>
              <a:t>нное  программное  обеспечение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443733" y="3412997"/>
            <a:ext cx="1446530" cy="1446530"/>
          </a:xfrm>
          <a:custGeom>
            <a:avLst/>
            <a:gdLst/>
            <a:ahLst/>
            <a:cxnLst/>
            <a:rect l="l" t="t" r="r" b="b"/>
            <a:pathLst>
              <a:path w="1446529" h="1446529">
                <a:moveTo>
                  <a:pt x="723138" y="0"/>
                </a:moveTo>
                <a:lnTo>
                  <a:pt x="675587" y="1537"/>
                </a:lnTo>
                <a:lnTo>
                  <a:pt x="628858" y="6088"/>
                </a:lnTo>
                <a:lnTo>
                  <a:pt x="583047" y="13556"/>
                </a:lnTo>
                <a:lnTo>
                  <a:pt x="538247" y="23845"/>
                </a:lnTo>
                <a:lnTo>
                  <a:pt x="494556" y="36862"/>
                </a:lnTo>
                <a:lnTo>
                  <a:pt x="452067" y="52510"/>
                </a:lnTo>
                <a:lnTo>
                  <a:pt x="410876" y="70694"/>
                </a:lnTo>
                <a:lnTo>
                  <a:pt x="371079" y="91320"/>
                </a:lnTo>
                <a:lnTo>
                  <a:pt x="332770" y="114291"/>
                </a:lnTo>
                <a:lnTo>
                  <a:pt x="296046" y="139513"/>
                </a:lnTo>
                <a:lnTo>
                  <a:pt x="261000" y="166890"/>
                </a:lnTo>
                <a:lnTo>
                  <a:pt x="227728" y="196327"/>
                </a:lnTo>
                <a:lnTo>
                  <a:pt x="196327" y="227728"/>
                </a:lnTo>
                <a:lnTo>
                  <a:pt x="166890" y="261000"/>
                </a:lnTo>
                <a:lnTo>
                  <a:pt x="139513" y="296046"/>
                </a:lnTo>
                <a:lnTo>
                  <a:pt x="114291" y="332770"/>
                </a:lnTo>
                <a:lnTo>
                  <a:pt x="91320" y="371079"/>
                </a:lnTo>
                <a:lnTo>
                  <a:pt x="70694" y="410876"/>
                </a:lnTo>
                <a:lnTo>
                  <a:pt x="52510" y="452067"/>
                </a:lnTo>
                <a:lnTo>
                  <a:pt x="36862" y="494556"/>
                </a:lnTo>
                <a:lnTo>
                  <a:pt x="23845" y="538247"/>
                </a:lnTo>
                <a:lnTo>
                  <a:pt x="13556" y="583047"/>
                </a:lnTo>
                <a:lnTo>
                  <a:pt x="6088" y="628858"/>
                </a:lnTo>
                <a:lnTo>
                  <a:pt x="1537" y="675587"/>
                </a:lnTo>
                <a:lnTo>
                  <a:pt x="0" y="723137"/>
                </a:lnTo>
                <a:lnTo>
                  <a:pt x="1537" y="770688"/>
                </a:lnTo>
                <a:lnTo>
                  <a:pt x="6088" y="817417"/>
                </a:lnTo>
                <a:lnTo>
                  <a:pt x="13556" y="863228"/>
                </a:lnTo>
                <a:lnTo>
                  <a:pt x="23845" y="908028"/>
                </a:lnTo>
                <a:lnTo>
                  <a:pt x="36862" y="951719"/>
                </a:lnTo>
                <a:lnTo>
                  <a:pt x="52510" y="994208"/>
                </a:lnTo>
                <a:lnTo>
                  <a:pt x="70694" y="1035399"/>
                </a:lnTo>
                <a:lnTo>
                  <a:pt x="91320" y="1075196"/>
                </a:lnTo>
                <a:lnTo>
                  <a:pt x="114291" y="1113505"/>
                </a:lnTo>
                <a:lnTo>
                  <a:pt x="139513" y="1150229"/>
                </a:lnTo>
                <a:lnTo>
                  <a:pt x="166890" y="1185275"/>
                </a:lnTo>
                <a:lnTo>
                  <a:pt x="196327" y="1218547"/>
                </a:lnTo>
                <a:lnTo>
                  <a:pt x="227728" y="1249948"/>
                </a:lnTo>
                <a:lnTo>
                  <a:pt x="261000" y="1279385"/>
                </a:lnTo>
                <a:lnTo>
                  <a:pt x="296046" y="1306762"/>
                </a:lnTo>
                <a:lnTo>
                  <a:pt x="332770" y="1331984"/>
                </a:lnTo>
                <a:lnTo>
                  <a:pt x="371079" y="1354955"/>
                </a:lnTo>
                <a:lnTo>
                  <a:pt x="410876" y="1375581"/>
                </a:lnTo>
                <a:lnTo>
                  <a:pt x="452067" y="1393765"/>
                </a:lnTo>
                <a:lnTo>
                  <a:pt x="494556" y="1409413"/>
                </a:lnTo>
                <a:lnTo>
                  <a:pt x="538247" y="1422430"/>
                </a:lnTo>
                <a:lnTo>
                  <a:pt x="583047" y="1432719"/>
                </a:lnTo>
                <a:lnTo>
                  <a:pt x="628858" y="1440187"/>
                </a:lnTo>
                <a:lnTo>
                  <a:pt x="675587" y="1444738"/>
                </a:lnTo>
                <a:lnTo>
                  <a:pt x="723138" y="1446276"/>
                </a:lnTo>
                <a:lnTo>
                  <a:pt x="770688" y="1444738"/>
                </a:lnTo>
                <a:lnTo>
                  <a:pt x="817417" y="1440187"/>
                </a:lnTo>
                <a:lnTo>
                  <a:pt x="863228" y="1432719"/>
                </a:lnTo>
                <a:lnTo>
                  <a:pt x="908028" y="1422430"/>
                </a:lnTo>
                <a:lnTo>
                  <a:pt x="951719" y="1409413"/>
                </a:lnTo>
                <a:lnTo>
                  <a:pt x="994208" y="1393765"/>
                </a:lnTo>
                <a:lnTo>
                  <a:pt x="1035399" y="1375581"/>
                </a:lnTo>
                <a:lnTo>
                  <a:pt x="1075196" y="1354955"/>
                </a:lnTo>
                <a:lnTo>
                  <a:pt x="1113505" y="1331984"/>
                </a:lnTo>
                <a:lnTo>
                  <a:pt x="1150229" y="1306762"/>
                </a:lnTo>
                <a:lnTo>
                  <a:pt x="1185275" y="1279385"/>
                </a:lnTo>
                <a:lnTo>
                  <a:pt x="1218547" y="1249948"/>
                </a:lnTo>
                <a:lnTo>
                  <a:pt x="1249948" y="1218547"/>
                </a:lnTo>
                <a:lnTo>
                  <a:pt x="1279385" y="1185275"/>
                </a:lnTo>
                <a:lnTo>
                  <a:pt x="1306762" y="1150229"/>
                </a:lnTo>
                <a:lnTo>
                  <a:pt x="1331984" y="1113505"/>
                </a:lnTo>
                <a:lnTo>
                  <a:pt x="1354955" y="1075196"/>
                </a:lnTo>
                <a:lnTo>
                  <a:pt x="1375581" y="1035399"/>
                </a:lnTo>
                <a:lnTo>
                  <a:pt x="1393765" y="994208"/>
                </a:lnTo>
                <a:lnTo>
                  <a:pt x="1409413" y="951719"/>
                </a:lnTo>
                <a:lnTo>
                  <a:pt x="1422430" y="908028"/>
                </a:lnTo>
                <a:lnTo>
                  <a:pt x="1432719" y="863228"/>
                </a:lnTo>
                <a:lnTo>
                  <a:pt x="1440187" y="817417"/>
                </a:lnTo>
                <a:lnTo>
                  <a:pt x="1444738" y="770688"/>
                </a:lnTo>
                <a:lnTo>
                  <a:pt x="1446276" y="723137"/>
                </a:lnTo>
                <a:lnTo>
                  <a:pt x="1444738" y="675587"/>
                </a:lnTo>
                <a:lnTo>
                  <a:pt x="1440187" y="628858"/>
                </a:lnTo>
                <a:lnTo>
                  <a:pt x="1432719" y="583047"/>
                </a:lnTo>
                <a:lnTo>
                  <a:pt x="1422430" y="538247"/>
                </a:lnTo>
                <a:lnTo>
                  <a:pt x="1409413" y="494556"/>
                </a:lnTo>
                <a:lnTo>
                  <a:pt x="1393765" y="452067"/>
                </a:lnTo>
                <a:lnTo>
                  <a:pt x="1375581" y="410876"/>
                </a:lnTo>
                <a:lnTo>
                  <a:pt x="1354955" y="371079"/>
                </a:lnTo>
                <a:lnTo>
                  <a:pt x="1331984" y="332770"/>
                </a:lnTo>
                <a:lnTo>
                  <a:pt x="1306762" y="296046"/>
                </a:lnTo>
                <a:lnTo>
                  <a:pt x="1279385" y="261000"/>
                </a:lnTo>
                <a:lnTo>
                  <a:pt x="1249948" y="227728"/>
                </a:lnTo>
                <a:lnTo>
                  <a:pt x="1218547" y="196327"/>
                </a:lnTo>
                <a:lnTo>
                  <a:pt x="1185275" y="166890"/>
                </a:lnTo>
                <a:lnTo>
                  <a:pt x="1150229" y="139513"/>
                </a:lnTo>
                <a:lnTo>
                  <a:pt x="1113505" y="114291"/>
                </a:lnTo>
                <a:lnTo>
                  <a:pt x="1075196" y="91320"/>
                </a:lnTo>
                <a:lnTo>
                  <a:pt x="1035399" y="70694"/>
                </a:lnTo>
                <a:lnTo>
                  <a:pt x="994208" y="52510"/>
                </a:lnTo>
                <a:lnTo>
                  <a:pt x="951719" y="36862"/>
                </a:lnTo>
                <a:lnTo>
                  <a:pt x="908028" y="23845"/>
                </a:lnTo>
                <a:lnTo>
                  <a:pt x="863228" y="13556"/>
                </a:lnTo>
                <a:lnTo>
                  <a:pt x="817417" y="6088"/>
                </a:lnTo>
                <a:lnTo>
                  <a:pt x="770688" y="1537"/>
                </a:lnTo>
                <a:lnTo>
                  <a:pt x="723138" y="0"/>
                </a:lnTo>
                <a:close/>
              </a:path>
            </a:pathLst>
          </a:custGeom>
          <a:solidFill>
            <a:srgbClr val="ED851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443733" y="3412997"/>
            <a:ext cx="1446530" cy="1446530"/>
          </a:xfrm>
          <a:custGeom>
            <a:avLst/>
            <a:gdLst/>
            <a:ahLst/>
            <a:cxnLst/>
            <a:rect l="l" t="t" r="r" b="b"/>
            <a:pathLst>
              <a:path w="1446529" h="1446529">
                <a:moveTo>
                  <a:pt x="0" y="723137"/>
                </a:moveTo>
                <a:lnTo>
                  <a:pt x="1537" y="675587"/>
                </a:lnTo>
                <a:lnTo>
                  <a:pt x="6088" y="628858"/>
                </a:lnTo>
                <a:lnTo>
                  <a:pt x="13556" y="583047"/>
                </a:lnTo>
                <a:lnTo>
                  <a:pt x="23845" y="538247"/>
                </a:lnTo>
                <a:lnTo>
                  <a:pt x="36862" y="494556"/>
                </a:lnTo>
                <a:lnTo>
                  <a:pt x="52510" y="452067"/>
                </a:lnTo>
                <a:lnTo>
                  <a:pt x="70694" y="410876"/>
                </a:lnTo>
                <a:lnTo>
                  <a:pt x="91320" y="371079"/>
                </a:lnTo>
                <a:lnTo>
                  <a:pt x="114291" y="332770"/>
                </a:lnTo>
                <a:lnTo>
                  <a:pt x="139513" y="296046"/>
                </a:lnTo>
                <a:lnTo>
                  <a:pt x="166890" y="261000"/>
                </a:lnTo>
                <a:lnTo>
                  <a:pt x="196327" y="227728"/>
                </a:lnTo>
                <a:lnTo>
                  <a:pt x="227728" y="196327"/>
                </a:lnTo>
                <a:lnTo>
                  <a:pt x="261000" y="166890"/>
                </a:lnTo>
                <a:lnTo>
                  <a:pt x="296046" y="139513"/>
                </a:lnTo>
                <a:lnTo>
                  <a:pt x="332770" y="114291"/>
                </a:lnTo>
                <a:lnTo>
                  <a:pt x="371079" y="91320"/>
                </a:lnTo>
                <a:lnTo>
                  <a:pt x="410876" y="70694"/>
                </a:lnTo>
                <a:lnTo>
                  <a:pt x="452067" y="52510"/>
                </a:lnTo>
                <a:lnTo>
                  <a:pt x="494556" y="36862"/>
                </a:lnTo>
                <a:lnTo>
                  <a:pt x="538247" y="23845"/>
                </a:lnTo>
                <a:lnTo>
                  <a:pt x="583047" y="13556"/>
                </a:lnTo>
                <a:lnTo>
                  <a:pt x="628858" y="6088"/>
                </a:lnTo>
                <a:lnTo>
                  <a:pt x="675587" y="1537"/>
                </a:lnTo>
                <a:lnTo>
                  <a:pt x="723138" y="0"/>
                </a:lnTo>
                <a:lnTo>
                  <a:pt x="770688" y="1537"/>
                </a:lnTo>
                <a:lnTo>
                  <a:pt x="817417" y="6088"/>
                </a:lnTo>
                <a:lnTo>
                  <a:pt x="863228" y="13556"/>
                </a:lnTo>
                <a:lnTo>
                  <a:pt x="908028" y="23845"/>
                </a:lnTo>
                <a:lnTo>
                  <a:pt x="951719" y="36862"/>
                </a:lnTo>
                <a:lnTo>
                  <a:pt x="994208" y="52510"/>
                </a:lnTo>
                <a:lnTo>
                  <a:pt x="1035399" y="70694"/>
                </a:lnTo>
                <a:lnTo>
                  <a:pt x="1075196" y="91320"/>
                </a:lnTo>
                <a:lnTo>
                  <a:pt x="1113505" y="114291"/>
                </a:lnTo>
                <a:lnTo>
                  <a:pt x="1150229" y="139513"/>
                </a:lnTo>
                <a:lnTo>
                  <a:pt x="1185275" y="166890"/>
                </a:lnTo>
                <a:lnTo>
                  <a:pt x="1218547" y="196327"/>
                </a:lnTo>
                <a:lnTo>
                  <a:pt x="1249948" y="227728"/>
                </a:lnTo>
                <a:lnTo>
                  <a:pt x="1279385" y="261000"/>
                </a:lnTo>
                <a:lnTo>
                  <a:pt x="1306762" y="296046"/>
                </a:lnTo>
                <a:lnTo>
                  <a:pt x="1331984" y="332770"/>
                </a:lnTo>
                <a:lnTo>
                  <a:pt x="1354955" y="371079"/>
                </a:lnTo>
                <a:lnTo>
                  <a:pt x="1375581" y="410876"/>
                </a:lnTo>
                <a:lnTo>
                  <a:pt x="1393765" y="452067"/>
                </a:lnTo>
                <a:lnTo>
                  <a:pt x="1409413" y="494556"/>
                </a:lnTo>
                <a:lnTo>
                  <a:pt x="1422430" y="538247"/>
                </a:lnTo>
                <a:lnTo>
                  <a:pt x="1432719" y="583047"/>
                </a:lnTo>
                <a:lnTo>
                  <a:pt x="1440187" y="628858"/>
                </a:lnTo>
                <a:lnTo>
                  <a:pt x="1444738" y="675587"/>
                </a:lnTo>
                <a:lnTo>
                  <a:pt x="1446276" y="723137"/>
                </a:lnTo>
                <a:lnTo>
                  <a:pt x="1444738" y="770688"/>
                </a:lnTo>
                <a:lnTo>
                  <a:pt x="1440187" y="817417"/>
                </a:lnTo>
                <a:lnTo>
                  <a:pt x="1432719" y="863228"/>
                </a:lnTo>
                <a:lnTo>
                  <a:pt x="1422430" y="908028"/>
                </a:lnTo>
                <a:lnTo>
                  <a:pt x="1409413" y="951719"/>
                </a:lnTo>
                <a:lnTo>
                  <a:pt x="1393765" y="994208"/>
                </a:lnTo>
                <a:lnTo>
                  <a:pt x="1375581" y="1035399"/>
                </a:lnTo>
                <a:lnTo>
                  <a:pt x="1354955" y="1075196"/>
                </a:lnTo>
                <a:lnTo>
                  <a:pt x="1331984" y="1113505"/>
                </a:lnTo>
                <a:lnTo>
                  <a:pt x="1306762" y="1150229"/>
                </a:lnTo>
                <a:lnTo>
                  <a:pt x="1279385" y="1185275"/>
                </a:lnTo>
                <a:lnTo>
                  <a:pt x="1249948" y="1218547"/>
                </a:lnTo>
                <a:lnTo>
                  <a:pt x="1218547" y="1249948"/>
                </a:lnTo>
                <a:lnTo>
                  <a:pt x="1185275" y="1279385"/>
                </a:lnTo>
                <a:lnTo>
                  <a:pt x="1150229" y="1306762"/>
                </a:lnTo>
                <a:lnTo>
                  <a:pt x="1113505" y="1331984"/>
                </a:lnTo>
                <a:lnTo>
                  <a:pt x="1075196" y="1354955"/>
                </a:lnTo>
                <a:lnTo>
                  <a:pt x="1035399" y="1375581"/>
                </a:lnTo>
                <a:lnTo>
                  <a:pt x="994208" y="1393765"/>
                </a:lnTo>
                <a:lnTo>
                  <a:pt x="951719" y="1409413"/>
                </a:lnTo>
                <a:lnTo>
                  <a:pt x="908028" y="1422430"/>
                </a:lnTo>
                <a:lnTo>
                  <a:pt x="863228" y="1432719"/>
                </a:lnTo>
                <a:lnTo>
                  <a:pt x="817417" y="1440187"/>
                </a:lnTo>
                <a:lnTo>
                  <a:pt x="770688" y="1444738"/>
                </a:lnTo>
                <a:lnTo>
                  <a:pt x="723138" y="1446276"/>
                </a:lnTo>
                <a:lnTo>
                  <a:pt x="675587" y="1444738"/>
                </a:lnTo>
                <a:lnTo>
                  <a:pt x="628858" y="1440187"/>
                </a:lnTo>
                <a:lnTo>
                  <a:pt x="583047" y="1432719"/>
                </a:lnTo>
                <a:lnTo>
                  <a:pt x="538247" y="1422430"/>
                </a:lnTo>
                <a:lnTo>
                  <a:pt x="494556" y="1409413"/>
                </a:lnTo>
                <a:lnTo>
                  <a:pt x="452067" y="1393765"/>
                </a:lnTo>
                <a:lnTo>
                  <a:pt x="410876" y="1375581"/>
                </a:lnTo>
                <a:lnTo>
                  <a:pt x="371079" y="1354955"/>
                </a:lnTo>
                <a:lnTo>
                  <a:pt x="332770" y="1331984"/>
                </a:lnTo>
                <a:lnTo>
                  <a:pt x="296046" y="1306762"/>
                </a:lnTo>
                <a:lnTo>
                  <a:pt x="261000" y="1279385"/>
                </a:lnTo>
                <a:lnTo>
                  <a:pt x="227728" y="1249948"/>
                </a:lnTo>
                <a:lnTo>
                  <a:pt x="196327" y="1218547"/>
                </a:lnTo>
                <a:lnTo>
                  <a:pt x="166890" y="1185275"/>
                </a:lnTo>
                <a:lnTo>
                  <a:pt x="139513" y="1150229"/>
                </a:lnTo>
                <a:lnTo>
                  <a:pt x="114291" y="1113505"/>
                </a:lnTo>
                <a:lnTo>
                  <a:pt x="91320" y="1075196"/>
                </a:lnTo>
                <a:lnTo>
                  <a:pt x="70694" y="1035399"/>
                </a:lnTo>
                <a:lnTo>
                  <a:pt x="52510" y="994208"/>
                </a:lnTo>
                <a:lnTo>
                  <a:pt x="36862" y="951719"/>
                </a:lnTo>
                <a:lnTo>
                  <a:pt x="23845" y="908028"/>
                </a:lnTo>
                <a:lnTo>
                  <a:pt x="13556" y="863228"/>
                </a:lnTo>
                <a:lnTo>
                  <a:pt x="6088" y="817417"/>
                </a:lnTo>
                <a:lnTo>
                  <a:pt x="1537" y="770688"/>
                </a:lnTo>
                <a:lnTo>
                  <a:pt x="0" y="723137"/>
                </a:lnTo>
                <a:close/>
              </a:path>
            </a:pathLst>
          </a:custGeom>
          <a:ln w="1264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5655055" y="5466079"/>
            <a:ext cx="3515360" cy="185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404040"/>
                </a:solidFill>
                <a:latin typeface="Calibri"/>
                <a:cs typeface="Calibri"/>
              </a:rPr>
              <a:t>На </a:t>
            </a:r>
            <a:r>
              <a:rPr sz="2400" b="1" spc="-10" dirty="0">
                <a:solidFill>
                  <a:srgbClr val="404040"/>
                </a:solidFill>
                <a:latin typeface="Calibri"/>
                <a:cs typeface="Calibri"/>
              </a:rPr>
              <a:t>порядок</a:t>
            </a:r>
            <a:r>
              <a:rPr sz="2400" b="1" spc="-2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404040"/>
                </a:solidFill>
                <a:latin typeface="Calibri"/>
                <a:cs typeface="Calibri"/>
              </a:rPr>
              <a:t>дешевле</a:t>
            </a:r>
            <a:endParaRPr sz="2400">
              <a:latin typeface="Calibri"/>
              <a:cs typeface="Calibri"/>
            </a:endParaRPr>
          </a:p>
          <a:p>
            <a:pPr marL="12700" marR="5080" algn="ctr">
              <a:lnSpc>
                <a:spcPct val="100000"/>
              </a:lnSpc>
            </a:pPr>
            <a:r>
              <a:rPr sz="2400" b="1" spc="-10" dirty="0">
                <a:solidFill>
                  <a:srgbClr val="404040"/>
                </a:solidFill>
                <a:latin typeface="Calibri"/>
                <a:cs typeface="Calibri"/>
              </a:rPr>
              <a:t>зарубежных </a:t>
            </a:r>
            <a:r>
              <a:rPr sz="2400" b="1" spc="-5" dirty="0">
                <a:solidFill>
                  <a:srgbClr val="404040"/>
                </a:solidFill>
                <a:latin typeface="Calibri"/>
                <a:cs typeface="Calibri"/>
              </a:rPr>
              <a:t>аналогов</a:t>
            </a:r>
            <a:r>
              <a:rPr sz="2400" b="1" spc="-5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404040"/>
                </a:solidFill>
                <a:latin typeface="Calibri"/>
                <a:cs typeface="Calibri"/>
              </a:rPr>
              <a:t>при  лучшем наполнении </a:t>
            </a:r>
            <a:r>
              <a:rPr sz="2400" b="1" dirty="0">
                <a:solidFill>
                  <a:srgbClr val="404040"/>
                </a:solidFill>
                <a:latin typeface="Calibri"/>
                <a:cs typeface="Calibri"/>
              </a:rPr>
              <a:t>и  </a:t>
            </a:r>
            <a:r>
              <a:rPr sz="2400" b="1" spc="-10" dirty="0">
                <a:solidFill>
                  <a:srgbClr val="404040"/>
                </a:solidFill>
                <a:latin typeface="Calibri"/>
                <a:cs typeface="Calibri"/>
              </a:rPr>
              <a:t>полном </a:t>
            </a:r>
            <a:r>
              <a:rPr sz="2400" b="1" spc="-5" dirty="0">
                <a:solidFill>
                  <a:srgbClr val="404040"/>
                </a:solidFill>
                <a:latin typeface="Calibri"/>
                <a:cs typeface="Calibri"/>
              </a:rPr>
              <a:t>соответствии  </a:t>
            </a:r>
            <a:r>
              <a:rPr sz="2400" b="1" spc="-10" dirty="0">
                <a:solidFill>
                  <a:srgbClr val="404040"/>
                </a:solidFill>
                <a:latin typeface="Calibri"/>
                <a:cs typeface="Calibri"/>
              </a:rPr>
              <a:t>школьной</a:t>
            </a:r>
            <a:r>
              <a:rPr sz="2400" b="1" spc="-3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404040"/>
                </a:solidFill>
                <a:latin typeface="Calibri"/>
                <a:cs typeface="Calibri"/>
              </a:rPr>
              <a:t>программе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6689597" y="3412997"/>
            <a:ext cx="1446530" cy="1446530"/>
          </a:xfrm>
          <a:custGeom>
            <a:avLst/>
            <a:gdLst/>
            <a:ahLst/>
            <a:cxnLst/>
            <a:rect l="l" t="t" r="r" b="b"/>
            <a:pathLst>
              <a:path w="1446529" h="1446529">
                <a:moveTo>
                  <a:pt x="723137" y="0"/>
                </a:moveTo>
                <a:lnTo>
                  <a:pt x="675587" y="1537"/>
                </a:lnTo>
                <a:lnTo>
                  <a:pt x="628858" y="6088"/>
                </a:lnTo>
                <a:lnTo>
                  <a:pt x="583047" y="13556"/>
                </a:lnTo>
                <a:lnTo>
                  <a:pt x="538247" y="23845"/>
                </a:lnTo>
                <a:lnTo>
                  <a:pt x="494556" y="36862"/>
                </a:lnTo>
                <a:lnTo>
                  <a:pt x="452067" y="52510"/>
                </a:lnTo>
                <a:lnTo>
                  <a:pt x="410876" y="70694"/>
                </a:lnTo>
                <a:lnTo>
                  <a:pt x="371079" y="91320"/>
                </a:lnTo>
                <a:lnTo>
                  <a:pt x="332770" y="114291"/>
                </a:lnTo>
                <a:lnTo>
                  <a:pt x="296046" y="139513"/>
                </a:lnTo>
                <a:lnTo>
                  <a:pt x="261000" y="166890"/>
                </a:lnTo>
                <a:lnTo>
                  <a:pt x="227728" y="196327"/>
                </a:lnTo>
                <a:lnTo>
                  <a:pt x="196327" y="227728"/>
                </a:lnTo>
                <a:lnTo>
                  <a:pt x="166890" y="261000"/>
                </a:lnTo>
                <a:lnTo>
                  <a:pt x="139513" y="296046"/>
                </a:lnTo>
                <a:lnTo>
                  <a:pt x="114291" y="332770"/>
                </a:lnTo>
                <a:lnTo>
                  <a:pt x="91320" y="371079"/>
                </a:lnTo>
                <a:lnTo>
                  <a:pt x="70694" y="410876"/>
                </a:lnTo>
                <a:lnTo>
                  <a:pt x="52510" y="452067"/>
                </a:lnTo>
                <a:lnTo>
                  <a:pt x="36862" y="494556"/>
                </a:lnTo>
                <a:lnTo>
                  <a:pt x="23845" y="538247"/>
                </a:lnTo>
                <a:lnTo>
                  <a:pt x="13556" y="583047"/>
                </a:lnTo>
                <a:lnTo>
                  <a:pt x="6088" y="628858"/>
                </a:lnTo>
                <a:lnTo>
                  <a:pt x="1537" y="675587"/>
                </a:lnTo>
                <a:lnTo>
                  <a:pt x="0" y="723137"/>
                </a:lnTo>
                <a:lnTo>
                  <a:pt x="1537" y="770688"/>
                </a:lnTo>
                <a:lnTo>
                  <a:pt x="6088" y="817417"/>
                </a:lnTo>
                <a:lnTo>
                  <a:pt x="13556" y="863228"/>
                </a:lnTo>
                <a:lnTo>
                  <a:pt x="23845" y="908028"/>
                </a:lnTo>
                <a:lnTo>
                  <a:pt x="36862" y="951719"/>
                </a:lnTo>
                <a:lnTo>
                  <a:pt x="52510" y="994208"/>
                </a:lnTo>
                <a:lnTo>
                  <a:pt x="70694" y="1035399"/>
                </a:lnTo>
                <a:lnTo>
                  <a:pt x="91320" y="1075196"/>
                </a:lnTo>
                <a:lnTo>
                  <a:pt x="114291" y="1113505"/>
                </a:lnTo>
                <a:lnTo>
                  <a:pt x="139513" y="1150229"/>
                </a:lnTo>
                <a:lnTo>
                  <a:pt x="166890" y="1185275"/>
                </a:lnTo>
                <a:lnTo>
                  <a:pt x="196327" y="1218547"/>
                </a:lnTo>
                <a:lnTo>
                  <a:pt x="227728" y="1249948"/>
                </a:lnTo>
                <a:lnTo>
                  <a:pt x="261000" y="1279385"/>
                </a:lnTo>
                <a:lnTo>
                  <a:pt x="296046" y="1306762"/>
                </a:lnTo>
                <a:lnTo>
                  <a:pt x="332770" y="1331984"/>
                </a:lnTo>
                <a:lnTo>
                  <a:pt x="371079" y="1354955"/>
                </a:lnTo>
                <a:lnTo>
                  <a:pt x="410876" y="1375581"/>
                </a:lnTo>
                <a:lnTo>
                  <a:pt x="452067" y="1393765"/>
                </a:lnTo>
                <a:lnTo>
                  <a:pt x="494556" y="1409413"/>
                </a:lnTo>
                <a:lnTo>
                  <a:pt x="538247" y="1422430"/>
                </a:lnTo>
                <a:lnTo>
                  <a:pt x="583047" y="1432719"/>
                </a:lnTo>
                <a:lnTo>
                  <a:pt x="628858" y="1440187"/>
                </a:lnTo>
                <a:lnTo>
                  <a:pt x="675587" y="1444738"/>
                </a:lnTo>
                <a:lnTo>
                  <a:pt x="723137" y="1446276"/>
                </a:lnTo>
                <a:lnTo>
                  <a:pt x="770688" y="1444738"/>
                </a:lnTo>
                <a:lnTo>
                  <a:pt x="817417" y="1440187"/>
                </a:lnTo>
                <a:lnTo>
                  <a:pt x="863228" y="1432719"/>
                </a:lnTo>
                <a:lnTo>
                  <a:pt x="908028" y="1422430"/>
                </a:lnTo>
                <a:lnTo>
                  <a:pt x="951719" y="1409413"/>
                </a:lnTo>
                <a:lnTo>
                  <a:pt x="994208" y="1393765"/>
                </a:lnTo>
                <a:lnTo>
                  <a:pt x="1035399" y="1375581"/>
                </a:lnTo>
                <a:lnTo>
                  <a:pt x="1075196" y="1354955"/>
                </a:lnTo>
                <a:lnTo>
                  <a:pt x="1113505" y="1331984"/>
                </a:lnTo>
                <a:lnTo>
                  <a:pt x="1150229" y="1306762"/>
                </a:lnTo>
                <a:lnTo>
                  <a:pt x="1185275" y="1279385"/>
                </a:lnTo>
                <a:lnTo>
                  <a:pt x="1218547" y="1249948"/>
                </a:lnTo>
                <a:lnTo>
                  <a:pt x="1249948" y="1218547"/>
                </a:lnTo>
                <a:lnTo>
                  <a:pt x="1279385" y="1185275"/>
                </a:lnTo>
                <a:lnTo>
                  <a:pt x="1306762" y="1150229"/>
                </a:lnTo>
                <a:lnTo>
                  <a:pt x="1331984" y="1113505"/>
                </a:lnTo>
                <a:lnTo>
                  <a:pt x="1354955" y="1075196"/>
                </a:lnTo>
                <a:lnTo>
                  <a:pt x="1375581" y="1035399"/>
                </a:lnTo>
                <a:lnTo>
                  <a:pt x="1393765" y="994208"/>
                </a:lnTo>
                <a:lnTo>
                  <a:pt x="1409413" y="951719"/>
                </a:lnTo>
                <a:lnTo>
                  <a:pt x="1422430" y="908028"/>
                </a:lnTo>
                <a:lnTo>
                  <a:pt x="1432719" y="863228"/>
                </a:lnTo>
                <a:lnTo>
                  <a:pt x="1440187" y="817417"/>
                </a:lnTo>
                <a:lnTo>
                  <a:pt x="1444738" y="770688"/>
                </a:lnTo>
                <a:lnTo>
                  <a:pt x="1446276" y="723137"/>
                </a:lnTo>
                <a:lnTo>
                  <a:pt x="1444738" y="675587"/>
                </a:lnTo>
                <a:lnTo>
                  <a:pt x="1440187" y="628858"/>
                </a:lnTo>
                <a:lnTo>
                  <a:pt x="1432719" y="583047"/>
                </a:lnTo>
                <a:lnTo>
                  <a:pt x="1422430" y="538247"/>
                </a:lnTo>
                <a:lnTo>
                  <a:pt x="1409413" y="494556"/>
                </a:lnTo>
                <a:lnTo>
                  <a:pt x="1393765" y="452067"/>
                </a:lnTo>
                <a:lnTo>
                  <a:pt x="1375581" y="410876"/>
                </a:lnTo>
                <a:lnTo>
                  <a:pt x="1354955" y="371079"/>
                </a:lnTo>
                <a:lnTo>
                  <a:pt x="1331984" y="332770"/>
                </a:lnTo>
                <a:lnTo>
                  <a:pt x="1306762" y="296046"/>
                </a:lnTo>
                <a:lnTo>
                  <a:pt x="1279385" y="261000"/>
                </a:lnTo>
                <a:lnTo>
                  <a:pt x="1249948" y="227728"/>
                </a:lnTo>
                <a:lnTo>
                  <a:pt x="1218547" y="196327"/>
                </a:lnTo>
                <a:lnTo>
                  <a:pt x="1185275" y="166890"/>
                </a:lnTo>
                <a:lnTo>
                  <a:pt x="1150229" y="139513"/>
                </a:lnTo>
                <a:lnTo>
                  <a:pt x="1113505" y="114291"/>
                </a:lnTo>
                <a:lnTo>
                  <a:pt x="1075196" y="91320"/>
                </a:lnTo>
                <a:lnTo>
                  <a:pt x="1035399" y="70694"/>
                </a:lnTo>
                <a:lnTo>
                  <a:pt x="994208" y="52510"/>
                </a:lnTo>
                <a:lnTo>
                  <a:pt x="951719" y="36862"/>
                </a:lnTo>
                <a:lnTo>
                  <a:pt x="908028" y="23845"/>
                </a:lnTo>
                <a:lnTo>
                  <a:pt x="863228" y="13556"/>
                </a:lnTo>
                <a:lnTo>
                  <a:pt x="817417" y="6088"/>
                </a:lnTo>
                <a:lnTo>
                  <a:pt x="770688" y="1537"/>
                </a:lnTo>
                <a:lnTo>
                  <a:pt x="723137" y="0"/>
                </a:lnTo>
                <a:close/>
              </a:path>
            </a:pathLst>
          </a:custGeom>
          <a:solidFill>
            <a:srgbClr val="ED851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689597" y="3412997"/>
            <a:ext cx="1446530" cy="1446530"/>
          </a:xfrm>
          <a:custGeom>
            <a:avLst/>
            <a:gdLst/>
            <a:ahLst/>
            <a:cxnLst/>
            <a:rect l="l" t="t" r="r" b="b"/>
            <a:pathLst>
              <a:path w="1446529" h="1446529">
                <a:moveTo>
                  <a:pt x="0" y="723137"/>
                </a:moveTo>
                <a:lnTo>
                  <a:pt x="1537" y="675587"/>
                </a:lnTo>
                <a:lnTo>
                  <a:pt x="6088" y="628858"/>
                </a:lnTo>
                <a:lnTo>
                  <a:pt x="13556" y="583047"/>
                </a:lnTo>
                <a:lnTo>
                  <a:pt x="23845" y="538247"/>
                </a:lnTo>
                <a:lnTo>
                  <a:pt x="36862" y="494556"/>
                </a:lnTo>
                <a:lnTo>
                  <a:pt x="52510" y="452067"/>
                </a:lnTo>
                <a:lnTo>
                  <a:pt x="70694" y="410876"/>
                </a:lnTo>
                <a:lnTo>
                  <a:pt x="91320" y="371079"/>
                </a:lnTo>
                <a:lnTo>
                  <a:pt x="114291" y="332770"/>
                </a:lnTo>
                <a:lnTo>
                  <a:pt x="139513" y="296046"/>
                </a:lnTo>
                <a:lnTo>
                  <a:pt x="166890" y="261000"/>
                </a:lnTo>
                <a:lnTo>
                  <a:pt x="196327" y="227728"/>
                </a:lnTo>
                <a:lnTo>
                  <a:pt x="227728" y="196327"/>
                </a:lnTo>
                <a:lnTo>
                  <a:pt x="261000" y="166890"/>
                </a:lnTo>
                <a:lnTo>
                  <a:pt x="296046" y="139513"/>
                </a:lnTo>
                <a:lnTo>
                  <a:pt x="332770" y="114291"/>
                </a:lnTo>
                <a:lnTo>
                  <a:pt x="371079" y="91320"/>
                </a:lnTo>
                <a:lnTo>
                  <a:pt x="410876" y="70694"/>
                </a:lnTo>
                <a:lnTo>
                  <a:pt x="452067" y="52510"/>
                </a:lnTo>
                <a:lnTo>
                  <a:pt x="494556" y="36862"/>
                </a:lnTo>
                <a:lnTo>
                  <a:pt x="538247" y="23845"/>
                </a:lnTo>
                <a:lnTo>
                  <a:pt x="583047" y="13556"/>
                </a:lnTo>
                <a:lnTo>
                  <a:pt x="628858" y="6088"/>
                </a:lnTo>
                <a:lnTo>
                  <a:pt x="675587" y="1537"/>
                </a:lnTo>
                <a:lnTo>
                  <a:pt x="723137" y="0"/>
                </a:lnTo>
                <a:lnTo>
                  <a:pt x="770688" y="1537"/>
                </a:lnTo>
                <a:lnTo>
                  <a:pt x="817417" y="6088"/>
                </a:lnTo>
                <a:lnTo>
                  <a:pt x="863228" y="13556"/>
                </a:lnTo>
                <a:lnTo>
                  <a:pt x="908028" y="23845"/>
                </a:lnTo>
                <a:lnTo>
                  <a:pt x="951719" y="36862"/>
                </a:lnTo>
                <a:lnTo>
                  <a:pt x="994208" y="52510"/>
                </a:lnTo>
                <a:lnTo>
                  <a:pt x="1035399" y="70694"/>
                </a:lnTo>
                <a:lnTo>
                  <a:pt x="1075196" y="91320"/>
                </a:lnTo>
                <a:lnTo>
                  <a:pt x="1113505" y="114291"/>
                </a:lnTo>
                <a:lnTo>
                  <a:pt x="1150229" y="139513"/>
                </a:lnTo>
                <a:lnTo>
                  <a:pt x="1185275" y="166890"/>
                </a:lnTo>
                <a:lnTo>
                  <a:pt x="1218547" y="196327"/>
                </a:lnTo>
                <a:lnTo>
                  <a:pt x="1249948" y="227728"/>
                </a:lnTo>
                <a:lnTo>
                  <a:pt x="1279385" y="261000"/>
                </a:lnTo>
                <a:lnTo>
                  <a:pt x="1306762" y="296046"/>
                </a:lnTo>
                <a:lnTo>
                  <a:pt x="1331984" y="332770"/>
                </a:lnTo>
                <a:lnTo>
                  <a:pt x="1354955" y="371079"/>
                </a:lnTo>
                <a:lnTo>
                  <a:pt x="1375581" y="410876"/>
                </a:lnTo>
                <a:lnTo>
                  <a:pt x="1393765" y="452067"/>
                </a:lnTo>
                <a:lnTo>
                  <a:pt x="1409413" y="494556"/>
                </a:lnTo>
                <a:lnTo>
                  <a:pt x="1422430" y="538247"/>
                </a:lnTo>
                <a:lnTo>
                  <a:pt x="1432719" y="583047"/>
                </a:lnTo>
                <a:lnTo>
                  <a:pt x="1440187" y="628858"/>
                </a:lnTo>
                <a:lnTo>
                  <a:pt x="1444738" y="675587"/>
                </a:lnTo>
                <a:lnTo>
                  <a:pt x="1446276" y="723137"/>
                </a:lnTo>
                <a:lnTo>
                  <a:pt x="1444738" y="770688"/>
                </a:lnTo>
                <a:lnTo>
                  <a:pt x="1440187" y="817417"/>
                </a:lnTo>
                <a:lnTo>
                  <a:pt x="1432719" y="863228"/>
                </a:lnTo>
                <a:lnTo>
                  <a:pt x="1422430" y="908028"/>
                </a:lnTo>
                <a:lnTo>
                  <a:pt x="1409413" y="951719"/>
                </a:lnTo>
                <a:lnTo>
                  <a:pt x="1393765" y="994208"/>
                </a:lnTo>
                <a:lnTo>
                  <a:pt x="1375581" y="1035399"/>
                </a:lnTo>
                <a:lnTo>
                  <a:pt x="1354955" y="1075196"/>
                </a:lnTo>
                <a:lnTo>
                  <a:pt x="1331984" y="1113505"/>
                </a:lnTo>
                <a:lnTo>
                  <a:pt x="1306762" y="1150229"/>
                </a:lnTo>
                <a:lnTo>
                  <a:pt x="1279385" y="1185275"/>
                </a:lnTo>
                <a:lnTo>
                  <a:pt x="1249948" y="1218547"/>
                </a:lnTo>
                <a:lnTo>
                  <a:pt x="1218547" y="1249948"/>
                </a:lnTo>
                <a:lnTo>
                  <a:pt x="1185275" y="1279385"/>
                </a:lnTo>
                <a:lnTo>
                  <a:pt x="1150229" y="1306762"/>
                </a:lnTo>
                <a:lnTo>
                  <a:pt x="1113505" y="1331984"/>
                </a:lnTo>
                <a:lnTo>
                  <a:pt x="1075196" y="1354955"/>
                </a:lnTo>
                <a:lnTo>
                  <a:pt x="1035399" y="1375581"/>
                </a:lnTo>
                <a:lnTo>
                  <a:pt x="994208" y="1393765"/>
                </a:lnTo>
                <a:lnTo>
                  <a:pt x="951719" y="1409413"/>
                </a:lnTo>
                <a:lnTo>
                  <a:pt x="908028" y="1422430"/>
                </a:lnTo>
                <a:lnTo>
                  <a:pt x="863228" y="1432719"/>
                </a:lnTo>
                <a:lnTo>
                  <a:pt x="817417" y="1440187"/>
                </a:lnTo>
                <a:lnTo>
                  <a:pt x="770688" y="1444738"/>
                </a:lnTo>
                <a:lnTo>
                  <a:pt x="723137" y="1446276"/>
                </a:lnTo>
                <a:lnTo>
                  <a:pt x="675587" y="1444738"/>
                </a:lnTo>
                <a:lnTo>
                  <a:pt x="628858" y="1440187"/>
                </a:lnTo>
                <a:lnTo>
                  <a:pt x="583047" y="1432719"/>
                </a:lnTo>
                <a:lnTo>
                  <a:pt x="538247" y="1422430"/>
                </a:lnTo>
                <a:lnTo>
                  <a:pt x="494556" y="1409413"/>
                </a:lnTo>
                <a:lnTo>
                  <a:pt x="452067" y="1393765"/>
                </a:lnTo>
                <a:lnTo>
                  <a:pt x="410876" y="1375581"/>
                </a:lnTo>
                <a:lnTo>
                  <a:pt x="371079" y="1354955"/>
                </a:lnTo>
                <a:lnTo>
                  <a:pt x="332770" y="1331984"/>
                </a:lnTo>
                <a:lnTo>
                  <a:pt x="296046" y="1306762"/>
                </a:lnTo>
                <a:lnTo>
                  <a:pt x="261000" y="1279385"/>
                </a:lnTo>
                <a:lnTo>
                  <a:pt x="227728" y="1249948"/>
                </a:lnTo>
                <a:lnTo>
                  <a:pt x="196327" y="1218547"/>
                </a:lnTo>
                <a:lnTo>
                  <a:pt x="166890" y="1185275"/>
                </a:lnTo>
                <a:lnTo>
                  <a:pt x="139513" y="1150229"/>
                </a:lnTo>
                <a:lnTo>
                  <a:pt x="114291" y="1113505"/>
                </a:lnTo>
                <a:lnTo>
                  <a:pt x="91320" y="1075196"/>
                </a:lnTo>
                <a:lnTo>
                  <a:pt x="70694" y="1035399"/>
                </a:lnTo>
                <a:lnTo>
                  <a:pt x="52510" y="994208"/>
                </a:lnTo>
                <a:lnTo>
                  <a:pt x="36862" y="951719"/>
                </a:lnTo>
                <a:lnTo>
                  <a:pt x="23845" y="908028"/>
                </a:lnTo>
                <a:lnTo>
                  <a:pt x="13556" y="863228"/>
                </a:lnTo>
                <a:lnTo>
                  <a:pt x="6088" y="817417"/>
                </a:lnTo>
                <a:lnTo>
                  <a:pt x="1537" y="770688"/>
                </a:lnTo>
                <a:lnTo>
                  <a:pt x="0" y="723137"/>
                </a:lnTo>
                <a:close/>
              </a:path>
            </a:pathLst>
          </a:custGeom>
          <a:ln w="1264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6995541" y="3750640"/>
            <a:ext cx="833755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b="1" dirty="0">
                <a:solidFill>
                  <a:srgbClr val="FFFFFF"/>
                </a:solidFill>
                <a:latin typeface="Calibri"/>
                <a:cs typeface="Calibri"/>
              </a:rPr>
              <a:t>/10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099293" y="5471921"/>
            <a:ext cx="2682240" cy="1489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20040" marR="312420" indent="39116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404040"/>
                </a:solidFill>
                <a:latin typeface="Calibri"/>
                <a:cs typeface="Calibri"/>
              </a:rPr>
              <a:t>Заменяет  </a:t>
            </a:r>
            <a:r>
              <a:rPr sz="2400" b="1" spc="-30" dirty="0">
                <a:solidFill>
                  <a:srgbClr val="404040"/>
                </a:solidFill>
                <a:latin typeface="Calibri"/>
                <a:cs typeface="Calibri"/>
              </a:rPr>
              <a:t>д</a:t>
            </a:r>
            <a:r>
              <a:rPr sz="2400" b="1" dirty="0">
                <a:solidFill>
                  <a:srgbClr val="404040"/>
                </a:solidFill>
                <a:latin typeface="Calibri"/>
                <a:cs typeface="Calibri"/>
              </a:rPr>
              <a:t>оро</a:t>
            </a:r>
            <a:r>
              <a:rPr sz="2400" b="1" spc="-20" dirty="0">
                <a:solidFill>
                  <a:srgbClr val="404040"/>
                </a:solidFill>
                <a:latin typeface="Calibri"/>
                <a:cs typeface="Calibri"/>
              </a:rPr>
              <a:t>г</a:t>
            </a:r>
            <a:r>
              <a:rPr sz="2400" b="1" dirty="0">
                <a:solidFill>
                  <a:srgbClr val="404040"/>
                </a:solidFill>
                <a:latin typeface="Calibri"/>
                <a:cs typeface="Calibri"/>
              </a:rPr>
              <a:t>о</a:t>
            </a:r>
            <a:r>
              <a:rPr sz="2400" b="1" spc="5" dirty="0">
                <a:solidFill>
                  <a:srgbClr val="404040"/>
                </a:solidFill>
                <a:latin typeface="Calibri"/>
                <a:cs typeface="Calibri"/>
              </a:rPr>
              <a:t>с</a:t>
            </a:r>
            <a:r>
              <a:rPr sz="2400" b="1" spc="-25" dirty="0">
                <a:solidFill>
                  <a:srgbClr val="404040"/>
                </a:solidFill>
                <a:latin typeface="Calibri"/>
                <a:cs typeface="Calibri"/>
              </a:rPr>
              <a:t>т</a:t>
            </a:r>
            <a:r>
              <a:rPr sz="2400" b="1" dirty="0">
                <a:solidFill>
                  <a:srgbClr val="404040"/>
                </a:solidFill>
                <a:latin typeface="Calibri"/>
                <a:cs typeface="Calibri"/>
              </a:rPr>
              <a:t>о</a:t>
            </a:r>
            <a:r>
              <a:rPr sz="2400" b="1" spc="5" dirty="0">
                <a:solidFill>
                  <a:srgbClr val="404040"/>
                </a:solidFill>
                <a:latin typeface="Calibri"/>
                <a:cs typeface="Calibri"/>
              </a:rPr>
              <a:t>я</a:t>
            </a:r>
            <a:r>
              <a:rPr sz="2400" b="1" spc="-25" dirty="0">
                <a:solidFill>
                  <a:srgbClr val="404040"/>
                </a:solidFill>
                <a:latin typeface="Calibri"/>
                <a:cs typeface="Calibri"/>
              </a:rPr>
              <a:t>щ</a:t>
            </a:r>
            <a:r>
              <a:rPr sz="2400" b="1" spc="-5" dirty="0">
                <a:solidFill>
                  <a:srgbClr val="404040"/>
                </a:solidFill>
                <a:latin typeface="Calibri"/>
                <a:cs typeface="Calibri"/>
              </a:rPr>
              <a:t>ее</a:t>
            </a:r>
            <a:endParaRPr sz="2400">
              <a:latin typeface="Calibri"/>
              <a:cs typeface="Calibri"/>
            </a:endParaRPr>
          </a:p>
          <a:p>
            <a:pPr marL="385445" marR="5080" indent="-373380">
              <a:lnSpc>
                <a:spcPct val="100000"/>
              </a:lnSpc>
            </a:pPr>
            <a:r>
              <a:rPr sz="2400" b="1" spc="-10" dirty="0">
                <a:solidFill>
                  <a:srgbClr val="404040"/>
                </a:solidFill>
                <a:latin typeface="Calibri"/>
                <a:cs typeface="Calibri"/>
              </a:rPr>
              <a:t>экспериментальное  </a:t>
            </a:r>
            <a:r>
              <a:rPr sz="2400" b="1" spc="-15" dirty="0">
                <a:solidFill>
                  <a:srgbClr val="404040"/>
                </a:solidFill>
                <a:latin typeface="Calibri"/>
                <a:cs typeface="Calibri"/>
              </a:rPr>
              <a:t>оборудование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0648950" y="3414521"/>
            <a:ext cx="1446530" cy="1447800"/>
          </a:xfrm>
          <a:custGeom>
            <a:avLst/>
            <a:gdLst/>
            <a:ahLst/>
            <a:cxnLst/>
            <a:rect l="l" t="t" r="r" b="b"/>
            <a:pathLst>
              <a:path w="1446529" h="1447800">
                <a:moveTo>
                  <a:pt x="723138" y="0"/>
                </a:moveTo>
                <a:lnTo>
                  <a:pt x="675587" y="1539"/>
                </a:lnTo>
                <a:lnTo>
                  <a:pt x="628858" y="6095"/>
                </a:lnTo>
                <a:lnTo>
                  <a:pt x="583047" y="13572"/>
                </a:lnTo>
                <a:lnTo>
                  <a:pt x="538247" y="23873"/>
                </a:lnTo>
                <a:lnTo>
                  <a:pt x="494556" y="36905"/>
                </a:lnTo>
                <a:lnTo>
                  <a:pt x="452067" y="52571"/>
                </a:lnTo>
                <a:lnTo>
                  <a:pt x="410876" y="70776"/>
                </a:lnTo>
                <a:lnTo>
                  <a:pt x="371079" y="91424"/>
                </a:lnTo>
                <a:lnTo>
                  <a:pt x="332770" y="114421"/>
                </a:lnTo>
                <a:lnTo>
                  <a:pt x="296046" y="139671"/>
                </a:lnTo>
                <a:lnTo>
                  <a:pt x="261000" y="167078"/>
                </a:lnTo>
                <a:lnTo>
                  <a:pt x="227728" y="196548"/>
                </a:lnTo>
                <a:lnTo>
                  <a:pt x="196327" y="227984"/>
                </a:lnTo>
                <a:lnTo>
                  <a:pt x="166890" y="261291"/>
                </a:lnTo>
                <a:lnTo>
                  <a:pt x="139513" y="296375"/>
                </a:lnTo>
                <a:lnTo>
                  <a:pt x="114291" y="333139"/>
                </a:lnTo>
                <a:lnTo>
                  <a:pt x="91320" y="371488"/>
                </a:lnTo>
                <a:lnTo>
                  <a:pt x="70694" y="411327"/>
                </a:lnTo>
                <a:lnTo>
                  <a:pt x="52510" y="452560"/>
                </a:lnTo>
                <a:lnTo>
                  <a:pt x="36862" y="495092"/>
                </a:lnTo>
                <a:lnTo>
                  <a:pt x="23845" y="538828"/>
                </a:lnTo>
                <a:lnTo>
                  <a:pt x="13556" y="583672"/>
                </a:lnTo>
                <a:lnTo>
                  <a:pt x="6088" y="629529"/>
                </a:lnTo>
                <a:lnTo>
                  <a:pt x="1537" y="676303"/>
                </a:lnTo>
                <a:lnTo>
                  <a:pt x="0" y="723900"/>
                </a:lnTo>
                <a:lnTo>
                  <a:pt x="1537" y="771496"/>
                </a:lnTo>
                <a:lnTo>
                  <a:pt x="6088" y="818270"/>
                </a:lnTo>
                <a:lnTo>
                  <a:pt x="13556" y="864127"/>
                </a:lnTo>
                <a:lnTo>
                  <a:pt x="23845" y="908971"/>
                </a:lnTo>
                <a:lnTo>
                  <a:pt x="36862" y="952707"/>
                </a:lnTo>
                <a:lnTo>
                  <a:pt x="52510" y="995239"/>
                </a:lnTo>
                <a:lnTo>
                  <a:pt x="70694" y="1036472"/>
                </a:lnTo>
                <a:lnTo>
                  <a:pt x="91320" y="1076311"/>
                </a:lnTo>
                <a:lnTo>
                  <a:pt x="114291" y="1114660"/>
                </a:lnTo>
                <a:lnTo>
                  <a:pt x="139513" y="1151424"/>
                </a:lnTo>
                <a:lnTo>
                  <a:pt x="166890" y="1186508"/>
                </a:lnTo>
                <a:lnTo>
                  <a:pt x="196327" y="1219815"/>
                </a:lnTo>
                <a:lnTo>
                  <a:pt x="227728" y="1251251"/>
                </a:lnTo>
                <a:lnTo>
                  <a:pt x="261000" y="1280721"/>
                </a:lnTo>
                <a:lnTo>
                  <a:pt x="296046" y="1308128"/>
                </a:lnTo>
                <a:lnTo>
                  <a:pt x="332770" y="1333378"/>
                </a:lnTo>
                <a:lnTo>
                  <a:pt x="371079" y="1356375"/>
                </a:lnTo>
                <a:lnTo>
                  <a:pt x="410876" y="1377023"/>
                </a:lnTo>
                <a:lnTo>
                  <a:pt x="452067" y="1395228"/>
                </a:lnTo>
                <a:lnTo>
                  <a:pt x="494556" y="1410894"/>
                </a:lnTo>
                <a:lnTo>
                  <a:pt x="538247" y="1423926"/>
                </a:lnTo>
                <a:lnTo>
                  <a:pt x="583047" y="1434227"/>
                </a:lnTo>
                <a:lnTo>
                  <a:pt x="628858" y="1441704"/>
                </a:lnTo>
                <a:lnTo>
                  <a:pt x="675587" y="1446260"/>
                </a:lnTo>
                <a:lnTo>
                  <a:pt x="723138" y="1447800"/>
                </a:lnTo>
                <a:lnTo>
                  <a:pt x="770688" y="1446260"/>
                </a:lnTo>
                <a:lnTo>
                  <a:pt x="817417" y="1441704"/>
                </a:lnTo>
                <a:lnTo>
                  <a:pt x="863228" y="1434227"/>
                </a:lnTo>
                <a:lnTo>
                  <a:pt x="908028" y="1423926"/>
                </a:lnTo>
                <a:lnTo>
                  <a:pt x="951719" y="1410894"/>
                </a:lnTo>
                <a:lnTo>
                  <a:pt x="994208" y="1395228"/>
                </a:lnTo>
                <a:lnTo>
                  <a:pt x="1035399" y="1377023"/>
                </a:lnTo>
                <a:lnTo>
                  <a:pt x="1075196" y="1356375"/>
                </a:lnTo>
                <a:lnTo>
                  <a:pt x="1113505" y="1333378"/>
                </a:lnTo>
                <a:lnTo>
                  <a:pt x="1150229" y="1308128"/>
                </a:lnTo>
                <a:lnTo>
                  <a:pt x="1185275" y="1280721"/>
                </a:lnTo>
                <a:lnTo>
                  <a:pt x="1218547" y="1251251"/>
                </a:lnTo>
                <a:lnTo>
                  <a:pt x="1249948" y="1219815"/>
                </a:lnTo>
                <a:lnTo>
                  <a:pt x="1279385" y="1186508"/>
                </a:lnTo>
                <a:lnTo>
                  <a:pt x="1306762" y="1151424"/>
                </a:lnTo>
                <a:lnTo>
                  <a:pt x="1331984" y="1114660"/>
                </a:lnTo>
                <a:lnTo>
                  <a:pt x="1354955" y="1076311"/>
                </a:lnTo>
                <a:lnTo>
                  <a:pt x="1375581" y="1036472"/>
                </a:lnTo>
                <a:lnTo>
                  <a:pt x="1393765" y="995239"/>
                </a:lnTo>
                <a:lnTo>
                  <a:pt x="1409413" y="952707"/>
                </a:lnTo>
                <a:lnTo>
                  <a:pt x="1422430" y="908971"/>
                </a:lnTo>
                <a:lnTo>
                  <a:pt x="1432719" y="864127"/>
                </a:lnTo>
                <a:lnTo>
                  <a:pt x="1440187" y="818270"/>
                </a:lnTo>
                <a:lnTo>
                  <a:pt x="1444738" y="771496"/>
                </a:lnTo>
                <a:lnTo>
                  <a:pt x="1446276" y="723900"/>
                </a:lnTo>
                <a:lnTo>
                  <a:pt x="1444738" y="676303"/>
                </a:lnTo>
                <a:lnTo>
                  <a:pt x="1440187" y="629529"/>
                </a:lnTo>
                <a:lnTo>
                  <a:pt x="1432719" y="583672"/>
                </a:lnTo>
                <a:lnTo>
                  <a:pt x="1422430" y="538828"/>
                </a:lnTo>
                <a:lnTo>
                  <a:pt x="1409413" y="495092"/>
                </a:lnTo>
                <a:lnTo>
                  <a:pt x="1393765" y="452560"/>
                </a:lnTo>
                <a:lnTo>
                  <a:pt x="1375581" y="411327"/>
                </a:lnTo>
                <a:lnTo>
                  <a:pt x="1354955" y="371488"/>
                </a:lnTo>
                <a:lnTo>
                  <a:pt x="1331984" y="333139"/>
                </a:lnTo>
                <a:lnTo>
                  <a:pt x="1306762" y="296375"/>
                </a:lnTo>
                <a:lnTo>
                  <a:pt x="1279385" y="261291"/>
                </a:lnTo>
                <a:lnTo>
                  <a:pt x="1249948" y="227984"/>
                </a:lnTo>
                <a:lnTo>
                  <a:pt x="1218547" y="196548"/>
                </a:lnTo>
                <a:lnTo>
                  <a:pt x="1185275" y="167078"/>
                </a:lnTo>
                <a:lnTo>
                  <a:pt x="1150229" y="139671"/>
                </a:lnTo>
                <a:lnTo>
                  <a:pt x="1113505" y="114421"/>
                </a:lnTo>
                <a:lnTo>
                  <a:pt x="1075196" y="91424"/>
                </a:lnTo>
                <a:lnTo>
                  <a:pt x="1035399" y="70776"/>
                </a:lnTo>
                <a:lnTo>
                  <a:pt x="994208" y="52571"/>
                </a:lnTo>
                <a:lnTo>
                  <a:pt x="951719" y="36905"/>
                </a:lnTo>
                <a:lnTo>
                  <a:pt x="908028" y="23873"/>
                </a:lnTo>
                <a:lnTo>
                  <a:pt x="863228" y="13572"/>
                </a:lnTo>
                <a:lnTo>
                  <a:pt x="817417" y="6095"/>
                </a:lnTo>
                <a:lnTo>
                  <a:pt x="770688" y="1539"/>
                </a:lnTo>
                <a:lnTo>
                  <a:pt x="723138" y="0"/>
                </a:lnTo>
                <a:close/>
              </a:path>
            </a:pathLst>
          </a:custGeom>
          <a:solidFill>
            <a:srgbClr val="ED851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0648950" y="3414521"/>
            <a:ext cx="1446530" cy="1447800"/>
          </a:xfrm>
          <a:custGeom>
            <a:avLst/>
            <a:gdLst/>
            <a:ahLst/>
            <a:cxnLst/>
            <a:rect l="l" t="t" r="r" b="b"/>
            <a:pathLst>
              <a:path w="1446529" h="1447800">
                <a:moveTo>
                  <a:pt x="0" y="723900"/>
                </a:moveTo>
                <a:lnTo>
                  <a:pt x="1537" y="676303"/>
                </a:lnTo>
                <a:lnTo>
                  <a:pt x="6088" y="629529"/>
                </a:lnTo>
                <a:lnTo>
                  <a:pt x="13556" y="583672"/>
                </a:lnTo>
                <a:lnTo>
                  <a:pt x="23845" y="538828"/>
                </a:lnTo>
                <a:lnTo>
                  <a:pt x="36862" y="495092"/>
                </a:lnTo>
                <a:lnTo>
                  <a:pt x="52510" y="452560"/>
                </a:lnTo>
                <a:lnTo>
                  <a:pt x="70694" y="411327"/>
                </a:lnTo>
                <a:lnTo>
                  <a:pt x="91320" y="371488"/>
                </a:lnTo>
                <a:lnTo>
                  <a:pt x="114291" y="333139"/>
                </a:lnTo>
                <a:lnTo>
                  <a:pt x="139513" y="296375"/>
                </a:lnTo>
                <a:lnTo>
                  <a:pt x="166890" y="261291"/>
                </a:lnTo>
                <a:lnTo>
                  <a:pt x="196327" y="227984"/>
                </a:lnTo>
                <a:lnTo>
                  <a:pt x="227728" y="196548"/>
                </a:lnTo>
                <a:lnTo>
                  <a:pt x="261000" y="167078"/>
                </a:lnTo>
                <a:lnTo>
                  <a:pt x="296046" y="139671"/>
                </a:lnTo>
                <a:lnTo>
                  <a:pt x="332770" y="114421"/>
                </a:lnTo>
                <a:lnTo>
                  <a:pt x="371079" y="91424"/>
                </a:lnTo>
                <a:lnTo>
                  <a:pt x="410876" y="70776"/>
                </a:lnTo>
                <a:lnTo>
                  <a:pt x="452067" y="52571"/>
                </a:lnTo>
                <a:lnTo>
                  <a:pt x="494556" y="36905"/>
                </a:lnTo>
                <a:lnTo>
                  <a:pt x="538247" y="23873"/>
                </a:lnTo>
                <a:lnTo>
                  <a:pt x="583047" y="13572"/>
                </a:lnTo>
                <a:lnTo>
                  <a:pt x="628858" y="6095"/>
                </a:lnTo>
                <a:lnTo>
                  <a:pt x="675587" y="1539"/>
                </a:lnTo>
                <a:lnTo>
                  <a:pt x="723138" y="0"/>
                </a:lnTo>
                <a:lnTo>
                  <a:pt x="770688" y="1539"/>
                </a:lnTo>
                <a:lnTo>
                  <a:pt x="817417" y="6095"/>
                </a:lnTo>
                <a:lnTo>
                  <a:pt x="863228" y="13572"/>
                </a:lnTo>
                <a:lnTo>
                  <a:pt x="908028" y="23873"/>
                </a:lnTo>
                <a:lnTo>
                  <a:pt x="951719" y="36905"/>
                </a:lnTo>
                <a:lnTo>
                  <a:pt x="994208" y="52571"/>
                </a:lnTo>
                <a:lnTo>
                  <a:pt x="1035399" y="70776"/>
                </a:lnTo>
                <a:lnTo>
                  <a:pt x="1075196" y="91424"/>
                </a:lnTo>
                <a:lnTo>
                  <a:pt x="1113505" y="114421"/>
                </a:lnTo>
                <a:lnTo>
                  <a:pt x="1150229" y="139671"/>
                </a:lnTo>
                <a:lnTo>
                  <a:pt x="1185275" y="167078"/>
                </a:lnTo>
                <a:lnTo>
                  <a:pt x="1218547" y="196548"/>
                </a:lnTo>
                <a:lnTo>
                  <a:pt x="1249948" y="227984"/>
                </a:lnTo>
                <a:lnTo>
                  <a:pt x="1279385" y="261291"/>
                </a:lnTo>
                <a:lnTo>
                  <a:pt x="1306762" y="296375"/>
                </a:lnTo>
                <a:lnTo>
                  <a:pt x="1331984" y="333139"/>
                </a:lnTo>
                <a:lnTo>
                  <a:pt x="1354955" y="371488"/>
                </a:lnTo>
                <a:lnTo>
                  <a:pt x="1375581" y="411327"/>
                </a:lnTo>
                <a:lnTo>
                  <a:pt x="1393765" y="452560"/>
                </a:lnTo>
                <a:lnTo>
                  <a:pt x="1409413" y="495092"/>
                </a:lnTo>
                <a:lnTo>
                  <a:pt x="1422430" y="538828"/>
                </a:lnTo>
                <a:lnTo>
                  <a:pt x="1432719" y="583672"/>
                </a:lnTo>
                <a:lnTo>
                  <a:pt x="1440187" y="629529"/>
                </a:lnTo>
                <a:lnTo>
                  <a:pt x="1444738" y="676303"/>
                </a:lnTo>
                <a:lnTo>
                  <a:pt x="1446276" y="723900"/>
                </a:lnTo>
                <a:lnTo>
                  <a:pt x="1444738" y="771496"/>
                </a:lnTo>
                <a:lnTo>
                  <a:pt x="1440187" y="818270"/>
                </a:lnTo>
                <a:lnTo>
                  <a:pt x="1432719" y="864127"/>
                </a:lnTo>
                <a:lnTo>
                  <a:pt x="1422430" y="908971"/>
                </a:lnTo>
                <a:lnTo>
                  <a:pt x="1409413" y="952707"/>
                </a:lnTo>
                <a:lnTo>
                  <a:pt x="1393765" y="995239"/>
                </a:lnTo>
                <a:lnTo>
                  <a:pt x="1375581" y="1036472"/>
                </a:lnTo>
                <a:lnTo>
                  <a:pt x="1354955" y="1076311"/>
                </a:lnTo>
                <a:lnTo>
                  <a:pt x="1331984" y="1114660"/>
                </a:lnTo>
                <a:lnTo>
                  <a:pt x="1306762" y="1151424"/>
                </a:lnTo>
                <a:lnTo>
                  <a:pt x="1279385" y="1186508"/>
                </a:lnTo>
                <a:lnTo>
                  <a:pt x="1249948" y="1219815"/>
                </a:lnTo>
                <a:lnTo>
                  <a:pt x="1218547" y="1251251"/>
                </a:lnTo>
                <a:lnTo>
                  <a:pt x="1185275" y="1280721"/>
                </a:lnTo>
                <a:lnTo>
                  <a:pt x="1150229" y="1308128"/>
                </a:lnTo>
                <a:lnTo>
                  <a:pt x="1113505" y="1333378"/>
                </a:lnTo>
                <a:lnTo>
                  <a:pt x="1075196" y="1356375"/>
                </a:lnTo>
                <a:lnTo>
                  <a:pt x="1035399" y="1377023"/>
                </a:lnTo>
                <a:lnTo>
                  <a:pt x="994208" y="1395228"/>
                </a:lnTo>
                <a:lnTo>
                  <a:pt x="951719" y="1410894"/>
                </a:lnTo>
                <a:lnTo>
                  <a:pt x="908028" y="1423926"/>
                </a:lnTo>
                <a:lnTo>
                  <a:pt x="863228" y="1434227"/>
                </a:lnTo>
                <a:lnTo>
                  <a:pt x="817417" y="1441704"/>
                </a:lnTo>
                <a:lnTo>
                  <a:pt x="770688" y="1446260"/>
                </a:lnTo>
                <a:lnTo>
                  <a:pt x="723138" y="1447800"/>
                </a:lnTo>
                <a:lnTo>
                  <a:pt x="675587" y="1446260"/>
                </a:lnTo>
                <a:lnTo>
                  <a:pt x="628858" y="1441704"/>
                </a:lnTo>
                <a:lnTo>
                  <a:pt x="583047" y="1434227"/>
                </a:lnTo>
                <a:lnTo>
                  <a:pt x="538247" y="1423926"/>
                </a:lnTo>
                <a:lnTo>
                  <a:pt x="494556" y="1410894"/>
                </a:lnTo>
                <a:lnTo>
                  <a:pt x="452067" y="1395228"/>
                </a:lnTo>
                <a:lnTo>
                  <a:pt x="410876" y="1377023"/>
                </a:lnTo>
                <a:lnTo>
                  <a:pt x="371079" y="1356375"/>
                </a:lnTo>
                <a:lnTo>
                  <a:pt x="332770" y="1333378"/>
                </a:lnTo>
                <a:lnTo>
                  <a:pt x="296046" y="1308128"/>
                </a:lnTo>
                <a:lnTo>
                  <a:pt x="261000" y="1280721"/>
                </a:lnTo>
                <a:lnTo>
                  <a:pt x="227728" y="1251251"/>
                </a:lnTo>
                <a:lnTo>
                  <a:pt x="196327" y="1219815"/>
                </a:lnTo>
                <a:lnTo>
                  <a:pt x="166890" y="1186508"/>
                </a:lnTo>
                <a:lnTo>
                  <a:pt x="139513" y="1151424"/>
                </a:lnTo>
                <a:lnTo>
                  <a:pt x="114291" y="1114660"/>
                </a:lnTo>
                <a:lnTo>
                  <a:pt x="91320" y="1076311"/>
                </a:lnTo>
                <a:lnTo>
                  <a:pt x="70694" y="1036472"/>
                </a:lnTo>
                <a:lnTo>
                  <a:pt x="52510" y="995239"/>
                </a:lnTo>
                <a:lnTo>
                  <a:pt x="36862" y="952707"/>
                </a:lnTo>
                <a:lnTo>
                  <a:pt x="23845" y="908971"/>
                </a:lnTo>
                <a:lnTo>
                  <a:pt x="13556" y="864127"/>
                </a:lnTo>
                <a:lnTo>
                  <a:pt x="6088" y="818270"/>
                </a:lnTo>
                <a:lnTo>
                  <a:pt x="1537" y="771496"/>
                </a:lnTo>
                <a:lnTo>
                  <a:pt x="0" y="723900"/>
                </a:lnTo>
                <a:close/>
              </a:path>
            </a:pathLst>
          </a:custGeom>
          <a:ln w="1264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11156060" y="3619880"/>
            <a:ext cx="431165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dirty="0">
                <a:solidFill>
                  <a:srgbClr val="FFFFFF"/>
                </a:solidFill>
              </a:rPr>
              <a:t>₽</a:t>
            </a:r>
            <a:endParaRPr sz="6000"/>
          </a:p>
        </p:txBody>
      </p:sp>
      <p:sp>
        <p:nvSpPr>
          <p:cNvPr id="14" name="object 14"/>
          <p:cNvSpPr txBox="1"/>
          <p:nvPr/>
        </p:nvSpPr>
        <p:spPr>
          <a:xfrm>
            <a:off x="14702789" y="5487161"/>
            <a:ext cx="2122805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404040"/>
                </a:solidFill>
                <a:latin typeface="Calibri"/>
                <a:cs typeface="Calibri"/>
              </a:rPr>
              <a:t>Акции </a:t>
            </a:r>
            <a:r>
              <a:rPr sz="2400" b="1" dirty="0">
                <a:solidFill>
                  <a:srgbClr val="404040"/>
                </a:solidFill>
                <a:latin typeface="Calibri"/>
                <a:cs typeface="Calibri"/>
              </a:rPr>
              <a:t>и</a:t>
            </a:r>
            <a:r>
              <a:rPr sz="2400" b="1" spc="-6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404040"/>
                </a:solidFill>
                <a:latin typeface="Calibri"/>
                <a:cs typeface="Calibri"/>
              </a:rPr>
              <a:t>скидки  </a:t>
            </a:r>
            <a:r>
              <a:rPr sz="2400" b="1" spc="-5" dirty="0">
                <a:solidFill>
                  <a:srgbClr val="404040"/>
                </a:solidFill>
                <a:latin typeface="Calibri"/>
                <a:cs typeface="Calibri"/>
              </a:rPr>
              <a:t>для</a:t>
            </a:r>
            <a:r>
              <a:rPr sz="2400" b="1" spc="-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404040"/>
                </a:solidFill>
                <a:latin typeface="Calibri"/>
                <a:cs typeface="Calibri"/>
              </a:rPr>
              <a:t>учебных</a:t>
            </a:r>
            <a:endParaRPr sz="2400">
              <a:latin typeface="Calibri"/>
              <a:cs typeface="Calibri"/>
            </a:endParaRPr>
          </a:p>
          <a:p>
            <a:pPr marL="1270" algn="ctr">
              <a:lnSpc>
                <a:spcPct val="100000"/>
              </a:lnSpc>
            </a:pPr>
            <a:r>
              <a:rPr sz="2400" b="1" spc="-10" dirty="0">
                <a:solidFill>
                  <a:srgbClr val="404040"/>
                </a:solidFill>
                <a:latin typeface="Calibri"/>
                <a:cs typeface="Calibri"/>
              </a:rPr>
              <a:t>заведений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5015210" y="3412997"/>
            <a:ext cx="1447800" cy="1446530"/>
          </a:xfrm>
          <a:custGeom>
            <a:avLst/>
            <a:gdLst/>
            <a:ahLst/>
            <a:cxnLst/>
            <a:rect l="l" t="t" r="r" b="b"/>
            <a:pathLst>
              <a:path w="1447800" h="1446529">
                <a:moveTo>
                  <a:pt x="723900" y="0"/>
                </a:moveTo>
                <a:lnTo>
                  <a:pt x="676303" y="1537"/>
                </a:lnTo>
                <a:lnTo>
                  <a:pt x="629529" y="6088"/>
                </a:lnTo>
                <a:lnTo>
                  <a:pt x="583672" y="13556"/>
                </a:lnTo>
                <a:lnTo>
                  <a:pt x="538828" y="23845"/>
                </a:lnTo>
                <a:lnTo>
                  <a:pt x="495092" y="36862"/>
                </a:lnTo>
                <a:lnTo>
                  <a:pt x="452560" y="52510"/>
                </a:lnTo>
                <a:lnTo>
                  <a:pt x="411327" y="70694"/>
                </a:lnTo>
                <a:lnTo>
                  <a:pt x="371488" y="91320"/>
                </a:lnTo>
                <a:lnTo>
                  <a:pt x="333139" y="114291"/>
                </a:lnTo>
                <a:lnTo>
                  <a:pt x="296375" y="139513"/>
                </a:lnTo>
                <a:lnTo>
                  <a:pt x="261291" y="166890"/>
                </a:lnTo>
                <a:lnTo>
                  <a:pt x="227984" y="196327"/>
                </a:lnTo>
                <a:lnTo>
                  <a:pt x="196548" y="227728"/>
                </a:lnTo>
                <a:lnTo>
                  <a:pt x="167078" y="261000"/>
                </a:lnTo>
                <a:lnTo>
                  <a:pt x="139671" y="296046"/>
                </a:lnTo>
                <a:lnTo>
                  <a:pt x="114421" y="332770"/>
                </a:lnTo>
                <a:lnTo>
                  <a:pt x="91424" y="371079"/>
                </a:lnTo>
                <a:lnTo>
                  <a:pt x="70776" y="410876"/>
                </a:lnTo>
                <a:lnTo>
                  <a:pt x="52571" y="452067"/>
                </a:lnTo>
                <a:lnTo>
                  <a:pt x="36905" y="494556"/>
                </a:lnTo>
                <a:lnTo>
                  <a:pt x="23873" y="538247"/>
                </a:lnTo>
                <a:lnTo>
                  <a:pt x="13572" y="583047"/>
                </a:lnTo>
                <a:lnTo>
                  <a:pt x="6095" y="628858"/>
                </a:lnTo>
                <a:lnTo>
                  <a:pt x="1539" y="675587"/>
                </a:lnTo>
                <a:lnTo>
                  <a:pt x="0" y="723137"/>
                </a:lnTo>
                <a:lnTo>
                  <a:pt x="1539" y="770688"/>
                </a:lnTo>
                <a:lnTo>
                  <a:pt x="6095" y="817417"/>
                </a:lnTo>
                <a:lnTo>
                  <a:pt x="13572" y="863228"/>
                </a:lnTo>
                <a:lnTo>
                  <a:pt x="23873" y="908028"/>
                </a:lnTo>
                <a:lnTo>
                  <a:pt x="36905" y="951719"/>
                </a:lnTo>
                <a:lnTo>
                  <a:pt x="52571" y="994208"/>
                </a:lnTo>
                <a:lnTo>
                  <a:pt x="70776" y="1035399"/>
                </a:lnTo>
                <a:lnTo>
                  <a:pt x="91424" y="1075196"/>
                </a:lnTo>
                <a:lnTo>
                  <a:pt x="114421" y="1113505"/>
                </a:lnTo>
                <a:lnTo>
                  <a:pt x="139671" y="1150229"/>
                </a:lnTo>
                <a:lnTo>
                  <a:pt x="167078" y="1185275"/>
                </a:lnTo>
                <a:lnTo>
                  <a:pt x="196548" y="1218547"/>
                </a:lnTo>
                <a:lnTo>
                  <a:pt x="227984" y="1249948"/>
                </a:lnTo>
                <a:lnTo>
                  <a:pt x="261291" y="1279385"/>
                </a:lnTo>
                <a:lnTo>
                  <a:pt x="296375" y="1306762"/>
                </a:lnTo>
                <a:lnTo>
                  <a:pt x="333139" y="1331984"/>
                </a:lnTo>
                <a:lnTo>
                  <a:pt x="371488" y="1354955"/>
                </a:lnTo>
                <a:lnTo>
                  <a:pt x="411327" y="1375581"/>
                </a:lnTo>
                <a:lnTo>
                  <a:pt x="452560" y="1393765"/>
                </a:lnTo>
                <a:lnTo>
                  <a:pt x="495092" y="1409413"/>
                </a:lnTo>
                <a:lnTo>
                  <a:pt x="538828" y="1422430"/>
                </a:lnTo>
                <a:lnTo>
                  <a:pt x="583672" y="1432719"/>
                </a:lnTo>
                <a:lnTo>
                  <a:pt x="629529" y="1440187"/>
                </a:lnTo>
                <a:lnTo>
                  <a:pt x="676303" y="1444738"/>
                </a:lnTo>
                <a:lnTo>
                  <a:pt x="723900" y="1446276"/>
                </a:lnTo>
                <a:lnTo>
                  <a:pt x="771496" y="1444738"/>
                </a:lnTo>
                <a:lnTo>
                  <a:pt x="818270" y="1440187"/>
                </a:lnTo>
                <a:lnTo>
                  <a:pt x="864127" y="1432719"/>
                </a:lnTo>
                <a:lnTo>
                  <a:pt x="908971" y="1422430"/>
                </a:lnTo>
                <a:lnTo>
                  <a:pt x="952707" y="1409413"/>
                </a:lnTo>
                <a:lnTo>
                  <a:pt x="995239" y="1393765"/>
                </a:lnTo>
                <a:lnTo>
                  <a:pt x="1036472" y="1375581"/>
                </a:lnTo>
                <a:lnTo>
                  <a:pt x="1076311" y="1354955"/>
                </a:lnTo>
                <a:lnTo>
                  <a:pt x="1114660" y="1331984"/>
                </a:lnTo>
                <a:lnTo>
                  <a:pt x="1151424" y="1306762"/>
                </a:lnTo>
                <a:lnTo>
                  <a:pt x="1186508" y="1279385"/>
                </a:lnTo>
                <a:lnTo>
                  <a:pt x="1219815" y="1249948"/>
                </a:lnTo>
                <a:lnTo>
                  <a:pt x="1251251" y="1218547"/>
                </a:lnTo>
                <a:lnTo>
                  <a:pt x="1280721" y="1185275"/>
                </a:lnTo>
                <a:lnTo>
                  <a:pt x="1308128" y="1150229"/>
                </a:lnTo>
                <a:lnTo>
                  <a:pt x="1333378" y="1113505"/>
                </a:lnTo>
                <a:lnTo>
                  <a:pt x="1356375" y="1075196"/>
                </a:lnTo>
                <a:lnTo>
                  <a:pt x="1377023" y="1035399"/>
                </a:lnTo>
                <a:lnTo>
                  <a:pt x="1395228" y="994208"/>
                </a:lnTo>
                <a:lnTo>
                  <a:pt x="1410894" y="951719"/>
                </a:lnTo>
                <a:lnTo>
                  <a:pt x="1423926" y="908028"/>
                </a:lnTo>
                <a:lnTo>
                  <a:pt x="1434227" y="863228"/>
                </a:lnTo>
                <a:lnTo>
                  <a:pt x="1441704" y="817417"/>
                </a:lnTo>
                <a:lnTo>
                  <a:pt x="1446260" y="770688"/>
                </a:lnTo>
                <a:lnTo>
                  <a:pt x="1447800" y="723137"/>
                </a:lnTo>
                <a:lnTo>
                  <a:pt x="1446260" y="675587"/>
                </a:lnTo>
                <a:lnTo>
                  <a:pt x="1441704" y="628858"/>
                </a:lnTo>
                <a:lnTo>
                  <a:pt x="1434227" y="583047"/>
                </a:lnTo>
                <a:lnTo>
                  <a:pt x="1423926" y="538247"/>
                </a:lnTo>
                <a:lnTo>
                  <a:pt x="1410894" y="494556"/>
                </a:lnTo>
                <a:lnTo>
                  <a:pt x="1395228" y="452067"/>
                </a:lnTo>
                <a:lnTo>
                  <a:pt x="1377023" y="410876"/>
                </a:lnTo>
                <a:lnTo>
                  <a:pt x="1356375" y="371079"/>
                </a:lnTo>
                <a:lnTo>
                  <a:pt x="1333378" y="332770"/>
                </a:lnTo>
                <a:lnTo>
                  <a:pt x="1308128" y="296046"/>
                </a:lnTo>
                <a:lnTo>
                  <a:pt x="1280721" y="261000"/>
                </a:lnTo>
                <a:lnTo>
                  <a:pt x="1251251" y="227728"/>
                </a:lnTo>
                <a:lnTo>
                  <a:pt x="1219815" y="196327"/>
                </a:lnTo>
                <a:lnTo>
                  <a:pt x="1186508" y="166890"/>
                </a:lnTo>
                <a:lnTo>
                  <a:pt x="1151424" y="139513"/>
                </a:lnTo>
                <a:lnTo>
                  <a:pt x="1114660" y="114291"/>
                </a:lnTo>
                <a:lnTo>
                  <a:pt x="1076311" y="91320"/>
                </a:lnTo>
                <a:lnTo>
                  <a:pt x="1036472" y="70694"/>
                </a:lnTo>
                <a:lnTo>
                  <a:pt x="995239" y="52510"/>
                </a:lnTo>
                <a:lnTo>
                  <a:pt x="952707" y="36862"/>
                </a:lnTo>
                <a:lnTo>
                  <a:pt x="908971" y="23845"/>
                </a:lnTo>
                <a:lnTo>
                  <a:pt x="864127" y="13556"/>
                </a:lnTo>
                <a:lnTo>
                  <a:pt x="818270" y="6088"/>
                </a:lnTo>
                <a:lnTo>
                  <a:pt x="771496" y="1537"/>
                </a:lnTo>
                <a:lnTo>
                  <a:pt x="723900" y="0"/>
                </a:lnTo>
                <a:close/>
              </a:path>
            </a:pathLst>
          </a:custGeom>
          <a:solidFill>
            <a:srgbClr val="ED851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5015210" y="3412997"/>
            <a:ext cx="1447800" cy="1446530"/>
          </a:xfrm>
          <a:custGeom>
            <a:avLst/>
            <a:gdLst/>
            <a:ahLst/>
            <a:cxnLst/>
            <a:rect l="l" t="t" r="r" b="b"/>
            <a:pathLst>
              <a:path w="1447800" h="1446529">
                <a:moveTo>
                  <a:pt x="0" y="723137"/>
                </a:moveTo>
                <a:lnTo>
                  <a:pt x="1539" y="675587"/>
                </a:lnTo>
                <a:lnTo>
                  <a:pt x="6095" y="628858"/>
                </a:lnTo>
                <a:lnTo>
                  <a:pt x="13572" y="583047"/>
                </a:lnTo>
                <a:lnTo>
                  <a:pt x="23873" y="538247"/>
                </a:lnTo>
                <a:lnTo>
                  <a:pt x="36905" y="494556"/>
                </a:lnTo>
                <a:lnTo>
                  <a:pt x="52571" y="452067"/>
                </a:lnTo>
                <a:lnTo>
                  <a:pt x="70776" y="410876"/>
                </a:lnTo>
                <a:lnTo>
                  <a:pt x="91424" y="371079"/>
                </a:lnTo>
                <a:lnTo>
                  <a:pt x="114421" y="332770"/>
                </a:lnTo>
                <a:lnTo>
                  <a:pt x="139671" y="296046"/>
                </a:lnTo>
                <a:lnTo>
                  <a:pt x="167078" y="261000"/>
                </a:lnTo>
                <a:lnTo>
                  <a:pt x="196548" y="227728"/>
                </a:lnTo>
                <a:lnTo>
                  <a:pt x="227984" y="196327"/>
                </a:lnTo>
                <a:lnTo>
                  <a:pt x="261291" y="166890"/>
                </a:lnTo>
                <a:lnTo>
                  <a:pt x="296375" y="139513"/>
                </a:lnTo>
                <a:lnTo>
                  <a:pt x="333139" y="114291"/>
                </a:lnTo>
                <a:lnTo>
                  <a:pt x="371488" y="91320"/>
                </a:lnTo>
                <a:lnTo>
                  <a:pt x="411327" y="70694"/>
                </a:lnTo>
                <a:lnTo>
                  <a:pt x="452560" y="52510"/>
                </a:lnTo>
                <a:lnTo>
                  <a:pt x="495092" y="36862"/>
                </a:lnTo>
                <a:lnTo>
                  <a:pt x="538828" y="23845"/>
                </a:lnTo>
                <a:lnTo>
                  <a:pt x="583672" y="13556"/>
                </a:lnTo>
                <a:lnTo>
                  <a:pt x="629529" y="6088"/>
                </a:lnTo>
                <a:lnTo>
                  <a:pt x="676303" y="1537"/>
                </a:lnTo>
                <a:lnTo>
                  <a:pt x="723900" y="0"/>
                </a:lnTo>
                <a:lnTo>
                  <a:pt x="771496" y="1537"/>
                </a:lnTo>
                <a:lnTo>
                  <a:pt x="818270" y="6088"/>
                </a:lnTo>
                <a:lnTo>
                  <a:pt x="864127" y="13556"/>
                </a:lnTo>
                <a:lnTo>
                  <a:pt x="908971" y="23845"/>
                </a:lnTo>
                <a:lnTo>
                  <a:pt x="952707" y="36862"/>
                </a:lnTo>
                <a:lnTo>
                  <a:pt x="995239" y="52510"/>
                </a:lnTo>
                <a:lnTo>
                  <a:pt x="1036472" y="70694"/>
                </a:lnTo>
                <a:lnTo>
                  <a:pt x="1076311" y="91320"/>
                </a:lnTo>
                <a:lnTo>
                  <a:pt x="1114660" y="114291"/>
                </a:lnTo>
                <a:lnTo>
                  <a:pt x="1151424" y="139513"/>
                </a:lnTo>
                <a:lnTo>
                  <a:pt x="1186508" y="166890"/>
                </a:lnTo>
                <a:lnTo>
                  <a:pt x="1219815" y="196327"/>
                </a:lnTo>
                <a:lnTo>
                  <a:pt x="1251251" y="227728"/>
                </a:lnTo>
                <a:lnTo>
                  <a:pt x="1280721" y="261000"/>
                </a:lnTo>
                <a:lnTo>
                  <a:pt x="1308128" y="296046"/>
                </a:lnTo>
                <a:lnTo>
                  <a:pt x="1333378" y="332770"/>
                </a:lnTo>
                <a:lnTo>
                  <a:pt x="1356375" y="371079"/>
                </a:lnTo>
                <a:lnTo>
                  <a:pt x="1377023" y="410876"/>
                </a:lnTo>
                <a:lnTo>
                  <a:pt x="1395228" y="452067"/>
                </a:lnTo>
                <a:lnTo>
                  <a:pt x="1410894" y="494556"/>
                </a:lnTo>
                <a:lnTo>
                  <a:pt x="1423926" y="538247"/>
                </a:lnTo>
                <a:lnTo>
                  <a:pt x="1434227" y="583047"/>
                </a:lnTo>
                <a:lnTo>
                  <a:pt x="1441704" y="628858"/>
                </a:lnTo>
                <a:lnTo>
                  <a:pt x="1446260" y="675587"/>
                </a:lnTo>
                <a:lnTo>
                  <a:pt x="1447800" y="723137"/>
                </a:lnTo>
                <a:lnTo>
                  <a:pt x="1446260" y="770688"/>
                </a:lnTo>
                <a:lnTo>
                  <a:pt x="1441704" y="817417"/>
                </a:lnTo>
                <a:lnTo>
                  <a:pt x="1434227" y="863228"/>
                </a:lnTo>
                <a:lnTo>
                  <a:pt x="1423926" y="908028"/>
                </a:lnTo>
                <a:lnTo>
                  <a:pt x="1410894" y="951719"/>
                </a:lnTo>
                <a:lnTo>
                  <a:pt x="1395228" y="994208"/>
                </a:lnTo>
                <a:lnTo>
                  <a:pt x="1377023" y="1035399"/>
                </a:lnTo>
                <a:lnTo>
                  <a:pt x="1356375" y="1075196"/>
                </a:lnTo>
                <a:lnTo>
                  <a:pt x="1333378" y="1113505"/>
                </a:lnTo>
                <a:lnTo>
                  <a:pt x="1308128" y="1150229"/>
                </a:lnTo>
                <a:lnTo>
                  <a:pt x="1280721" y="1185275"/>
                </a:lnTo>
                <a:lnTo>
                  <a:pt x="1251251" y="1218547"/>
                </a:lnTo>
                <a:lnTo>
                  <a:pt x="1219815" y="1249948"/>
                </a:lnTo>
                <a:lnTo>
                  <a:pt x="1186508" y="1279385"/>
                </a:lnTo>
                <a:lnTo>
                  <a:pt x="1151424" y="1306762"/>
                </a:lnTo>
                <a:lnTo>
                  <a:pt x="1114660" y="1331984"/>
                </a:lnTo>
                <a:lnTo>
                  <a:pt x="1076311" y="1354955"/>
                </a:lnTo>
                <a:lnTo>
                  <a:pt x="1036472" y="1375581"/>
                </a:lnTo>
                <a:lnTo>
                  <a:pt x="995239" y="1393765"/>
                </a:lnTo>
                <a:lnTo>
                  <a:pt x="952707" y="1409413"/>
                </a:lnTo>
                <a:lnTo>
                  <a:pt x="908971" y="1422430"/>
                </a:lnTo>
                <a:lnTo>
                  <a:pt x="864127" y="1432719"/>
                </a:lnTo>
                <a:lnTo>
                  <a:pt x="818270" y="1440187"/>
                </a:lnTo>
                <a:lnTo>
                  <a:pt x="771496" y="1444738"/>
                </a:lnTo>
                <a:lnTo>
                  <a:pt x="723900" y="1446276"/>
                </a:lnTo>
                <a:lnTo>
                  <a:pt x="676303" y="1444738"/>
                </a:lnTo>
                <a:lnTo>
                  <a:pt x="629529" y="1440187"/>
                </a:lnTo>
                <a:lnTo>
                  <a:pt x="583672" y="1432719"/>
                </a:lnTo>
                <a:lnTo>
                  <a:pt x="538828" y="1422430"/>
                </a:lnTo>
                <a:lnTo>
                  <a:pt x="495092" y="1409413"/>
                </a:lnTo>
                <a:lnTo>
                  <a:pt x="452560" y="1393765"/>
                </a:lnTo>
                <a:lnTo>
                  <a:pt x="411327" y="1375581"/>
                </a:lnTo>
                <a:lnTo>
                  <a:pt x="371488" y="1354955"/>
                </a:lnTo>
                <a:lnTo>
                  <a:pt x="333139" y="1331984"/>
                </a:lnTo>
                <a:lnTo>
                  <a:pt x="296375" y="1306762"/>
                </a:lnTo>
                <a:lnTo>
                  <a:pt x="261291" y="1279385"/>
                </a:lnTo>
                <a:lnTo>
                  <a:pt x="227984" y="1249948"/>
                </a:lnTo>
                <a:lnTo>
                  <a:pt x="196548" y="1218547"/>
                </a:lnTo>
                <a:lnTo>
                  <a:pt x="167078" y="1185275"/>
                </a:lnTo>
                <a:lnTo>
                  <a:pt x="139671" y="1150229"/>
                </a:lnTo>
                <a:lnTo>
                  <a:pt x="114421" y="1113505"/>
                </a:lnTo>
                <a:lnTo>
                  <a:pt x="91424" y="1075196"/>
                </a:lnTo>
                <a:lnTo>
                  <a:pt x="70776" y="1035399"/>
                </a:lnTo>
                <a:lnTo>
                  <a:pt x="52571" y="994208"/>
                </a:lnTo>
                <a:lnTo>
                  <a:pt x="36905" y="951719"/>
                </a:lnTo>
                <a:lnTo>
                  <a:pt x="23873" y="908028"/>
                </a:lnTo>
                <a:lnTo>
                  <a:pt x="13572" y="863228"/>
                </a:lnTo>
                <a:lnTo>
                  <a:pt x="6095" y="817417"/>
                </a:lnTo>
                <a:lnTo>
                  <a:pt x="1539" y="770688"/>
                </a:lnTo>
                <a:lnTo>
                  <a:pt x="0" y="723137"/>
                </a:lnTo>
                <a:close/>
              </a:path>
            </a:pathLst>
          </a:custGeom>
          <a:ln w="1264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15448534" y="3616528"/>
            <a:ext cx="581660" cy="940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b="1" dirty="0">
                <a:solidFill>
                  <a:srgbClr val="FFFFFF"/>
                </a:solidFill>
                <a:latin typeface="Calibri"/>
                <a:cs typeface="Calibri"/>
              </a:rPr>
              <a:t>%</a:t>
            </a:r>
            <a:endParaRPr sz="6000">
              <a:latin typeface="Calibri"/>
              <a:cs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2855976" y="3806952"/>
            <a:ext cx="658368" cy="6583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6">
            <a:extLst>
              <a:ext uri="{FF2B5EF4-FFF2-40B4-BE49-F238E27FC236}">
                <a16:creationId xmlns:a16="http://schemas.microsoft.com/office/drawing/2014/main" id="{3E09A537-FF86-410D-BE18-E4B4CEC4643E}"/>
              </a:ext>
            </a:extLst>
          </p:cNvPr>
          <p:cNvSpPr txBox="1"/>
          <p:nvPr/>
        </p:nvSpPr>
        <p:spPr>
          <a:xfrm>
            <a:off x="3031998" y="10859134"/>
            <a:ext cx="1917064" cy="2600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05"/>
              </a:lnSpc>
            </a:pPr>
            <a:r>
              <a:rPr lang="ru-RU" sz="2000" spc="-15" dirty="0">
                <a:solidFill>
                  <a:srgbClr val="0A536F"/>
                </a:solidFill>
                <a:latin typeface="Calibri"/>
                <a:cs typeface="Calibri"/>
              </a:rPr>
              <a:t>8-904-38-072-62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23" name="object 7">
            <a:extLst>
              <a:ext uri="{FF2B5EF4-FFF2-40B4-BE49-F238E27FC236}">
                <a16:creationId xmlns:a16="http://schemas.microsoft.com/office/drawing/2014/main" id="{E3D832CD-A517-4354-9B70-0D81D4622AF1}"/>
              </a:ext>
            </a:extLst>
          </p:cNvPr>
          <p:cNvSpPr txBox="1"/>
          <p:nvPr/>
        </p:nvSpPr>
        <p:spPr>
          <a:xfrm>
            <a:off x="5264658" y="10859134"/>
            <a:ext cx="1881505" cy="280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05"/>
              </a:lnSpc>
            </a:pPr>
            <a:r>
              <a:rPr sz="2000" spc="-20" dirty="0">
                <a:solidFill>
                  <a:srgbClr val="0A536F"/>
                </a:solidFill>
                <a:latin typeface="Calibri"/>
                <a:cs typeface="Calibri"/>
                <a:hlinkClick r:id="rId3"/>
              </a:rPr>
              <a:t>www.funreality.ru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24" name="object 8">
            <a:extLst>
              <a:ext uri="{FF2B5EF4-FFF2-40B4-BE49-F238E27FC236}">
                <a16:creationId xmlns:a16="http://schemas.microsoft.com/office/drawing/2014/main" id="{0DD3CCA8-6D39-4829-ACC3-D4596DC4D83F}"/>
              </a:ext>
            </a:extLst>
          </p:cNvPr>
          <p:cNvSpPr txBox="1">
            <a:spLocks noGrp="1"/>
          </p:cNvSpPr>
          <p:nvPr>
            <p:ph type="ftr" sz="quarter" idx="5"/>
          </p:nvPr>
        </p:nvSpPr>
        <p:spPr>
          <a:xfrm>
            <a:off x="7403082" y="10859134"/>
            <a:ext cx="2274317" cy="2600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05"/>
              </a:lnSpc>
            </a:pPr>
            <a:r>
              <a:rPr lang="ru-RU" u="sng" dirty="0">
                <a:hlinkClick r:id="rId4"/>
              </a:rPr>
              <a:t>gospay@totexpert.ru</a:t>
            </a:r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836911" y="540511"/>
            <a:ext cx="739457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20" dirty="0"/>
              <a:t>ГДЕ </a:t>
            </a:r>
            <a:r>
              <a:rPr spc="-30" dirty="0"/>
              <a:t>ИСПОЛЬЗУЮТ</a:t>
            </a:r>
            <a:r>
              <a:rPr spc="55" dirty="0"/>
              <a:t> </a:t>
            </a:r>
            <a:r>
              <a:rPr spc="-40" dirty="0"/>
              <a:t>ПРОДУКТ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642110" y="1768829"/>
            <a:ext cx="3914140" cy="2219960"/>
          </a:xfrm>
          <a:prstGeom prst="rect">
            <a:avLst/>
          </a:prstGeom>
        </p:spPr>
        <p:txBody>
          <a:bodyPr vert="horz" wrap="square" lIns="0" tIns="2565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20"/>
              </a:spcBef>
            </a:pPr>
            <a:r>
              <a:rPr sz="3200" dirty="0">
                <a:latin typeface="Calibri"/>
                <a:cs typeface="Calibri"/>
              </a:rPr>
              <a:t>Москва</a:t>
            </a:r>
            <a:endParaRPr sz="3200">
              <a:latin typeface="Calibri"/>
              <a:cs typeface="Calibri"/>
            </a:endParaRPr>
          </a:p>
          <a:p>
            <a:pPr marL="12700" marR="5080">
              <a:lnSpc>
                <a:spcPct val="150000"/>
              </a:lnSpc>
            </a:pPr>
            <a:r>
              <a:rPr sz="3200" spc="-20" dirty="0">
                <a:latin typeface="Calibri"/>
                <a:cs typeface="Calibri"/>
              </a:rPr>
              <a:t>Республика</a:t>
            </a:r>
            <a:r>
              <a:rPr sz="3200" spc="-85" dirty="0">
                <a:latin typeface="Calibri"/>
                <a:cs typeface="Calibri"/>
              </a:rPr>
              <a:t> </a:t>
            </a:r>
            <a:r>
              <a:rPr sz="3200" spc="-15" dirty="0">
                <a:latin typeface="Calibri"/>
                <a:cs typeface="Calibri"/>
              </a:rPr>
              <a:t>Мордовия  </a:t>
            </a:r>
            <a:r>
              <a:rPr sz="3200" spc="-20" dirty="0">
                <a:latin typeface="Calibri"/>
                <a:cs typeface="Calibri"/>
              </a:rPr>
              <a:t>Республика</a:t>
            </a:r>
            <a:r>
              <a:rPr sz="3200" spc="-60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Башкирия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642110" y="4254556"/>
            <a:ext cx="4084320" cy="2221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05"/>
              </a:spcBef>
            </a:pPr>
            <a:r>
              <a:rPr sz="3200" spc="-5" dirty="0">
                <a:latin typeface="Calibri"/>
                <a:cs typeface="Calibri"/>
              </a:rPr>
              <a:t>Ленинградская</a:t>
            </a:r>
            <a:r>
              <a:rPr sz="3200" spc="-85" dirty="0">
                <a:latin typeface="Calibri"/>
                <a:cs typeface="Calibri"/>
              </a:rPr>
              <a:t> </a:t>
            </a:r>
            <a:r>
              <a:rPr sz="3200" spc="-15" dirty="0">
                <a:latin typeface="Calibri"/>
                <a:cs typeface="Calibri"/>
              </a:rPr>
              <a:t>область  Свердловская область  </a:t>
            </a:r>
            <a:r>
              <a:rPr sz="3200" spc="-20" dirty="0">
                <a:latin typeface="Calibri"/>
                <a:cs typeface="Calibri"/>
              </a:rPr>
              <a:t>Республика</a:t>
            </a:r>
            <a:r>
              <a:rPr sz="3200" spc="-40" dirty="0">
                <a:latin typeface="Calibri"/>
                <a:cs typeface="Calibri"/>
              </a:rPr>
              <a:t> </a:t>
            </a:r>
            <a:r>
              <a:rPr sz="3200" spc="-30" dirty="0">
                <a:latin typeface="Calibri"/>
                <a:cs typeface="Calibri"/>
              </a:rPr>
              <a:t>Татарстан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776719" y="1768829"/>
            <a:ext cx="4474845" cy="2952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00"/>
              </a:spcBef>
            </a:pPr>
            <a:r>
              <a:rPr sz="3200" spc="-10" dirty="0">
                <a:latin typeface="Calibri"/>
                <a:cs typeface="Calibri"/>
              </a:rPr>
              <a:t>Калининградская </a:t>
            </a:r>
            <a:r>
              <a:rPr sz="3200" spc="-15" dirty="0">
                <a:latin typeface="Calibri"/>
                <a:cs typeface="Calibri"/>
              </a:rPr>
              <a:t>область  Ростовская</a:t>
            </a:r>
            <a:r>
              <a:rPr sz="3200" spc="-30" dirty="0">
                <a:latin typeface="Calibri"/>
                <a:cs typeface="Calibri"/>
              </a:rPr>
              <a:t> </a:t>
            </a:r>
            <a:r>
              <a:rPr sz="3200" spc="-15" dirty="0">
                <a:latin typeface="Calibri"/>
                <a:cs typeface="Calibri"/>
              </a:rPr>
              <a:t>область</a:t>
            </a:r>
            <a:endParaRPr sz="3200">
              <a:latin typeface="Calibri"/>
              <a:cs typeface="Calibri"/>
            </a:endParaRPr>
          </a:p>
          <a:p>
            <a:pPr marL="12700" marR="88265">
              <a:lnSpc>
                <a:spcPts val="5760"/>
              </a:lnSpc>
              <a:spcBef>
                <a:spcPts val="509"/>
              </a:spcBef>
            </a:pPr>
            <a:r>
              <a:rPr sz="3200" spc="-20" dirty="0">
                <a:latin typeface="Calibri"/>
                <a:cs typeface="Calibri"/>
              </a:rPr>
              <a:t>Республика </a:t>
            </a:r>
            <a:r>
              <a:rPr sz="3200" spc="-10" dirty="0">
                <a:latin typeface="Calibri"/>
                <a:cs typeface="Calibri"/>
              </a:rPr>
              <a:t>Саха </a:t>
            </a:r>
            <a:r>
              <a:rPr sz="3200" spc="-5" dirty="0">
                <a:latin typeface="Calibri"/>
                <a:cs typeface="Calibri"/>
              </a:rPr>
              <a:t>(Якутия)  </a:t>
            </a:r>
            <a:r>
              <a:rPr sz="3200" dirty="0">
                <a:latin typeface="Calibri"/>
                <a:cs typeface="Calibri"/>
              </a:rPr>
              <a:t>И </a:t>
            </a:r>
            <a:r>
              <a:rPr sz="3200" spc="-10" dirty="0">
                <a:latin typeface="Calibri"/>
                <a:cs typeface="Calibri"/>
              </a:rPr>
              <a:t>другие </a:t>
            </a:r>
            <a:r>
              <a:rPr sz="3200" spc="-5" dirty="0">
                <a:latin typeface="Calibri"/>
                <a:cs typeface="Calibri"/>
              </a:rPr>
              <a:t>регионы.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2313919" y="2260090"/>
            <a:ext cx="5786628" cy="814730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6">
            <a:extLst>
              <a:ext uri="{FF2B5EF4-FFF2-40B4-BE49-F238E27FC236}">
                <a16:creationId xmlns:a16="http://schemas.microsoft.com/office/drawing/2014/main" id="{B6D466DA-E634-4C42-8194-ADBD142982B2}"/>
              </a:ext>
            </a:extLst>
          </p:cNvPr>
          <p:cNvSpPr txBox="1"/>
          <p:nvPr/>
        </p:nvSpPr>
        <p:spPr>
          <a:xfrm>
            <a:off x="3031998" y="10859134"/>
            <a:ext cx="1917064" cy="2600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05"/>
              </a:lnSpc>
            </a:pPr>
            <a:r>
              <a:rPr lang="ru-RU" sz="2000" spc="-15" dirty="0">
                <a:solidFill>
                  <a:srgbClr val="0A536F"/>
                </a:solidFill>
                <a:latin typeface="Calibri"/>
                <a:cs typeface="Calibri"/>
              </a:rPr>
              <a:t>8-904-38-072-62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12" name="object 7">
            <a:extLst>
              <a:ext uri="{FF2B5EF4-FFF2-40B4-BE49-F238E27FC236}">
                <a16:creationId xmlns:a16="http://schemas.microsoft.com/office/drawing/2014/main" id="{500718BC-6C79-401A-8AD0-342C553AA638}"/>
              </a:ext>
            </a:extLst>
          </p:cNvPr>
          <p:cNvSpPr txBox="1"/>
          <p:nvPr/>
        </p:nvSpPr>
        <p:spPr>
          <a:xfrm>
            <a:off x="5264658" y="10859134"/>
            <a:ext cx="1881505" cy="280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05"/>
              </a:lnSpc>
            </a:pPr>
            <a:r>
              <a:rPr sz="2000" spc="-20" dirty="0">
                <a:solidFill>
                  <a:srgbClr val="0A536F"/>
                </a:solidFill>
                <a:latin typeface="Calibri"/>
                <a:cs typeface="Calibri"/>
                <a:hlinkClick r:id="rId3"/>
              </a:rPr>
              <a:t>www.funreality.ru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3" name="object 8">
            <a:extLst>
              <a:ext uri="{FF2B5EF4-FFF2-40B4-BE49-F238E27FC236}">
                <a16:creationId xmlns:a16="http://schemas.microsoft.com/office/drawing/2014/main" id="{9B484D0E-5990-41D5-95FB-6EDAC6020391}"/>
              </a:ext>
            </a:extLst>
          </p:cNvPr>
          <p:cNvSpPr txBox="1">
            <a:spLocks noGrp="1"/>
          </p:cNvSpPr>
          <p:nvPr>
            <p:ph type="ftr" sz="quarter" idx="5"/>
          </p:nvPr>
        </p:nvSpPr>
        <p:spPr>
          <a:xfrm>
            <a:off x="7403082" y="10859134"/>
            <a:ext cx="2274317" cy="2600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05"/>
              </a:lnSpc>
            </a:pPr>
            <a:r>
              <a:rPr lang="ru-RU" u="sng" dirty="0">
                <a:hlinkClick r:id="rId4"/>
              </a:rPr>
              <a:t>gospay@totexpert.ru</a:t>
            </a:r>
            <a:endParaRPr dirty="0"/>
          </a:p>
        </p:txBody>
      </p:sp>
      <p:sp>
        <p:nvSpPr>
          <p:cNvPr id="14" name="object 6">
            <a:extLst>
              <a:ext uri="{FF2B5EF4-FFF2-40B4-BE49-F238E27FC236}">
                <a16:creationId xmlns:a16="http://schemas.microsoft.com/office/drawing/2014/main" id="{E8990761-0645-4E6D-B48A-C5FBD2616508}"/>
              </a:ext>
            </a:extLst>
          </p:cNvPr>
          <p:cNvSpPr txBox="1"/>
          <p:nvPr/>
        </p:nvSpPr>
        <p:spPr>
          <a:xfrm>
            <a:off x="1322071" y="7573397"/>
            <a:ext cx="6081011" cy="3954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05"/>
              </a:lnSpc>
            </a:pPr>
            <a:r>
              <a:rPr lang="ru-RU" sz="6000" spc="-15" dirty="0">
                <a:solidFill>
                  <a:srgbClr val="0A536F"/>
                </a:solidFill>
                <a:latin typeface="Calibri"/>
                <a:cs typeface="Calibri"/>
              </a:rPr>
              <a:t>8-904-38-072-62</a:t>
            </a:r>
            <a:endParaRPr sz="6000" dirty="0">
              <a:latin typeface="Calibri"/>
              <a:cs typeface="Calibri"/>
            </a:endParaRPr>
          </a:p>
        </p:txBody>
      </p:sp>
      <p:sp>
        <p:nvSpPr>
          <p:cNvPr id="15" name="object 7">
            <a:extLst>
              <a:ext uri="{FF2B5EF4-FFF2-40B4-BE49-F238E27FC236}">
                <a16:creationId xmlns:a16="http://schemas.microsoft.com/office/drawing/2014/main" id="{BDB914E7-5AC9-4837-BF9D-8613C9F91836}"/>
              </a:ext>
            </a:extLst>
          </p:cNvPr>
          <p:cNvSpPr txBox="1"/>
          <p:nvPr/>
        </p:nvSpPr>
        <p:spPr>
          <a:xfrm>
            <a:off x="1369412" y="8414706"/>
            <a:ext cx="7282431" cy="3954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05"/>
              </a:lnSpc>
            </a:pPr>
            <a:r>
              <a:rPr sz="6000" spc="-20" dirty="0">
                <a:solidFill>
                  <a:srgbClr val="0A536F"/>
                </a:solidFill>
                <a:latin typeface="Calibri"/>
                <a:cs typeface="Calibri"/>
                <a:hlinkClick r:id="rId3"/>
              </a:rPr>
              <a:t>www.funreality.ru</a:t>
            </a:r>
            <a:endParaRPr sz="6000" dirty="0">
              <a:latin typeface="Calibri"/>
              <a:cs typeface="Calibri"/>
            </a:endParaRPr>
          </a:p>
        </p:txBody>
      </p:sp>
      <p:sp>
        <p:nvSpPr>
          <p:cNvPr id="16" name="object 8">
            <a:extLst>
              <a:ext uri="{FF2B5EF4-FFF2-40B4-BE49-F238E27FC236}">
                <a16:creationId xmlns:a16="http://schemas.microsoft.com/office/drawing/2014/main" id="{6BE0669A-7506-4B03-89FD-5D56FAB7B270}"/>
              </a:ext>
            </a:extLst>
          </p:cNvPr>
          <p:cNvSpPr txBox="1">
            <a:spLocks/>
          </p:cNvSpPr>
          <p:nvPr/>
        </p:nvSpPr>
        <p:spPr>
          <a:xfrm>
            <a:off x="1286902" y="9384104"/>
            <a:ext cx="7995627" cy="3954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2000" b="0" i="0" kern="1200">
                <a:solidFill>
                  <a:srgbClr val="0A536F"/>
                </a:solidFill>
                <a:latin typeface="Calibri"/>
                <a:ea typeface="+mn-ea"/>
                <a:cs typeface="Calibri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ts val="2005"/>
              </a:lnSpc>
            </a:pPr>
            <a:r>
              <a:rPr lang="en-US" sz="6000" u="sng" dirty="0">
                <a:hlinkClick r:id="rId4"/>
              </a:rPr>
              <a:t>gospay@totexpert.ru</a:t>
            </a:r>
            <a:endParaRPr lang="en-US" sz="6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74598" y="1022095"/>
            <a:ext cx="11496040" cy="1489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0" spc="-50" dirty="0">
                <a:latin typeface="Calibri"/>
                <a:cs typeface="Calibri"/>
              </a:rPr>
              <a:t>ОБРАЗОВАТЕЛЬНЫЙ </a:t>
            </a:r>
            <a:r>
              <a:rPr b="0" spc="-40" dirty="0">
                <a:latin typeface="Calibri"/>
                <a:cs typeface="Calibri"/>
              </a:rPr>
              <a:t>КОМПЛЕКС </a:t>
            </a:r>
            <a:r>
              <a:rPr b="0" dirty="0">
                <a:latin typeface="Calibri"/>
                <a:cs typeface="Calibri"/>
              </a:rPr>
              <a:t>ПО</a:t>
            </a:r>
            <a:r>
              <a:rPr b="0" spc="110" dirty="0">
                <a:latin typeface="Calibri"/>
                <a:cs typeface="Calibri"/>
              </a:rPr>
              <a:t> </a:t>
            </a:r>
            <a:r>
              <a:rPr b="0" spc="-5" dirty="0">
                <a:latin typeface="Calibri"/>
                <a:cs typeface="Calibri"/>
              </a:rPr>
              <a:t>ФИЗИКЕ</a:t>
            </a:r>
          </a:p>
          <a:p>
            <a:pPr marL="12700">
              <a:lnSpc>
                <a:spcPct val="100000"/>
              </a:lnSpc>
            </a:pPr>
            <a:r>
              <a:rPr spc="-35" dirty="0"/>
              <a:t>УВЛЕКАТЕЛЬНАЯ</a:t>
            </a:r>
            <a:r>
              <a:rPr spc="-5" dirty="0"/>
              <a:t> РЕАЛЬНОСТЬ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99591" y="3106369"/>
            <a:ext cx="15316200" cy="10617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3400" spc="-15" dirty="0">
                <a:solidFill>
                  <a:srgbClr val="404040"/>
                </a:solidFill>
                <a:latin typeface="Calibri"/>
                <a:cs typeface="Calibri"/>
              </a:rPr>
              <a:t>Вспомогательное средство </a:t>
            </a:r>
            <a:r>
              <a:rPr sz="3400" spc="-5" dirty="0">
                <a:solidFill>
                  <a:srgbClr val="404040"/>
                </a:solidFill>
                <a:latin typeface="Calibri"/>
                <a:cs typeface="Calibri"/>
              </a:rPr>
              <a:t>при </a:t>
            </a:r>
            <a:r>
              <a:rPr sz="3400" spc="-10" dirty="0">
                <a:solidFill>
                  <a:srgbClr val="404040"/>
                </a:solidFill>
                <a:latin typeface="Calibri"/>
                <a:cs typeface="Calibri"/>
              </a:rPr>
              <a:t>проведении теоретических </a:t>
            </a:r>
            <a:r>
              <a:rPr sz="3400" spc="-5" dirty="0">
                <a:solidFill>
                  <a:srgbClr val="404040"/>
                </a:solidFill>
                <a:latin typeface="Calibri"/>
                <a:cs typeface="Calibri"/>
              </a:rPr>
              <a:t>и практических занятий  по </a:t>
            </a:r>
            <a:r>
              <a:rPr sz="3400" spc="-15" dirty="0">
                <a:solidFill>
                  <a:srgbClr val="404040"/>
                </a:solidFill>
                <a:latin typeface="Calibri"/>
                <a:cs typeface="Calibri"/>
              </a:rPr>
              <a:t>физике </a:t>
            </a:r>
            <a:r>
              <a:rPr sz="3400" spc="-25" dirty="0">
                <a:solidFill>
                  <a:srgbClr val="404040"/>
                </a:solidFill>
                <a:latin typeface="Calibri"/>
                <a:cs typeface="Calibri"/>
              </a:rPr>
              <a:t>школьного </a:t>
            </a:r>
            <a:r>
              <a:rPr sz="3400" spc="-5" dirty="0">
                <a:solidFill>
                  <a:srgbClr val="404040"/>
                </a:solidFill>
                <a:latin typeface="Calibri"/>
                <a:cs typeface="Calibri"/>
              </a:rPr>
              <a:t>курса.</a:t>
            </a:r>
            <a:r>
              <a:rPr sz="3400" spc="3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3400" spc="-15" dirty="0">
                <a:solidFill>
                  <a:srgbClr val="404040"/>
                </a:solidFill>
                <a:latin typeface="Calibri"/>
                <a:cs typeface="Calibri"/>
              </a:rPr>
              <a:t>Позволяет:</a:t>
            </a:r>
            <a:endParaRPr sz="340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249420" marR="5080" indent="-287020">
              <a:lnSpc>
                <a:spcPct val="100000"/>
              </a:lnSpc>
              <a:spcBef>
                <a:spcPts val="95"/>
              </a:spcBef>
              <a:buFont typeface="Wingdings"/>
              <a:buChar char=""/>
              <a:tabLst>
                <a:tab pos="4250055" algn="l"/>
              </a:tabLst>
            </a:pPr>
            <a:r>
              <a:rPr spc="-15" dirty="0"/>
              <a:t>Проводить </a:t>
            </a:r>
            <a:r>
              <a:rPr spc="-5" dirty="0"/>
              <a:t>индивидуальные и </a:t>
            </a:r>
            <a:r>
              <a:rPr spc="-10" dirty="0"/>
              <a:t>групповые </a:t>
            </a:r>
            <a:r>
              <a:rPr spc="-5" dirty="0"/>
              <a:t>практические занятия, </a:t>
            </a:r>
            <a:r>
              <a:rPr spc="-15" dirty="0"/>
              <a:t>используя  </a:t>
            </a:r>
            <a:r>
              <a:rPr spc="-10" dirty="0"/>
              <a:t>метки </a:t>
            </a:r>
            <a:r>
              <a:rPr spc="-15" dirty="0"/>
              <a:t>дополненной</a:t>
            </a:r>
            <a:r>
              <a:rPr spc="10" dirty="0"/>
              <a:t> </a:t>
            </a:r>
            <a:r>
              <a:rPr spc="-10" dirty="0"/>
              <a:t>реальности.</a:t>
            </a:r>
          </a:p>
          <a:p>
            <a:pPr marL="3950335">
              <a:lnSpc>
                <a:spcPct val="100000"/>
              </a:lnSpc>
              <a:buClr>
                <a:srgbClr val="404040"/>
              </a:buClr>
              <a:buFont typeface="Wingdings"/>
              <a:buChar char=""/>
            </a:pPr>
            <a:endParaRPr spc="-10" dirty="0"/>
          </a:p>
          <a:p>
            <a:pPr marL="3950335">
              <a:lnSpc>
                <a:spcPct val="100000"/>
              </a:lnSpc>
              <a:spcBef>
                <a:spcPts val="45"/>
              </a:spcBef>
              <a:buClr>
                <a:srgbClr val="404040"/>
              </a:buClr>
              <a:buFont typeface="Wingdings"/>
              <a:buChar char=""/>
            </a:pPr>
            <a:endParaRPr sz="3550">
              <a:latin typeface="Times New Roman"/>
              <a:cs typeface="Times New Roman"/>
            </a:endParaRPr>
          </a:p>
          <a:p>
            <a:pPr marL="4465320" marR="570865" lvl="1" indent="-287020">
              <a:lnSpc>
                <a:spcPct val="100000"/>
              </a:lnSpc>
              <a:buFont typeface="Wingdings"/>
              <a:buChar char=""/>
              <a:tabLst>
                <a:tab pos="4465955" algn="l"/>
              </a:tabLst>
            </a:pPr>
            <a:r>
              <a:rPr sz="2800" spc="-5" dirty="0">
                <a:solidFill>
                  <a:srgbClr val="404040"/>
                </a:solidFill>
                <a:latin typeface="Calibri"/>
                <a:cs typeface="Calibri"/>
              </a:rPr>
              <a:t>Организовывать </a:t>
            </a:r>
            <a:r>
              <a:rPr sz="2800" spc="-15" dirty="0">
                <a:solidFill>
                  <a:srgbClr val="404040"/>
                </a:solidFill>
                <a:latin typeface="Calibri"/>
                <a:cs typeface="Calibri"/>
              </a:rPr>
              <a:t>самостоятельную </a:t>
            </a:r>
            <a:r>
              <a:rPr sz="2800" spc="-10" dirty="0">
                <a:solidFill>
                  <a:srgbClr val="404040"/>
                </a:solidFill>
                <a:latin typeface="Calibri"/>
                <a:cs typeface="Calibri"/>
              </a:rPr>
              <a:t>работу учеников </a:t>
            </a:r>
            <a:r>
              <a:rPr sz="2800" spc="-15" dirty="0">
                <a:solidFill>
                  <a:srgbClr val="404040"/>
                </a:solidFill>
                <a:latin typeface="Calibri"/>
                <a:cs typeface="Calibri"/>
              </a:rPr>
              <a:t>как </a:t>
            </a:r>
            <a:r>
              <a:rPr sz="2800" spc="-5" dirty="0">
                <a:solidFill>
                  <a:srgbClr val="404040"/>
                </a:solidFill>
                <a:latin typeface="Calibri"/>
                <a:cs typeface="Calibri"/>
              </a:rPr>
              <a:t>в классе, так и  </a:t>
            </a:r>
            <a:r>
              <a:rPr sz="2800" spc="-15" dirty="0">
                <a:solidFill>
                  <a:srgbClr val="404040"/>
                </a:solidFill>
                <a:latin typeface="Calibri"/>
                <a:cs typeface="Calibri"/>
              </a:rPr>
              <a:t>дома </a:t>
            </a:r>
            <a:r>
              <a:rPr sz="2800" spc="-5" dirty="0">
                <a:solidFill>
                  <a:srgbClr val="404040"/>
                </a:solidFill>
                <a:latin typeface="Calibri"/>
                <a:cs typeface="Calibri"/>
              </a:rPr>
              <a:t>(в </a:t>
            </a:r>
            <a:r>
              <a:rPr sz="2800" spc="-20" dirty="0">
                <a:solidFill>
                  <a:srgbClr val="404040"/>
                </a:solidFill>
                <a:latin typeface="Calibri"/>
                <a:cs typeface="Calibri"/>
              </a:rPr>
              <a:t>том </a:t>
            </a:r>
            <a:r>
              <a:rPr sz="2800" spc="-5" dirty="0">
                <a:solidFill>
                  <a:srgbClr val="404040"/>
                </a:solidFill>
                <a:latin typeface="Calibri"/>
                <a:cs typeface="Calibri"/>
              </a:rPr>
              <a:t>числе </a:t>
            </a:r>
            <a:r>
              <a:rPr sz="2800" spc="-10" dirty="0">
                <a:solidFill>
                  <a:srgbClr val="404040"/>
                </a:solidFill>
                <a:latin typeface="Calibri"/>
                <a:cs typeface="Calibri"/>
              </a:rPr>
              <a:t>для дистанционного</a:t>
            </a:r>
            <a:r>
              <a:rPr sz="2800" spc="5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404040"/>
                </a:solidFill>
                <a:latin typeface="Calibri"/>
                <a:cs typeface="Calibri"/>
              </a:rPr>
              <a:t>обучения).</a:t>
            </a:r>
            <a:endParaRPr sz="2800">
              <a:latin typeface="Calibri"/>
              <a:cs typeface="Calibri"/>
            </a:endParaRPr>
          </a:p>
          <a:p>
            <a:pPr marL="3950335" lvl="1">
              <a:lnSpc>
                <a:spcPct val="100000"/>
              </a:lnSpc>
              <a:buClr>
                <a:srgbClr val="404040"/>
              </a:buClr>
              <a:buFont typeface="Wingdings"/>
              <a:buChar char=""/>
            </a:pPr>
            <a:endParaRPr sz="2800">
              <a:latin typeface="Calibri"/>
              <a:cs typeface="Calibri"/>
            </a:endParaRPr>
          </a:p>
          <a:p>
            <a:pPr marL="3950335" lvl="1">
              <a:lnSpc>
                <a:spcPct val="100000"/>
              </a:lnSpc>
              <a:spcBef>
                <a:spcPts val="10"/>
              </a:spcBef>
              <a:buClr>
                <a:srgbClr val="404040"/>
              </a:buClr>
              <a:buFont typeface="Wingdings"/>
              <a:buChar char=""/>
            </a:pPr>
            <a:endParaRPr sz="3300">
              <a:latin typeface="Times New Roman"/>
              <a:cs typeface="Times New Roman"/>
            </a:endParaRPr>
          </a:p>
          <a:p>
            <a:pPr marL="4465320" marR="802640" lvl="1" indent="-287020">
              <a:lnSpc>
                <a:spcPct val="100000"/>
              </a:lnSpc>
              <a:buFont typeface="Wingdings"/>
              <a:buChar char=""/>
              <a:tabLst>
                <a:tab pos="4465955" algn="l"/>
              </a:tabLst>
            </a:pPr>
            <a:r>
              <a:rPr sz="2800" spc="-15" dirty="0">
                <a:solidFill>
                  <a:srgbClr val="404040"/>
                </a:solidFill>
                <a:latin typeface="Calibri"/>
                <a:cs typeface="Calibri"/>
              </a:rPr>
              <a:t>Проводить наглядные </a:t>
            </a:r>
            <a:r>
              <a:rPr sz="2800" spc="-5" dirty="0">
                <a:solidFill>
                  <a:srgbClr val="404040"/>
                </a:solidFill>
                <a:latin typeface="Calibri"/>
                <a:cs typeface="Calibri"/>
              </a:rPr>
              <a:t>3D- </a:t>
            </a:r>
            <a:r>
              <a:rPr sz="2800" spc="-10" dirty="0">
                <a:solidFill>
                  <a:srgbClr val="404040"/>
                </a:solidFill>
                <a:latin typeface="Calibri"/>
                <a:cs typeface="Calibri"/>
              </a:rPr>
              <a:t>демонстрации </a:t>
            </a:r>
            <a:r>
              <a:rPr sz="2800" spc="-5" dirty="0">
                <a:solidFill>
                  <a:srgbClr val="404040"/>
                </a:solidFill>
                <a:latin typeface="Calibri"/>
                <a:cs typeface="Calibri"/>
              </a:rPr>
              <a:t>физических </a:t>
            </a:r>
            <a:r>
              <a:rPr sz="2800" spc="-10" dirty="0">
                <a:solidFill>
                  <a:srgbClr val="404040"/>
                </a:solidFill>
                <a:latin typeface="Calibri"/>
                <a:cs typeface="Calibri"/>
              </a:rPr>
              <a:t>процессов </a:t>
            </a:r>
            <a:r>
              <a:rPr sz="2800" spc="-5" dirty="0">
                <a:solidFill>
                  <a:srgbClr val="404040"/>
                </a:solidFill>
                <a:latin typeface="Calibri"/>
                <a:cs typeface="Calibri"/>
              </a:rPr>
              <a:t>и  </a:t>
            </a:r>
            <a:r>
              <a:rPr sz="2800" spc="-10" dirty="0">
                <a:solidFill>
                  <a:srgbClr val="404040"/>
                </a:solidFill>
                <a:latin typeface="Calibri"/>
                <a:cs typeface="Calibri"/>
              </a:rPr>
              <a:t>явлений </a:t>
            </a:r>
            <a:r>
              <a:rPr sz="2800" spc="-5" dirty="0">
                <a:solidFill>
                  <a:srgbClr val="404040"/>
                </a:solidFill>
                <a:latin typeface="Calibri"/>
                <a:cs typeface="Calibri"/>
              </a:rPr>
              <a:t>без </a:t>
            </a:r>
            <a:r>
              <a:rPr sz="2800" spc="-10" dirty="0">
                <a:solidFill>
                  <a:srgbClr val="404040"/>
                </a:solidFill>
                <a:latin typeface="Calibri"/>
                <a:cs typeface="Calibri"/>
              </a:rPr>
              <a:t>использования штатного лабораторного</a:t>
            </a:r>
            <a:r>
              <a:rPr sz="2800" spc="5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800" spc="-20" dirty="0">
                <a:solidFill>
                  <a:srgbClr val="404040"/>
                </a:solidFill>
                <a:latin typeface="Calibri"/>
                <a:cs typeface="Calibri"/>
              </a:rPr>
              <a:t>оборудования.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" y="5856732"/>
            <a:ext cx="4904230" cy="466953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3031998" y="10859134"/>
            <a:ext cx="1917064" cy="2600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05"/>
              </a:lnSpc>
            </a:pPr>
            <a:r>
              <a:rPr lang="ru-RU" sz="2000" spc="-15" dirty="0">
                <a:solidFill>
                  <a:srgbClr val="0A536F"/>
                </a:solidFill>
                <a:latin typeface="Calibri"/>
                <a:cs typeface="Calibri"/>
              </a:rPr>
              <a:t>8-904-38-072-62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264658" y="10859134"/>
            <a:ext cx="1881505" cy="280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05"/>
              </a:lnSpc>
            </a:pPr>
            <a:r>
              <a:rPr sz="2000" spc="-20" dirty="0">
                <a:solidFill>
                  <a:srgbClr val="0A536F"/>
                </a:solidFill>
                <a:latin typeface="Calibri"/>
                <a:cs typeface="Calibri"/>
                <a:hlinkClick r:id="rId3"/>
              </a:rPr>
              <a:t>www.funreality.ru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xfrm>
            <a:off x="7403082" y="10859134"/>
            <a:ext cx="2274317" cy="2600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05"/>
              </a:lnSpc>
            </a:pPr>
            <a:r>
              <a:rPr lang="ru-RU" u="sng" dirty="0">
                <a:hlinkClick r:id="rId4"/>
              </a:rPr>
              <a:t>gospay@totexpert.ru</a:t>
            </a: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56745">
              <a:lnSpc>
                <a:spcPct val="100000"/>
              </a:lnSpc>
              <a:spcBef>
                <a:spcPts val="100"/>
              </a:spcBef>
            </a:pPr>
            <a:r>
              <a:rPr spc="-35" dirty="0"/>
              <a:t>КОМУ</a:t>
            </a:r>
            <a:r>
              <a:rPr spc="-85" dirty="0"/>
              <a:t> </a:t>
            </a:r>
            <a:r>
              <a:rPr spc="-50" dirty="0"/>
              <a:t>ПОДХОДИТ</a:t>
            </a:r>
          </a:p>
        </p:txBody>
      </p:sp>
      <p:sp>
        <p:nvSpPr>
          <p:cNvPr id="3" name="object 3"/>
          <p:cNvSpPr/>
          <p:nvPr/>
        </p:nvSpPr>
        <p:spPr>
          <a:xfrm>
            <a:off x="864108" y="1972055"/>
            <a:ext cx="4681728" cy="27264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841235" y="1972055"/>
            <a:ext cx="4680204" cy="272643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2746735" y="1972055"/>
            <a:ext cx="4680203" cy="272643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71524" y="5236591"/>
            <a:ext cx="4505325" cy="386587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25" dirty="0">
                <a:latin typeface="Segoe UI"/>
                <a:cs typeface="Segoe UI"/>
              </a:rPr>
              <a:t>ШКОЛАМ</a:t>
            </a:r>
            <a:endParaRPr sz="2800">
              <a:latin typeface="Segoe UI"/>
              <a:cs typeface="Segoe UI"/>
            </a:endParaRPr>
          </a:p>
          <a:p>
            <a:pPr marL="12700" marR="5080" algn="just">
              <a:lnSpc>
                <a:spcPct val="100000"/>
              </a:lnSpc>
            </a:pPr>
            <a:r>
              <a:rPr sz="2800" spc="-10" dirty="0">
                <a:solidFill>
                  <a:srgbClr val="333333"/>
                </a:solidFill>
                <a:latin typeface="Segoe UI"/>
                <a:cs typeface="Segoe UI"/>
              </a:rPr>
              <a:t>Использование продукта </a:t>
            </a:r>
            <a:r>
              <a:rPr sz="2800" spc="-5" dirty="0">
                <a:solidFill>
                  <a:srgbClr val="333333"/>
                </a:solidFill>
                <a:latin typeface="Segoe UI"/>
                <a:cs typeface="Segoe UI"/>
              </a:rPr>
              <a:t>в  </a:t>
            </a:r>
            <a:r>
              <a:rPr sz="2800" spc="-10" dirty="0">
                <a:solidFill>
                  <a:srgbClr val="333333"/>
                </a:solidFill>
                <a:latin typeface="Segoe UI"/>
                <a:cs typeface="Segoe UI"/>
              </a:rPr>
              <a:t>формате </a:t>
            </a:r>
            <a:r>
              <a:rPr sz="2800" dirty="0">
                <a:solidFill>
                  <a:srgbClr val="333333"/>
                </a:solidFill>
                <a:latin typeface="Segoe UI"/>
                <a:cs typeface="Segoe UI"/>
              </a:rPr>
              <a:t>3D-классов </a:t>
            </a:r>
            <a:r>
              <a:rPr sz="2800" spc="-5" dirty="0">
                <a:solidFill>
                  <a:srgbClr val="333333"/>
                </a:solidFill>
                <a:latin typeface="Segoe UI"/>
                <a:cs typeface="Segoe UI"/>
              </a:rPr>
              <a:t>на</a:t>
            </a:r>
            <a:r>
              <a:rPr sz="2800" spc="-90" dirty="0">
                <a:solidFill>
                  <a:srgbClr val="333333"/>
                </a:solidFill>
                <a:latin typeface="Segoe UI"/>
                <a:cs typeface="Segoe UI"/>
              </a:rPr>
              <a:t> </a:t>
            </a:r>
            <a:r>
              <a:rPr sz="2800" dirty="0">
                <a:solidFill>
                  <a:srgbClr val="333333"/>
                </a:solidFill>
                <a:latin typeface="Segoe UI"/>
                <a:cs typeface="Segoe UI"/>
              </a:rPr>
              <a:t>20-  </a:t>
            </a:r>
            <a:r>
              <a:rPr sz="2800" spc="-5" dirty="0">
                <a:solidFill>
                  <a:srgbClr val="333333"/>
                </a:solidFill>
                <a:latin typeface="Segoe UI"/>
                <a:cs typeface="Segoe UI"/>
              </a:rPr>
              <a:t>30 </a:t>
            </a:r>
            <a:r>
              <a:rPr sz="2800" spc="-10" dirty="0">
                <a:solidFill>
                  <a:srgbClr val="333333"/>
                </a:solidFill>
                <a:latin typeface="Segoe UI"/>
                <a:cs typeface="Segoe UI"/>
              </a:rPr>
              <a:t>учеников, </a:t>
            </a:r>
            <a:r>
              <a:rPr sz="2800" spc="-5" dirty="0">
                <a:solidFill>
                  <a:srgbClr val="333333"/>
                </a:solidFill>
                <a:latin typeface="Segoe UI"/>
                <a:cs typeface="Segoe UI"/>
              </a:rPr>
              <a:t>как</a:t>
            </a:r>
            <a:r>
              <a:rPr sz="2800" dirty="0">
                <a:solidFill>
                  <a:srgbClr val="333333"/>
                </a:solidFill>
                <a:latin typeface="Segoe UI"/>
                <a:cs typeface="Segoe UI"/>
              </a:rPr>
              <a:t> </a:t>
            </a:r>
            <a:r>
              <a:rPr sz="2800" spc="-10" dirty="0">
                <a:solidFill>
                  <a:srgbClr val="333333"/>
                </a:solidFill>
                <a:latin typeface="Segoe UI"/>
                <a:cs typeface="Segoe UI"/>
              </a:rPr>
              <a:t>на</a:t>
            </a:r>
            <a:endParaRPr sz="2800">
              <a:latin typeface="Segoe UI"/>
              <a:cs typeface="Segoe UI"/>
            </a:endParaRPr>
          </a:p>
          <a:p>
            <a:pPr marL="12700" marR="85090">
              <a:lnSpc>
                <a:spcPct val="100000"/>
              </a:lnSpc>
            </a:pPr>
            <a:r>
              <a:rPr sz="2800" spc="-20" dirty="0">
                <a:solidFill>
                  <a:srgbClr val="333333"/>
                </a:solidFill>
                <a:latin typeface="Segoe UI"/>
                <a:cs typeface="Segoe UI"/>
              </a:rPr>
              <a:t>оборудовании </a:t>
            </a:r>
            <a:r>
              <a:rPr sz="2800" spc="-25" dirty="0">
                <a:solidFill>
                  <a:srgbClr val="333333"/>
                </a:solidFill>
                <a:latin typeface="Segoe UI"/>
                <a:cs typeface="Segoe UI"/>
              </a:rPr>
              <a:t>уже  </a:t>
            </a:r>
            <a:r>
              <a:rPr sz="2800" spc="-10" dirty="0">
                <a:solidFill>
                  <a:srgbClr val="333333"/>
                </a:solidFill>
                <a:latin typeface="Segoe UI"/>
                <a:cs typeface="Segoe UI"/>
              </a:rPr>
              <a:t>имеющемся </a:t>
            </a:r>
            <a:r>
              <a:rPr sz="2800" spc="-5" dirty="0">
                <a:solidFill>
                  <a:srgbClr val="333333"/>
                </a:solidFill>
                <a:latin typeface="Segoe UI"/>
                <a:cs typeface="Segoe UI"/>
              </a:rPr>
              <a:t>в </a:t>
            </a:r>
            <a:r>
              <a:rPr sz="2800" spc="-15" dirty="0">
                <a:solidFill>
                  <a:srgbClr val="333333"/>
                </a:solidFill>
                <a:latin typeface="Segoe UI"/>
                <a:cs typeface="Segoe UI"/>
              </a:rPr>
              <a:t>школе, </a:t>
            </a:r>
            <a:r>
              <a:rPr sz="2800" spc="-10" dirty="0">
                <a:solidFill>
                  <a:srgbClr val="333333"/>
                </a:solidFill>
                <a:latin typeface="Segoe UI"/>
                <a:cs typeface="Segoe UI"/>
              </a:rPr>
              <a:t>так </a:t>
            </a:r>
            <a:r>
              <a:rPr sz="2800" spc="-5" dirty="0">
                <a:solidFill>
                  <a:srgbClr val="333333"/>
                </a:solidFill>
                <a:latin typeface="Segoe UI"/>
                <a:cs typeface="Segoe UI"/>
              </a:rPr>
              <a:t>и  поставляемом </a:t>
            </a:r>
            <a:r>
              <a:rPr sz="2800" spc="-15" dirty="0">
                <a:solidFill>
                  <a:srgbClr val="333333"/>
                </a:solidFill>
                <a:latin typeface="Segoe UI"/>
                <a:cs typeface="Segoe UI"/>
              </a:rPr>
              <a:t>отдельно, </a:t>
            </a:r>
            <a:r>
              <a:rPr sz="2800" spc="-5" dirty="0">
                <a:solidFill>
                  <a:srgbClr val="333333"/>
                </a:solidFill>
                <a:latin typeface="Segoe UI"/>
                <a:cs typeface="Segoe UI"/>
              </a:rPr>
              <a:t>в  </a:t>
            </a:r>
            <a:r>
              <a:rPr sz="2800" spc="-20" dirty="0">
                <a:solidFill>
                  <a:srgbClr val="333333"/>
                </a:solidFill>
                <a:latin typeface="Segoe UI"/>
                <a:cs typeface="Segoe UI"/>
              </a:rPr>
              <a:t>том </a:t>
            </a:r>
            <a:r>
              <a:rPr sz="2800" spc="-5" dirty="0">
                <a:solidFill>
                  <a:srgbClr val="333333"/>
                </a:solidFill>
                <a:latin typeface="Segoe UI"/>
                <a:cs typeface="Segoe UI"/>
              </a:rPr>
              <a:t>числе в </a:t>
            </a:r>
            <a:r>
              <a:rPr sz="2800" spc="-10" dirty="0">
                <a:solidFill>
                  <a:srgbClr val="333333"/>
                </a:solidFill>
                <a:latin typeface="Segoe UI"/>
                <a:cs typeface="Segoe UI"/>
              </a:rPr>
              <a:t>формате</a:t>
            </a:r>
            <a:r>
              <a:rPr sz="2800" spc="-30" dirty="0">
                <a:solidFill>
                  <a:srgbClr val="333333"/>
                </a:solidFill>
                <a:latin typeface="Segoe UI"/>
                <a:cs typeface="Segoe UI"/>
              </a:rPr>
              <a:t> </a:t>
            </a:r>
            <a:r>
              <a:rPr sz="2800" spc="-5" dirty="0">
                <a:solidFill>
                  <a:srgbClr val="333333"/>
                </a:solidFill>
                <a:latin typeface="Segoe UI"/>
                <a:cs typeface="Segoe UI"/>
              </a:rPr>
              <a:t>3D-</a:t>
            </a:r>
            <a:endParaRPr sz="2800">
              <a:latin typeface="Segoe UI"/>
              <a:cs typeface="Segoe UI"/>
            </a:endParaRPr>
          </a:p>
          <a:p>
            <a:pPr marL="12700">
              <a:lnSpc>
                <a:spcPct val="100000"/>
              </a:lnSpc>
            </a:pPr>
            <a:r>
              <a:rPr sz="2800" spc="-10" dirty="0">
                <a:solidFill>
                  <a:srgbClr val="333333"/>
                </a:solidFill>
                <a:latin typeface="Segoe UI"/>
                <a:cs typeface="Segoe UI"/>
              </a:rPr>
              <a:t>стерео </a:t>
            </a:r>
            <a:r>
              <a:rPr sz="2800" spc="-5" dirty="0">
                <a:solidFill>
                  <a:srgbClr val="333333"/>
                </a:solidFill>
                <a:latin typeface="Segoe UI"/>
                <a:cs typeface="Segoe UI"/>
              </a:rPr>
              <a:t>(как в</a:t>
            </a:r>
            <a:r>
              <a:rPr sz="2800" spc="-20" dirty="0">
                <a:solidFill>
                  <a:srgbClr val="333333"/>
                </a:solidFill>
                <a:latin typeface="Segoe UI"/>
                <a:cs typeface="Segoe UI"/>
              </a:rPr>
              <a:t> </a:t>
            </a:r>
            <a:r>
              <a:rPr sz="2800" spc="-10" dirty="0">
                <a:solidFill>
                  <a:srgbClr val="333333"/>
                </a:solidFill>
                <a:latin typeface="Segoe UI"/>
                <a:cs typeface="Segoe UI"/>
              </a:rPr>
              <a:t>кино).</a:t>
            </a:r>
            <a:endParaRPr sz="2800">
              <a:latin typeface="Segoe UI"/>
              <a:cs typeface="Segoe U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819400" y="10859133"/>
            <a:ext cx="1917064" cy="2600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05"/>
              </a:lnSpc>
            </a:pPr>
            <a:r>
              <a:rPr lang="ru-RU" sz="2000" spc="-20" dirty="0">
                <a:solidFill>
                  <a:srgbClr val="0A536F"/>
                </a:solidFill>
                <a:latin typeface="Calibri"/>
                <a:cs typeface="Calibri"/>
              </a:rPr>
              <a:t>8-904-8-072-6</a:t>
            </a:r>
            <a:r>
              <a:rPr lang="ru-RU" sz="2000" dirty="0">
                <a:latin typeface="Calibri"/>
                <a:cs typeface="Calibri"/>
              </a:rPr>
              <a:t>2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264658" y="10859134"/>
            <a:ext cx="1881505" cy="2600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05"/>
              </a:lnSpc>
            </a:pPr>
            <a:r>
              <a:rPr sz="2000" spc="-20" dirty="0">
                <a:solidFill>
                  <a:srgbClr val="0A536F"/>
                </a:solidFill>
                <a:latin typeface="Calibri"/>
                <a:cs typeface="Calibri"/>
                <a:hlinkClick r:id="rId5"/>
              </a:rPr>
              <a:t>www.funreality.ru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xfrm>
            <a:off x="7403082" y="10859133"/>
            <a:ext cx="2502917" cy="2600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05"/>
              </a:lnSpc>
            </a:pPr>
            <a:r>
              <a:rPr lang="ru-RU" u="sng" dirty="0">
                <a:hlinkClick r:id="rId6"/>
              </a:rPr>
              <a:t>gospay@totexpert.ru</a:t>
            </a:r>
            <a:endParaRPr dirty="0"/>
          </a:p>
        </p:txBody>
      </p:sp>
      <p:sp>
        <p:nvSpPr>
          <p:cNvPr id="7" name="object 7"/>
          <p:cNvSpPr txBox="1"/>
          <p:nvPr/>
        </p:nvSpPr>
        <p:spPr>
          <a:xfrm>
            <a:off x="6921500" y="5221351"/>
            <a:ext cx="4441190" cy="39528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10" dirty="0">
                <a:latin typeface="Calibri"/>
                <a:cs typeface="Calibri"/>
              </a:rPr>
              <a:t>УЧИТЕЛЯМ</a:t>
            </a:r>
            <a:endParaRPr sz="2800">
              <a:latin typeface="Calibri"/>
              <a:cs typeface="Calibri"/>
            </a:endParaRPr>
          </a:p>
          <a:p>
            <a:pPr marL="12700" marR="196215">
              <a:lnSpc>
                <a:spcPct val="100000"/>
              </a:lnSpc>
            </a:pPr>
            <a:r>
              <a:rPr sz="2800" spc="-10" dirty="0">
                <a:latin typeface="Calibri"/>
                <a:cs typeface="Calibri"/>
              </a:rPr>
              <a:t>Позволяет </a:t>
            </a:r>
            <a:r>
              <a:rPr sz="2800" spc="-20" dirty="0">
                <a:latin typeface="Calibri"/>
                <a:cs typeface="Calibri"/>
              </a:rPr>
              <a:t>преподавателю  </a:t>
            </a:r>
            <a:r>
              <a:rPr sz="2800" spc="-15" dirty="0">
                <a:latin typeface="Calibri"/>
                <a:cs typeface="Calibri"/>
              </a:rPr>
              <a:t>проводить </a:t>
            </a:r>
            <a:r>
              <a:rPr sz="2800" spc="-20" dirty="0">
                <a:latin typeface="Calibri"/>
                <a:cs typeface="Calibri"/>
              </a:rPr>
              <a:t>увлекательные</a:t>
            </a:r>
            <a:r>
              <a:rPr sz="2800" spc="-1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и</a:t>
            </a:r>
            <a:endParaRPr sz="28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sz="2800" spc="-20" dirty="0">
                <a:latin typeface="Calibri"/>
                <a:cs typeface="Calibri"/>
              </a:rPr>
              <a:t>наглядные </a:t>
            </a:r>
            <a:r>
              <a:rPr sz="2800" spc="-10" dirty="0">
                <a:latin typeface="Calibri"/>
                <a:cs typeface="Calibri"/>
              </a:rPr>
              <a:t>3D-демонстрации  физических процессов </a:t>
            </a:r>
            <a:r>
              <a:rPr sz="2800" spc="-5" dirty="0">
                <a:latin typeface="Calibri"/>
                <a:cs typeface="Calibri"/>
              </a:rPr>
              <a:t>и  </a:t>
            </a:r>
            <a:r>
              <a:rPr sz="2800" spc="-10" dirty="0">
                <a:latin typeface="Calibri"/>
                <a:cs typeface="Calibri"/>
              </a:rPr>
              <a:t>явлений </a:t>
            </a:r>
            <a:r>
              <a:rPr sz="2800" spc="-5" dirty="0">
                <a:latin typeface="Calibri"/>
                <a:cs typeface="Calibri"/>
              </a:rPr>
              <a:t>на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классных</a:t>
            </a:r>
            <a:endParaRPr sz="2800">
              <a:latin typeface="Calibri"/>
              <a:cs typeface="Calibri"/>
            </a:endParaRPr>
          </a:p>
          <a:p>
            <a:pPr marL="12700" marR="814069">
              <a:lnSpc>
                <a:spcPct val="100000"/>
              </a:lnSpc>
            </a:pPr>
            <a:r>
              <a:rPr sz="2800" spc="-10" dirty="0">
                <a:latin typeface="Calibri"/>
                <a:cs typeface="Calibri"/>
              </a:rPr>
              <a:t>теоретических </a:t>
            </a:r>
            <a:r>
              <a:rPr sz="2800" spc="-5" dirty="0">
                <a:latin typeface="Calibri"/>
                <a:cs typeface="Calibri"/>
              </a:rPr>
              <a:t>занятиях  </a:t>
            </a:r>
            <a:r>
              <a:rPr sz="2800" spc="-15" dirty="0">
                <a:latin typeface="Calibri"/>
                <a:cs typeface="Calibri"/>
              </a:rPr>
              <a:t>одновременно</a:t>
            </a:r>
            <a:r>
              <a:rPr sz="2800" spc="-3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всем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ts val="4045"/>
              </a:lnSpc>
            </a:pPr>
            <a:r>
              <a:rPr sz="2800" spc="-10" dirty="0">
                <a:latin typeface="Calibri"/>
                <a:cs typeface="Calibri"/>
              </a:rPr>
              <a:t>ученикам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класса</a:t>
            </a:r>
            <a:r>
              <a:rPr sz="3400" spc="-5" dirty="0">
                <a:latin typeface="Calibri"/>
                <a:cs typeface="Calibri"/>
              </a:rPr>
              <a:t>.</a:t>
            </a:r>
            <a:endParaRPr sz="34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2825730" y="5221351"/>
            <a:ext cx="4524375" cy="30124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1847850">
              <a:lnSpc>
                <a:spcPct val="100000"/>
              </a:lnSpc>
              <a:spcBef>
                <a:spcPts val="95"/>
              </a:spcBef>
            </a:pPr>
            <a:r>
              <a:rPr sz="2800" b="1" spc="-20" dirty="0">
                <a:latin typeface="Calibri"/>
                <a:cs typeface="Calibri"/>
              </a:rPr>
              <a:t>ШКОЛЬНИКАМ</a:t>
            </a:r>
            <a:r>
              <a:rPr sz="2800" b="1" spc="-60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И  </a:t>
            </a:r>
            <a:r>
              <a:rPr sz="2800" b="1" spc="-15" dirty="0">
                <a:latin typeface="Calibri"/>
                <a:cs typeface="Calibri"/>
              </a:rPr>
              <a:t>РОДИТЕЛЯМ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2800" spc="-10" dirty="0">
                <a:latin typeface="Calibri"/>
                <a:cs typeface="Calibri"/>
              </a:rPr>
              <a:t>Возможность</a:t>
            </a:r>
            <a:endParaRPr sz="28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sz="2800" spc="-15" dirty="0">
                <a:latin typeface="Calibri"/>
                <a:cs typeface="Calibri"/>
              </a:rPr>
              <a:t>самостоятельного </a:t>
            </a:r>
            <a:r>
              <a:rPr sz="2800" spc="-5" dirty="0">
                <a:latin typeface="Calibri"/>
                <a:cs typeface="Calibri"/>
              </a:rPr>
              <a:t>изучения  </a:t>
            </a:r>
            <a:r>
              <a:rPr sz="2800" spc="-10" dirty="0">
                <a:latin typeface="Calibri"/>
                <a:cs typeface="Calibri"/>
              </a:rPr>
              <a:t>материалов учениками дома,  </a:t>
            </a:r>
            <a:r>
              <a:rPr sz="2800" spc="-5" dirty="0">
                <a:latin typeface="Calibri"/>
                <a:cs typeface="Calibri"/>
              </a:rPr>
              <a:t>в </a:t>
            </a:r>
            <a:r>
              <a:rPr sz="2800" spc="-20" dirty="0">
                <a:latin typeface="Calibri"/>
                <a:cs typeface="Calibri"/>
              </a:rPr>
              <a:t>том </a:t>
            </a:r>
            <a:r>
              <a:rPr sz="2800" spc="-5" dirty="0">
                <a:latin typeface="Calibri"/>
                <a:cs typeface="Calibri"/>
              </a:rPr>
              <a:t>числе</a:t>
            </a:r>
            <a:r>
              <a:rPr sz="2800" spc="2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для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2800" spc="-10" dirty="0">
                <a:latin typeface="Calibri"/>
                <a:cs typeface="Calibri"/>
              </a:rPr>
              <a:t>дистанционного</a:t>
            </a:r>
            <a:r>
              <a:rPr sz="2800" spc="-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обучения.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56745">
              <a:lnSpc>
                <a:spcPct val="100000"/>
              </a:lnSpc>
              <a:spcBef>
                <a:spcPts val="100"/>
              </a:spcBef>
            </a:pPr>
            <a:r>
              <a:rPr spc="-35" dirty="0"/>
              <a:t>КОМУ</a:t>
            </a:r>
            <a:r>
              <a:rPr spc="-85" dirty="0"/>
              <a:t> </a:t>
            </a:r>
            <a:r>
              <a:rPr spc="-50" dirty="0"/>
              <a:t>ПОДХОДИТ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71524" y="5222875"/>
            <a:ext cx="4426585" cy="30124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603250">
              <a:lnSpc>
                <a:spcPct val="100000"/>
              </a:lnSpc>
              <a:spcBef>
                <a:spcPts val="95"/>
              </a:spcBef>
            </a:pPr>
            <a:r>
              <a:rPr sz="2800" b="1" spc="-10" dirty="0">
                <a:latin typeface="Calibri"/>
                <a:cs typeface="Calibri"/>
              </a:rPr>
              <a:t>УЧЕБНЫМ ЗАВЕДЕНИЯМ  </a:t>
            </a:r>
            <a:r>
              <a:rPr sz="2800" b="1" spc="-5" dirty="0">
                <a:latin typeface="Calibri"/>
                <a:cs typeface="Calibri"/>
              </a:rPr>
              <a:t>БЕЗ</a:t>
            </a:r>
            <a:r>
              <a:rPr sz="2800" b="1" spc="-10" dirty="0">
                <a:latin typeface="Calibri"/>
                <a:cs typeface="Calibri"/>
              </a:rPr>
              <a:t> </a:t>
            </a:r>
            <a:r>
              <a:rPr sz="2800" b="1" spc="-30" dirty="0">
                <a:latin typeface="Calibri"/>
                <a:cs typeface="Calibri"/>
              </a:rPr>
              <a:t>ОБОРУДОВАНИЯ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2800" spc="-10" dirty="0">
                <a:latin typeface="Calibri"/>
                <a:cs typeface="Calibri"/>
              </a:rPr>
              <a:t>Позволяет</a:t>
            </a:r>
            <a:r>
              <a:rPr sz="2800" spc="-2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заменить</a:t>
            </a:r>
            <a:endParaRPr sz="28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sz="2800" spc="-5" dirty="0">
                <a:latin typeface="Calibri"/>
                <a:cs typeface="Calibri"/>
              </a:rPr>
              <a:t>частично </a:t>
            </a:r>
            <a:r>
              <a:rPr sz="2800" spc="-15" dirty="0">
                <a:latin typeface="Calibri"/>
                <a:cs typeface="Calibri"/>
              </a:rPr>
              <a:t>отсутствующее  </a:t>
            </a:r>
            <a:r>
              <a:rPr sz="2800" spc="-10" dirty="0">
                <a:latin typeface="Calibri"/>
                <a:cs typeface="Calibri"/>
              </a:rPr>
              <a:t>лабораторное </a:t>
            </a:r>
            <a:r>
              <a:rPr sz="2800" spc="-20" dirty="0">
                <a:latin typeface="Calibri"/>
                <a:cs typeface="Calibri"/>
              </a:rPr>
              <a:t>оборудование  </a:t>
            </a:r>
            <a:r>
              <a:rPr sz="2800" spc="-5" dirty="0">
                <a:latin typeface="Calibri"/>
                <a:cs typeface="Calibri"/>
              </a:rPr>
              <a:t>и </a:t>
            </a:r>
            <a:r>
              <a:rPr sz="2800" spc="-10" dirty="0">
                <a:latin typeface="Calibri"/>
                <a:cs typeface="Calibri"/>
              </a:rPr>
              <a:t>печатные </a:t>
            </a:r>
            <a:r>
              <a:rPr sz="2800" spc="-5" dirty="0">
                <a:latin typeface="Calibri"/>
                <a:cs typeface="Calibri"/>
              </a:rPr>
              <a:t>учебно-  </a:t>
            </a:r>
            <a:r>
              <a:rPr sz="2800" spc="-20" dirty="0">
                <a:latin typeface="Calibri"/>
                <a:cs typeface="Calibri"/>
              </a:rPr>
              <a:t>методические</a:t>
            </a:r>
            <a:r>
              <a:rPr sz="2800" spc="-1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пособия.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691376" y="5221351"/>
            <a:ext cx="4488180" cy="42932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30" dirty="0">
                <a:latin typeface="Calibri"/>
                <a:cs typeface="Calibri"/>
              </a:rPr>
              <a:t>РЕПЕТИТОРАМ</a:t>
            </a:r>
            <a:endParaRPr sz="28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sz="2800" spc="-10" dirty="0">
                <a:latin typeface="Calibri"/>
                <a:cs typeface="Calibri"/>
              </a:rPr>
              <a:t>Позволяет </a:t>
            </a:r>
            <a:r>
              <a:rPr sz="2800" spc="-5" dirty="0">
                <a:latin typeface="Calibri"/>
                <a:cs typeface="Calibri"/>
              </a:rPr>
              <a:t>перевести занятия  на новый </a:t>
            </a:r>
            <a:r>
              <a:rPr sz="2800" spc="-20" dirty="0">
                <a:latin typeface="Calibri"/>
                <a:cs typeface="Calibri"/>
              </a:rPr>
              <a:t>увлекательный</a:t>
            </a:r>
            <a:endParaRPr sz="2800">
              <a:latin typeface="Calibri"/>
              <a:cs typeface="Calibri"/>
            </a:endParaRPr>
          </a:p>
          <a:p>
            <a:pPr marL="12700" marR="1259840">
              <a:lnSpc>
                <a:spcPct val="100000"/>
              </a:lnSpc>
            </a:pPr>
            <a:r>
              <a:rPr sz="2800" spc="-5" dirty="0">
                <a:latin typeface="Calibri"/>
                <a:cs typeface="Calibri"/>
              </a:rPr>
              <a:t>уровень, </a:t>
            </a:r>
            <a:r>
              <a:rPr sz="2800" spc="-60" dirty="0">
                <a:latin typeface="Calibri"/>
                <a:cs typeface="Calibri"/>
              </a:rPr>
              <a:t>где </a:t>
            </a:r>
            <a:r>
              <a:rPr sz="2800" spc="-5" dirty="0">
                <a:latin typeface="Calibri"/>
                <a:cs typeface="Calibri"/>
              </a:rPr>
              <a:t>ученики  </a:t>
            </a:r>
            <a:r>
              <a:rPr sz="2800" spc="-10" dirty="0">
                <a:latin typeface="Calibri"/>
                <a:cs typeface="Calibri"/>
              </a:rPr>
              <a:t>становятся</a:t>
            </a:r>
            <a:endParaRPr sz="2800">
              <a:latin typeface="Calibri"/>
              <a:cs typeface="Calibri"/>
            </a:endParaRPr>
          </a:p>
          <a:p>
            <a:pPr marL="12700" marR="1338580">
              <a:lnSpc>
                <a:spcPct val="100000"/>
              </a:lnSpc>
            </a:pPr>
            <a:r>
              <a:rPr sz="2800" spc="-10" dirty="0">
                <a:latin typeface="Calibri"/>
                <a:cs typeface="Calibri"/>
              </a:rPr>
              <a:t>непосредственными  участниками,</a:t>
            </a:r>
            <a:r>
              <a:rPr sz="2800" spc="-45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изучая</a:t>
            </a:r>
            <a:endParaRPr sz="2800">
              <a:latin typeface="Calibri"/>
              <a:cs typeface="Calibri"/>
            </a:endParaRPr>
          </a:p>
          <a:p>
            <a:pPr marL="12700" marR="867410">
              <a:lnSpc>
                <a:spcPct val="100000"/>
              </a:lnSpc>
            </a:pPr>
            <a:r>
              <a:rPr sz="2800" spc="-5" dirty="0">
                <a:latin typeface="Calibri"/>
                <a:cs typeface="Calibri"/>
              </a:rPr>
              <a:t>физические </a:t>
            </a:r>
            <a:r>
              <a:rPr sz="2800" spc="-10" dirty="0">
                <a:latin typeface="Calibri"/>
                <a:cs typeface="Calibri"/>
              </a:rPr>
              <a:t>процессы </a:t>
            </a:r>
            <a:r>
              <a:rPr sz="2800" spc="-5" dirty="0">
                <a:latin typeface="Calibri"/>
                <a:cs typeface="Calibri"/>
              </a:rPr>
              <a:t>и  </a:t>
            </a:r>
            <a:r>
              <a:rPr sz="2800" spc="-15" dirty="0">
                <a:latin typeface="Calibri"/>
                <a:cs typeface="Calibri"/>
              </a:rPr>
              <a:t>выполняя </a:t>
            </a:r>
            <a:r>
              <a:rPr sz="2800" spc="-5" dirty="0">
                <a:latin typeface="Calibri"/>
                <a:cs typeface="Calibri"/>
              </a:rPr>
              <a:t>задания в  </a:t>
            </a:r>
            <a:r>
              <a:rPr sz="2800" spc="-10" dirty="0">
                <a:latin typeface="Calibri"/>
                <a:cs typeface="Calibri"/>
              </a:rPr>
              <a:t>трехмерном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виде.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825730" y="5221351"/>
            <a:ext cx="4391660" cy="30124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15" dirty="0">
                <a:latin typeface="Calibri"/>
                <a:cs typeface="Calibri"/>
              </a:rPr>
              <a:t>ВЫПУСКНИКАМ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2800" spc="-15" dirty="0">
                <a:latin typeface="Calibri"/>
                <a:cs typeface="Calibri"/>
              </a:rPr>
              <a:t>Более </a:t>
            </a:r>
            <a:r>
              <a:rPr sz="2800" spc="-10" dirty="0">
                <a:latin typeface="Calibri"/>
                <a:cs typeface="Calibri"/>
              </a:rPr>
              <a:t>100</a:t>
            </a:r>
            <a:r>
              <a:rPr sz="2800" spc="20" dirty="0">
                <a:latin typeface="Calibri"/>
                <a:cs typeface="Calibri"/>
              </a:rPr>
              <a:t> </a:t>
            </a:r>
            <a:r>
              <a:rPr sz="2800" spc="-20" dirty="0">
                <a:latin typeface="Calibri"/>
                <a:cs typeface="Calibri"/>
              </a:rPr>
              <a:t>наглядных</a:t>
            </a:r>
            <a:endParaRPr sz="2800">
              <a:latin typeface="Calibri"/>
              <a:cs typeface="Calibri"/>
            </a:endParaRPr>
          </a:p>
          <a:p>
            <a:pPr marL="12700" marR="92710">
              <a:lnSpc>
                <a:spcPct val="100000"/>
              </a:lnSpc>
            </a:pPr>
            <a:r>
              <a:rPr sz="2800" spc="-5" dirty="0">
                <a:latin typeface="Calibri"/>
                <a:cs typeface="Calibri"/>
              </a:rPr>
              <a:t>интерактивных </a:t>
            </a:r>
            <a:r>
              <a:rPr sz="2800" spc="-10" dirty="0">
                <a:latin typeface="Calibri"/>
                <a:cs typeface="Calibri"/>
              </a:rPr>
              <a:t>материалов,  </a:t>
            </a:r>
            <a:r>
              <a:rPr sz="2800" spc="-20" dirty="0">
                <a:latin typeface="Calibri"/>
                <a:cs typeface="Calibri"/>
              </a:rPr>
              <a:t>которые </a:t>
            </a:r>
            <a:r>
              <a:rPr sz="2800" spc="-5" dirty="0">
                <a:latin typeface="Calibri"/>
                <a:cs typeface="Calibri"/>
              </a:rPr>
              <a:t>могут помочь</a:t>
            </a:r>
            <a:r>
              <a:rPr sz="2800" spc="15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в</a:t>
            </a:r>
            <a:endParaRPr sz="28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sz="2800" spc="-5" dirty="0">
                <a:latin typeface="Calibri"/>
                <a:cs typeface="Calibri"/>
              </a:rPr>
              <a:t>понимании самых сложных  </a:t>
            </a:r>
            <a:r>
              <a:rPr sz="2800" spc="-20" dirty="0">
                <a:latin typeface="Calibri"/>
                <a:cs typeface="Calibri"/>
              </a:rPr>
              <a:t>тем школьного </a:t>
            </a:r>
            <a:r>
              <a:rPr sz="2800" spc="-10" dirty="0">
                <a:latin typeface="Calibri"/>
                <a:cs typeface="Calibri"/>
              </a:rPr>
              <a:t>курса физики  при </a:t>
            </a:r>
            <a:r>
              <a:rPr sz="2800" spc="-25" dirty="0">
                <a:latin typeface="Calibri"/>
                <a:cs typeface="Calibri"/>
              </a:rPr>
              <a:t>подготовке </a:t>
            </a:r>
            <a:r>
              <a:rPr sz="2800" spc="-5" dirty="0">
                <a:latin typeface="Calibri"/>
                <a:cs typeface="Calibri"/>
              </a:rPr>
              <a:t>к </a:t>
            </a:r>
            <a:r>
              <a:rPr sz="2800" spc="-10" dirty="0">
                <a:latin typeface="Calibri"/>
                <a:cs typeface="Calibri"/>
              </a:rPr>
              <a:t>ОГЭ </a:t>
            </a:r>
            <a:r>
              <a:rPr sz="2800" spc="-5" dirty="0">
                <a:latin typeface="Calibri"/>
                <a:cs typeface="Calibri"/>
              </a:rPr>
              <a:t>и</a:t>
            </a:r>
            <a:r>
              <a:rPr sz="2800" spc="55" dirty="0">
                <a:latin typeface="Calibri"/>
                <a:cs typeface="Calibri"/>
              </a:rPr>
              <a:t> </a:t>
            </a:r>
            <a:r>
              <a:rPr sz="2800" spc="-20" dirty="0">
                <a:latin typeface="Calibri"/>
                <a:cs typeface="Calibri"/>
              </a:rPr>
              <a:t>ЕГЭ.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864108" y="1933955"/>
            <a:ext cx="4753356" cy="27675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638543" y="1929383"/>
            <a:ext cx="4680204" cy="272643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2743688" y="1929383"/>
            <a:ext cx="4753356" cy="276910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3084816" y="10859133"/>
            <a:ext cx="1917064" cy="2600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05"/>
              </a:lnSpc>
            </a:pPr>
            <a:r>
              <a:rPr lang="ru-RU" sz="2000" u="sng" dirty="0">
                <a:solidFill>
                  <a:srgbClr val="0A536F"/>
                </a:solidFill>
                <a:latin typeface="Calibri"/>
                <a:cs typeface="Calibri"/>
              </a:rPr>
              <a:t>8-904-38-072-62</a:t>
            </a:r>
            <a:endParaRPr sz="2000" u="sng" dirty="0">
              <a:solidFill>
                <a:srgbClr val="0A536F"/>
              </a:solidFill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264658" y="10859134"/>
            <a:ext cx="1881505" cy="280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05"/>
              </a:lnSpc>
            </a:pPr>
            <a:r>
              <a:rPr sz="2000" spc="-20" dirty="0">
                <a:solidFill>
                  <a:srgbClr val="0A536F"/>
                </a:solidFill>
                <a:latin typeface="Calibri"/>
                <a:cs typeface="Calibri"/>
                <a:hlinkClick r:id="rId5"/>
              </a:rPr>
              <a:t>www.funreality.ru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xfrm>
            <a:off x="7403082" y="10859133"/>
            <a:ext cx="2579117" cy="2600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05"/>
              </a:lnSpc>
            </a:pPr>
            <a:r>
              <a:rPr lang="ru-RU" u="sng" dirty="0">
                <a:hlinkClick r:id="rId6"/>
              </a:rPr>
              <a:t>gospay@totexpert.ru</a:t>
            </a: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312266" y="596900"/>
            <a:ext cx="3716654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20" dirty="0"/>
              <a:t>ГДЕ</a:t>
            </a:r>
            <a:r>
              <a:rPr spc="-80" dirty="0"/>
              <a:t> </a:t>
            </a:r>
            <a:r>
              <a:rPr spc="-90" dirty="0"/>
              <a:t>РАБОТАЕТ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231493" y="3074288"/>
            <a:ext cx="8074659" cy="46755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1402715">
              <a:lnSpc>
                <a:spcPct val="100000"/>
              </a:lnSpc>
              <a:spcBef>
                <a:spcPts val="95"/>
              </a:spcBef>
            </a:pPr>
            <a:r>
              <a:rPr sz="3400" spc="-35" dirty="0">
                <a:latin typeface="Segoe UI"/>
                <a:cs typeface="Segoe UI"/>
              </a:rPr>
              <a:t>Работа </a:t>
            </a:r>
            <a:r>
              <a:rPr sz="3400" spc="-5" dirty="0">
                <a:latin typeface="Segoe UI"/>
                <a:cs typeface="Segoe UI"/>
              </a:rPr>
              <a:t>с </a:t>
            </a:r>
            <a:r>
              <a:rPr sz="3400" spc="-20" dirty="0">
                <a:latin typeface="Segoe UI"/>
                <a:cs typeface="Segoe UI"/>
              </a:rPr>
              <a:t>комплексом </a:t>
            </a:r>
            <a:r>
              <a:rPr sz="3400" spc="-35" dirty="0">
                <a:latin typeface="Segoe UI"/>
                <a:cs typeface="Segoe UI"/>
              </a:rPr>
              <a:t>может </a:t>
            </a:r>
            <a:r>
              <a:rPr sz="3400" spc="-10" dirty="0">
                <a:latin typeface="Segoe UI"/>
                <a:cs typeface="Segoe UI"/>
              </a:rPr>
              <a:t>быть  </a:t>
            </a:r>
            <a:r>
              <a:rPr sz="3400" spc="-15" dirty="0">
                <a:latin typeface="Segoe UI"/>
                <a:cs typeface="Segoe UI"/>
              </a:rPr>
              <a:t>организована </a:t>
            </a:r>
            <a:r>
              <a:rPr sz="3400" spc="-5" dirty="0">
                <a:latin typeface="Segoe UI"/>
                <a:cs typeface="Segoe UI"/>
              </a:rPr>
              <a:t>как на</a:t>
            </a:r>
            <a:r>
              <a:rPr sz="3400" spc="5" dirty="0">
                <a:latin typeface="Segoe UI"/>
                <a:cs typeface="Segoe UI"/>
              </a:rPr>
              <a:t> </a:t>
            </a:r>
            <a:r>
              <a:rPr sz="3400" spc="-5" dirty="0">
                <a:latin typeface="Segoe UI"/>
                <a:cs typeface="Segoe UI"/>
              </a:rPr>
              <a:t>вновь</a:t>
            </a:r>
            <a:endParaRPr sz="3400">
              <a:latin typeface="Segoe UI"/>
              <a:cs typeface="Segoe UI"/>
            </a:endParaRPr>
          </a:p>
          <a:p>
            <a:pPr marL="12700" marR="5080">
              <a:lnSpc>
                <a:spcPct val="100000"/>
              </a:lnSpc>
              <a:spcBef>
                <a:spcPts val="5"/>
              </a:spcBef>
            </a:pPr>
            <a:r>
              <a:rPr sz="3400" spc="-10" dirty="0">
                <a:latin typeface="Segoe UI"/>
                <a:cs typeface="Segoe UI"/>
              </a:rPr>
              <a:t>поставляемом, так </a:t>
            </a:r>
            <a:r>
              <a:rPr sz="3400" spc="-5" dirty="0">
                <a:latin typeface="Segoe UI"/>
                <a:cs typeface="Segoe UI"/>
              </a:rPr>
              <a:t>и на </a:t>
            </a:r>
            <a:r>
              <a:rPr sz="3400" spc="-30" dirty="0">
                <a:latin typeface="Segoe UI"/>
                <a:cs typeface="Segoe UI"/>
              </a:rPr>
              <a:t>уже </a:t>
            </a:r>
            <a:r>
              <a:rPr sz="3400" spc="-10" dirty="0">
                <a:latin typeface="Segoe UI"/>
                <a:cs typeface="Segoe UI"/>
              </a:rPr>
              <a:t>имеющемся  </a:t>
            </a:r>
            <a:r>
              <a:rPr sz="3400" spc="-5" dirty="0">
                <a:latin typeface="Segoe UI"/>
                <a:cs typeface="Segoe UI"/>
              </a:rPr>
              <a:t>в </a:t>
            </a:r>
            <a:r>
              <a:rPr sz="3400" spc="-20" dirty="0">
                <a:latin typeface="Segoe UI"/>
                <a:cs typeface="Segoe UI"/>
              </a:rPr>
              <a:t>школе оборудовании, таком</a:t>
            </a:r>
            <a:r>
              <a:rPr sz="3400" spc="65" dirty="0">
                <a:latin typeface="Segoe UI"/>
                <a:cs typeface="Segoe UI"/>
              </a:rPr>
              <a:t> </a:t>
            </a:r>
            <a:r>
              <a:rPr sz="3400" spc="-10" dirty="0">
                <a:latin typeface="Segoe UI"/>
                <a:cs typeface="Segoe UI"/>
              </a:rPr>
              <a:t>как</a:t>
            </a:r>
            <a:endParaRPr sz="3400">
              <a:latin typeface="Segoe UI"/>
              <a:cs typeface="Segoe UI"/>
            </a:endParaRPr>
          </a:p>
          <a:p>
            <a:pPr marL="12700" marR="680720">
              <a:lnSpc>
                <a:spcPct val="99400"/>
              </a:lnSpc>
              <a:spcBef>
                <a:spcPts val="20"/>
              </a:spcBef>
            </a:pPr>
            <a:r>
              <a:rPr sz="3400" spc="-15" dirty="0">
                <a:latin typeface="Segoe UI"/>
                <a:cs typeface="Segoe UI"/>
              </a:rPr>
              <a:t>интерактивные </a:t>
            </a:r>
            <a:r>
              <a:rPr sz="3400" spc="-5" dirty="0">
                <a:latin typeface="Segoe UI"/>
                <a:cs typeface="Segoe UI"/>
              </a:rPr>
              <a:t>доски, </a:t>
            </a:r>
            <a:r>
              <a:rPr sz="3400" spc="-10" dirty="0">
                <a:latin typeface="Segoe UI"/>
                <a:cs typeface="Segoe UI"/>
              </a:rPr>
              <a:t>персональные  </a:t>
            </a:r>
            <a:r>
              <a:rPr sz="3400" spc="-20" dirty="0">
                <a:latin typeface="Segoe UI"/>
                <a:cs typeface="Segoe UI"/>
              </a:rPr>
              <a:t>компьютеры, </a:t>
            </a:r>
            <a:r>
              <a:rPr sz="3400" dirty="0">
                <a:latin typeface="Segoe UI"/>
                <a:cs typeface="Segoe UI"/>
              </a:rPr>
              <a:t>ноутбуки, </a:t>
            </a:r>
            <a:r>
              <a:rPr sz="3400" spc="-10" dirty="0">
                <a:latin typeface="Segoe UI"/>
                <a:cs typeface="Segoe UI"/>
              </a:rPr>
              <a:t>мобильные  </a:t>
            </a:r>
            <a:r>
              <a:rPr sz="3400" spc="-5" dirty="0">
                <a:latin typeface="Segoe UI"/>
                <a:cs typeface="Segoe UI"/>
              </a:rPr>
              <a:t>устройства и </a:t>
            </a:r>
            <a:r>
              <a:rPr sz="3400" spc="-10" dirty="0">
                <a:latin typeface="Segoe UI"/>
                <a:cs typeface="Segoe UI"/>
              </a:rPr>
              <a:t>планшеты, </a:t>
            </a:r>
            <a:r>
              <a:rPr sz="3400" spc="5" dirty="0">
                <a:latin typeface="Segoe UI"/>
                <a:cs typeface="Segoe UI"/>
              </a:rPr>
              <a:t>3D-классы,  классы </a:t>
            </a:r>
            <a:r>
              <a:rPr sz="3400" spc="-5" dirty="0">
                <a:latin typeface="Segoe UI"/>
                <a:cs typeface="Segoe UI"/>
              </a:rPr>
              <a:t>информатики, </a:t>
            </a:r>
            <a:r>
              <a:rPr sz="3400" spc="-15" dirty="0">
                <a:latin typeface="Segoe UI"/>
                <a:cs typeface="Segoe UI"/>
              </a:rPr>
              <a:t>телевизоры </a:t>
            </a:r>
            <a:r>
              <a:rPr sz="3400" spc="-5" dirty="0">
                <a:latin typeface="Segoe UI"/>
                <a:cs typeface="Segoe UI"/>
              </a:rPr>
              <a:t>и  </a:t>
            </a:r>
            <a:r>
              <a:rPr sz="3400" spc="-15" dirty="0">
                <a:latin typeface="Segoe UI"/>
                <a:cs typeface="Segoe UI"/>
              </a:rPr>
              <a:t>проекторы.</a:t>
            </a:r>
            <a:endParaRPr sz="3400">
              <a:latin typeface="Segoe UI"/>
              <a:cs typeface="Segoe U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0009631" y="2877289"/>
            <a:ext cx="7752762" cy="50444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6">
            <a:extLst>
              <a:ext uri="{FF2B5EF4-FFF2-40B4-BE49-F238E27FC236}">
                <a16:creationId xmlns:a16="http://schemas.microsoft.com/office/drawing/2014/main" id="{682118F4-833E-4CD5-9DC9-4EF82474CCC3}"/>
              </a:ext>
            </a:extLst>
          </p:cNvPr>
          <p:cNvSpPr txBox="1"/>
          <p:nvPr/>
        </p:nvSpPr>
        <p:spPr>
          <a:xfrm>
            <a:off x="3031998" y="10859134"/>
            <a:ext cx="1917064" cy="2600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05"/>
              </a:lnSpc>
            </a:pPr>
            <a:r>
              <a:rPr lang="ru-RU" sz="2000" spc="-15" dirty="0">
                <a:solidFill>
                  <a:srgbClr val="0A536F"/>
                </a:solidFill>
                <a:latin typeface="Calibri"/>
                <a:cs typeface="Calibri"/>
              </a:rPr>
              <a:t>8-904-38-072-62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9" name="object 7">
            <a:extLst>
              <a:ext uri="{FF2B5EF4-FFF2-40B4-BE49-F238E27FC236}">
                <a16:creationId xmlns:a16="http://schemas.microsoft.com/office/drawing/2014/main" id="{3731FB12-7876-4B43-86FF-F9D99980B32D}"/>
              </a:ext>
            </a:extLst>
          </p:cNvPr>
          <p:cNvSpPr txBox="1"/>
          <p:nvPr/>
        </p:nvSpPr>
        <p:spPr>
          <a:xfrm>
            <a:off x="5264658" y="10859134"/>
            <a:ext cx="1881505" cy="280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05"/>
              </a:lnSpc>
            </a:pPr>
            <a:r>
              <a:rPr sz="2000" spc="-20" dirty="0">
                <a:solidFill>
                  <a:srgbClr val="0A536F"/>
                </a:solidFill>
                <a:latin typeface="Calibri"/>
                <a:cs typeface="Calibri"/>
                <a:hlinkClick r:id="rId3"/>
              </a:rPr>
              <a:t>www.funreality.ru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0" name="object 8">
            <a:extLst>
              <a:ext uri="{FF2B5EF4-FFF2-40B4-BE49-F238E27FC236}">
                <a16:creationId xmlns:a16="http://schemas.microsoft.com/office/drawing/2014/main" id="{5C7FA8EC-0F9A-4430-B39F-5AEABD850677}"/>
              </a:ext>
            </a:extLst>
          </p:cNvPr>
          <p:cNvSpPr txBox="1">
            <a:spLocks noGrp="1"/>
          </p:cNvSpPr>
          <p:nvPr>
            <p:ph type="ftr" sz="quarter" idx="5"/>
          </p:nvPr>
        </p:nvSpPr>
        <p:spPr>
          <a:xfrm>
            <a:off x="7403082" y="10859134"/>
            <a:ext cx="2274317" cy="2600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05"/>
              </a:lnSpc>
            </a:pPr>
            <a:r>
              <a:rPr lang="ru-RU" u="sng" dirty="0">
                <a:hlinkClick r:id="rId4"/>
              </a:rPr>
              <a:t>gospay@totexpert.ru</a:t>
            </a:r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1"/>
            <a:ext cx="18291047" cy="114314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10535411"/>
            <a:ext cx="18291175" cy="896619"/>
          </a:xfrm>
          <a:custGeom>
            <a:avLst/>
            <a:gdLst/>
            <a:ahLst/>
            <a:cxnLst/>
            <a:rect l="l" t="t" r="r" b="b"/>
            <a:pathLst>
              <a:path w="18291175" h="896620">
                <a:moveTo>
                  <a:pt x="0" y="896111"/>
                </a:moveTo>
                <a:lnTo>
                  <a:pt x="18291048" y="896111"/>
                </a:lnTo>
                <a:lnTo>
                  <a:pt x="18291048" y="0"/>
                </a:lnTo>
                <a:lnTo>
                  <a:pt x="0" y="0"/>
                </a:lnTo>
                <a:lnTo>
                  <a:pt x="0" y="896111"/>
                </a:lnTo>
                <a:close/>
              </a:path>
            </a:pathLst>
          </a:custGeom>
          <a:solidFill>
            <a:srgbClr val="FFFFFF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32587" y="10626850"/>
            <a:ext cx="2310384" cy="70256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3095223" y="596900"/>
            <a:ext cx="4154804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35" dirty="0"/>
              <a:t>ЧТО</a:t>
            </a:r>
            <a:r>
              <a:rPr spc="-95" dirty="0"/>
              <a:t> </a:t>
            </a:r>
            <a:r>
              <a:rPr dirty="0"/>
              <a:t>ВКЛЮЧАЕТ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420494" y="1769110"/>
            <a:ext cx="15149830" cy="1294765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 marR="5080" algn="just">
              <a:lnSpc>
                <a:spcPct val="98700"/>
              </a:lnSpc>
              <a:spcBef>
                <a:spcPts val="140"/>
              </a:spcBef>
            </a:pPr>
            <a:r>
              <a:rPr sz="2800" spc="-5" dirty="0">
                <a:latin typeface="Segoe UI"/>
                <a:cs typeface="Segoe UI"/>
              </a:rPr>
              <a:t>С </a:t>
            </a:r>
            <a:r>
              <a:rPr sz="2800" spc="-20" dirty="0">
                <a:latin typeface="Segoe UI"/>
                <a:cs typeface="Segoe UI"/>
              </a:rPr>
              <a:t>методической </a:t>
            </a:r>
            <a:r>
              <a:rPr sz="2800" spc="-10" dirty="0">
                <a:latin typeface="Segoe UI"/>
                <a:cs typeface="Segoe UI"/>
              </a:rPr>
              <a:t>стороны </a:t>
            </a:r>
            <a:r>
              <a:rPr sz="2800" spc="-5" dirty="0">
                <a:latin typeface="Segoe UI"/>
                <a:cs typeface="Segoe UI"/>
              </a:rPr>
              <a:t>в </a:t>
            </a:r>
            <a:r>
              <a:rPr sz="2800" spc="-20" dirty="0">
                <a:latin typeface="Segoe UI"/>
                <a:cs typeface="Segoe UI"/>
              </a:rPr>
              <a:t>комплексе </a:t>
            </a:r>
            <a:r>
              <a:rPr sz="2800" spc="-5" dirty="0">
                <a:latin typeface="Segoe UI"/>
                <a:cs typeface="Segoe UI"/>
              </a:rPr>
              <a:t>реализовано более </a:t>
            </a:r>
            <a:r>
              <a:rPr sz="2800" spc="-10" dirty="0">
                <a:latin typeface="Segoe UI"/>
                <a:cs typeface="Segoe UI"/>
              </a:rPr>
              <a:t>100 демонстраций </a:t>
            </a:r>
            <a:r>
              <a:rPr sz="2800" spc="-5" dirty="0">
                <a:latin typeface="Segoe UI"/>
                <a:cs typeface="Segoe UI"/>
              </a:rPr>
              <a:t>и виртуальных  </a:t>
            </a:r>
            <a:r>
              <a:rPr sz="2800" spc="-10" dirty="0">
                <a:latin typeface="Segoe UI"/>
                <a:cs typeface="Segoe UI"/>
              </a:rPr>
              <a:t>лабораторных </a:t>
            </a:r>
            <a:r>
              <a:rPr sz="2800" spc="-20" dirty="0">
                <a:latin typeface="Segoe UI"/>
                <a:cs typeface="Segoe UI"/>
              </a:rPr>
              <a:t>работ </a:t>
            </a:r>
            <a:r>
              <a:rPr sz="2800" spc="-10" dirty="0">
                <a:latin typeface="Segoe UI"/>
                <a:cs typeface="Segoe UI"/>
              </a:rPr>
              <a:t>по </a:t>
            </a:r>
            <a:r>
              <a:rPr sz="2800" spc="5" dirty="0">
                <a:latin typeface="Segoe UI"/>
                <a:cs typeface="Segoe UI"/>
              </a:rPr>
              <a:t>ключевым </a:t>
            </a:r>
            <a:r>
              <a:rPr sz="2800" spc="-10" dirty="0">
                <a:latin typeface="Segoe UI"/>
                <a:cs typeface="Segoe UI"/>
              </a:rPr>
              <a:t>темам </a:t>
            </a:r>
            <a:r>
              <a:rPr sz="2800" spc="-15" dirty="0">
                <a:latin typeface="Segoe UI"/>
                <a:cs typeface="Segoe UI"/>
              </a:rPr>
              <a:t>школьного </a:t>
            </a:r>
            <a:r>
              <a:rPr sz="2800" spc="-5" dirty="0">
                <a:latin typeface="Segoe UI"/>
                <a:cs typeface="Segoe UI"/>
              </a:rPr>
              <a:t>курса </a:t>
            </a:r>
            <a:r>
              <a:rPr sz="2800" spc="-10" dirty="0">
                <a:latin typeface="Segoe UI"/>
                <a:cs typeface="Segoe UI"/>
              </a:rPr>
              <a:t>физики, </a:t>
            </a:r>
            <a:r>
              <a:rPr sz="2800" spc="-5" dirty="0">
                <a:latin typeface="Segoe UI"/>
                <a:cs typeface="Segoe UI"/>
              </a:rPr>
              <a:t>в </a:t>
            </a:r>
            <a:r>
              <a:rPr sz="2800" spc="-25" dirty="0">
                <a:latin typeface="Segoe UI"/>
                <a:cs typeface="Segoe UI"/>
              </a:rPr>
              <a:t>которых </a:t>
            </a:r>
            <a:r>
              <a:rPr sz="2800" spc="-10" dirty="0">
                <a:latin typeface="Segoe UI"/>
                <a:cs typeface="Segoe UI"/>
              </a:rPr>
              <a:t>используется  </a:t>
            </a:r>
            <a:r>
              <a:rPr sz="2800" spc="-5" dirty="0">
                <a:latin typeface="Segoe UI"/>
                <a:cs typeface="Segoe UI"/>
              </a:rPr>
              <a:t>более </a:t>
            </a:r>
            <a:r>
              <a:rPr sz="2800" spc="-10" dirty="0">
                <a:latin typeface="Segoe UI"/>
                <a:cs typeface="Segoe UI"/>
              </a:rPr>
              <a:t>300 </a:t>
            </a:r>
            <a:r>
              <a:rPr sz="2800" spc="-15" dirty="0">
                <a:latin typeface="Segoe UI"/>
                <a:cs typeface="Segoe UI"/>
              </a:rPr>
              <a:t>интегративных </a:t>
            </a:r>
            <a:r>
              <a:rPr sz="2800" spc="-5" dirty="0">
                <a:latin typeface="Segoe UI"/>
                <a:cs typeface="Segoe UI"/>
              </a:rPr>
              <a:t>анимированных 3D</a:t>
            </a:r>
            <a:r>
              <a:rPr sz="2800" spc="70" dirty="0">
                <a:latin typeface="Segoe UI"/>
                <a:cs typeface="Segoe UI"/>
              </a:rPr>
              <a:t> </a:t>
            </a:r>
            <a:r>
              <a:rPr sz="2800" spc="-10" dirty="0">
                <a:latin typeface="Segoe UI"/>
                <a:cs typeface="Segoe UI"/>
              </a:rPr>
              <a:t>моделей.</a:t>
            </a:r>
            <a:endParaRPr sz="2800">
              <a:latin typeface="Segoe UI"/>
              <a:cs typeface="Segoe U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382773" y="3774185"/>
            <a:ext cx="1635760" cy="1635760"/>
          </a:xfrm>
          <a:custGeom>
            <a:avLst/>
            <a:gdLst/>
            <a:ahLst/>
            <a:cxnLst/>
            <a:rect l="l" t="t" r="r" b="b"/>
            <a:pathLst>
              <a:path w="1635760" h="1635760">
                <a:moveTo>
                  <a:pt x="817626" y="0"/>
                </a:moveTo>
                <a:lnTo>
                  <a:pt x="769579" y="1387"/>
                </a:lnTo>
                <a:lnTo>
                  <a:pt x="722264" y="5500"/>
                </a:lnTo>
                <a:lnTo>
                  <a:pt x="675757" y="12260"/>
                </a:lnTo>
                <a:lnTo>
                  <a:pt x="630136" y="21591"/>
                </a:lnTo>
                <a:lnTo>
                  <a:pt x="585476" y="33417"/>
                </a:lnTo>
                <a:lnTo>
                  <a:pt x="541854" y="47661"/>
                </a:lnTo>
                <a:lnTo>
                  <a:pt x="499348" y="64246"/>
                </a:lnTo>
                <a:lnTo>
                  <a:pt x="458033" y="83095"/>
                </a:lnTo>
                <a:lnTo>
                  <a:pt x="417986" y="104133"/>
                </a:lnTo>
                <a:lnTo>
                  <a:pt x="379284" y="127282"/>
                </a:lnTo>
                <a:lnTo>
                  <a:pt x="342004" y="152465"/>
                </a:lnTo>
                <a:lnTo>
                  <a:pt x="306221" y="179607"/>
                </a:lnTo>
                <a:lnTo>
                  <a:pt x="272014" y="208630"/>
                </a:lnTo>
                <a:lnTo>
                  <a:pt x="239458" y="239458"/>
                </a:lnTo>
                <a:lnTo>
                  <a:pt x="208630" y="272014"/>
                </a:lnTo>
                <a:lnTo>
                  <a:pt x="179607" y="306221"/>
                </a:lnTo>
                <a:lnTo>
                  <a:pt x="152465" y="342004"/>
                </a:lnTo>
                <a:lnTo>
                  <a:pt x="127282" y="379284"/>
                </a:lnTo>
                <a:lnTo>
                  <a:pt x="104133" y="417986"/>
                </a:lnTo>
                <a:lnTo>
                  <a:pt x="83095" y="458033"/>
                </a:lnTo>
                <a:lnTo>
                  <a:pt x="64246" y="499348"/>
                </a:lnTo>
                <a:lnTo>
                  <a:pt x="47661" y="541854"/>
                </a:lnTo>
                <a:lnTo>
                  <a:pt x="33417" y="585476"/>
                </a:lnTo>
                <a:lnTo>
                  <a:pt x="21591" y="630136"/>
                </a:lnTo>
                <a:lnTo>
                  <a:pt x="12260" y="675757"/>
                </a:lnTo>
                <a:lnTo>
                  <a:pt x="5500" y="722264"/>
                </a:lnTo>
                <a:lnTo>
                  <a:pt x="1387" y="769579"/>
                </a:lnTo>
                <a:lnTo>
                  <a:pt x="0" y="817626"/>
                </a:lnTo>
                <a:lnTo>
                  <a:pt x="1387" y="865672"/>
                </a:lnTo>
                <a:lnTo>
                  <a:pt x="5500" y="912987"/>
                </a:lnTo>
                <a:lnTo>
                  <a:pt x="12260" y="959494"/>
                </a:lnTo>
                <a:lnTo>
                  <a:pt x="21591" y="1005115"/>
                </a:lnTo>
                <a:lnTo>
                  <a:pt x="33417" y="1049775"/>
                </a:lnTo>
                <a:lnTo>
                  <a:pt x="47661" y="1093397"/>
                </a:lnTo>
                <a:lnTo>
                  <a:pt x="64246" y="1135903"/>
                </a:lnTo>
                <a:lnTo>
                  <a:pt x="83095" y="1177218"/>
                </a:lnTo>
                <a:lnTo>
                  <a:pt x="104133" y="1217265"/>
                </a:lnTo>
                <a:lnTo>
                  <a:pt x="127282" y="1255967"/>
                </a:lnTo>
                <a:lnTo>
                  <a:pt x="152465" y="1293247"/>
                </a:lnTo>
                <a:lnTo>
                  <a:pt x="179607" y="1329030"/>
                </a:lnTo>
                <a:lnTo>
                  <a:pt x="208630" y="1363237"/>
                </a:lnTo>
                <a:lnTo>
                  <a:pt x="239458" y="1395793"/>
                </a:lnTo>
                <a:lnTo>
                  <a:pt x="272014" y="1426621"/>
                </a:lnTo>
                <a:lnTo>
                  <a:pt x="306221" y="1455644"/>
                </a:lnTo>
                <a:lnTo>
                  <a:pt x="342004" y="1482786"/>
                </a:lnTo>
                <a:lnTo>
                  <a:pt x="379284" y="1507969"/>
                </a:lnTo>
                <a:lnTo>
                  <a:pt x="417986" y="1531118"/>
                </a:lnTo>
                <a:lnTo>
                  <a:pt x="458033" y="1552156"/>
                </a:lnTo>
                <a:lnTo>
                  <a:pt x="499348" y="1571005"/>
                </a:lnTo>
                <a:lnTo>
                  <a:pt x="541854" y="1587590"/>
                </a:lnTo>
                <a:lnTo>
                  <a:pt x="585476" y="1601834"/>
                </a:lnTo>
                <a:lnTo>
                  <a:pt x="630136" y="1613660"/>
                </a:lnTo>
                <a:lnTo>
                  <a:pt x="675757" y="1622991"/>
                </a:lnTo>
                <a:lnTo>
                  <a:pt x="722264" y="1629751"/>
                </a:lnTo>
                <a:lnTo>
                  <a:pt x="769579" y="1633864"/>
                </a:lnTo>
                <a:lnTo>
                  <a:pt x="817626" y="1635252"/>
                </a:lnTo>
                <a:lnTo>
                  <a:pt x="865672" y="1633864"/>
                </a:lnTo>
                <a:lnTo>
                  <a:pt x="912987" y="1629751"/>
                </a:lnTo>
                <a:lnTo>
                  <a:pt x="959494" y="1622991"/>
                </a:lnTo>
                <a:lnTo>
                  <a:pt x="1005115" y="1613660"/>
                </a:lnTo>
                <a:lnTo>
                  <a:pt x="1049775" y="1601834"/>
                </a:lnTo>
                <a:lnTo>
                  <a:pt x="1093397" y="1587590"/>
                </a:lnTo>
                <a:lnTo>
                  <a:pt x="1135903" y="1571005"/>
                </a:lnTo>
                <a:lnTo>
                  <a:pt x="1177218" y="1552156"/>
                </a:lnTo>
                <a:lnTo>
                  <a:pt x="1217265" y="1531118"/>
                </a:lnTo>
                <a:lnTo>
                  <a:pt x="1255967" y="1507969"/>
                </a:lnTo>
                <a:lnTo>
                  <a:pt x="1293247" y="1482786"/>
                </a:lnTo>
                <a:lnTo>
                  <a:pt x="1329030" y="1455644"/>
                </a:lnTo>
                <a:lnTo>
                  <a:pt x="1363237" y="1426621"/>
                </a:lnTo>
                <a:lnTo>
                  <a:pt x="1395793" y="1395793"/>
                </a:lnTo>
                <a:lnTo>
                  <a:pt x="1426621" y="1363237"/>
                </a:lnTo>
                <a:lnTo>
                  <a:pt x="1455644" y="1329030"/>
                </a:lnTo>
                <a:lnTo>
                  <a:pt x="1482786" y="1293247"/>
                </a:lnTo>
                <a:lnTo>
                  <a:pt x="1507969" y="1255967"/>
                </a:lnTo>
                <a:lnTo>
                  <a:pt x="1531118" y="1217265"/>
                </a:lnTo>
                <a:lnTo>
                  <a:pt x="1552156" y="1177218"/>
                </a:lnTo>
                <a:lnTo>
                  <a:pt x="1571005" y="1135903"/>
                </a:lnTo>
                <a:lnTo>
                  <a:pt x="1587590" y="1093397"/>
                </a:lnTo>
                <a:lnTo>
                  <a:pt x="1601834" y="1049775"/>
                </a:lnTo>
                <a:lnTo>
                  <a:pt x="1613660" y="1005115"/>
                </a:lnTo>
                <a:lnTo>
                  <a:pt x="1622991" y="959494"/>
                </a:lnTo>
                <a:lnTo>
                  <a:pt x="1629751" y="912987"/>
                </a:lnTo>
                <a:lnTo>
                  <a:pt x="1633864" y="865672"/>
                </a:lnTo>
                <a:lnTo>
                  <a:pt x="1635252" y="817626"/>
                </a:lnTo>
                <a:lnTo>
                  <a:pt x="1633864" y="769579"/>
                </a:lnTo>
                <a:lnTo>
                  <a:pt x="1629751" y="722264"/>
                </a:lnTo>
                <a:lnTo>
                  <a:pt x="1622991" y="675757"/>
                </a:lnTo>
                <a:lnTo>
                  <a:pt x="1613660" y="630136"/>
                </a:lnTo>
                <a:lnTo>
                  <a:pt x="1601834" y="585476"/>
                </a:lnTo>
                <a:lnTo>
                  <a:pt x="1587590" y="541854"/>
                </a:lnTo>
                <a:lnTo>
                  <a:pt x="1571005" y="499348"/>
                </a:lnTo>
                <a:lnTo>
                  <a:pt x="1552156" y="458033"/>
                </a:lnTo>
                <a:lnTo>
                  <a:pt x="1531118" y="417986"/>
                </a:lnTo>
                <a:lnTo>
                  <a:pt x="1507969" y="379284"/>
                </a:lnTo>
                <a:lnTo>
                  <a:pt x="1482786" y="342004"/>
                </a:lnTo>
                <a:lnTo>
                  <a:pt x="1455644" y="306221"/>
                </a:lnTo>
                <a:lnTo>
                  <a:pt x="1426621" y="272014"/>
                </a:lnTo>
                <a:lnTo>
                  <a:pt x="1395793" y="239458"/>
                </a:lnTo>
                <a:lnTo>
                  <a:pt x="1363237" y="208630"/>
                </a:lnTo>
                <a:lnTo>
                  <a:pt x="1329030" y="179607"/>
                </a:lnTo>
                <a:lnTo>
                  <a:pt x="1293247" y="152465"/>
                </a:lnTo>
                <a:lnTo>
                  <a:pt x="1255967" y="127282"/>
                </a:lnTo>
                <a:lnTo>
                  <a:pt x="1217265" y="104133"/>
                </a:lnTo>
                <a:lnTo>
                  <a:pt x="1177218" y="83095"/>
                </a:lnTo>
                <a:lnTo>
                  <a:pt x="1135903" y="64246"/>
                </a:lnTo>
                <a:lnTo>
                  <a:pt x="1093397" y="47661"/>
                </a:lnTo>
                <a:lnTo>
                  <a:pt x="1049775" y="33417"/>
                </a:lnTo>
                <a:lnTo>
                  <a:pt x="1005115" y="21591"/>
                </a:lnTo>
                <a:lnTo>
                  <a:pt x="959494" y="12260"/>
                </a:lnTo>
                <a:lnTo>
                  <a:pt x="912987" y="5500"/>
                </a:lnTo>
                <a:lnTo>
                  <a:pt x="865672" y="1387"/>
                </a:lnTo>
                <a:lnTo>
                  <a:pt x="817626" y="0"/>
                </a:lnTo>
                <a:close/>
              </a:path>
            </a:pathLst>
          </a:custGeom>
          <a:solidFill>
            <a:srgbClr val="E36C0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382773" y="3774185"/>
            <a:ext cx="1635760" cy="1635760"/>
          </a:xfrm>
          <a:custGeom>
            <a:avLst/>
            <a:gdLst/>
            <a:ahLst/>
            <a:cxnLst/>
            <a:rect l="l" t="t" r="r" b="b"/>
            <a:pathLst>
              <a:path w="1635760" h="1635760">
                <a:moveTo>
                  <a:pt x="0" y="817626"/>
                </a:moveTo>
                <a:lnTo>
                  <a:pt x="1387" y="769579"/>
                </a:lnTo>
                <a:lnTo>
                  <a:pt x="5500" y="722264"/>
                </a:lnTo>
                <a:lnTo>
                  <a:pt x="12260" y="675757"/>
                </a:lnTo>
                <a:lnTo>
                  <a:pt x="21591" y="630136"/>
                </a:lnTo>
                <a:lnTo>
                  <a:pt x="33417" y="585476"/>
                </a:lnTo>
                <a:lnTo>
                  <a:pt x="47661" y="541854"/>
                </a:lnTo>
                <a:lnTo>
                  <a:pt x="64246" y="499348"/>
                </a:lnTo>
                <a:lnTo>
                  <a:pt x="83095" y="458033"/>
                </a:lnTo>
                <a:lnTo>
                  <a:pt x="104133" y="417986"/>
                </a:lnTo>
                <a:lnTo>
                  <a:pt x="127282" y="379284"/>
                </a:lnTo>
                <a:lnTo>
                  <a:pt x="152465" y="342004"/>
                </a:lnTo>
                <a:lnTo>
                  <a:pt x="179607" y="306221"/>
                </a:lnTo>
                <a:lnTo>
                  <a:pt x="208630" y="272014"/>
                </a:lnTo>
                <a:lnTo>
                  <a:pt x="239458" y="239458"/>
                </a:lnTo>
                <a:lnTo>
                  <a:pt x="272014" y="208630"/>
                </a:lnTo>
                <a:lnTo>
                  <a:pt x="306221" y="179607"/>
                </a:lnTo>
                <a:lnTo>
                  <a:pt x="342004" y="152465"/>
                </a:lnTo>
                <a:lnTo>
                  <a:pt x="379284" y="127282"/>
                </a:lnTo>
                <a:lnTo>
                  <a:pt x="417986" y="104133"/>
                </a:lnTo>
                <a:lnTo>
                  <a:pt x="458033" y="83095"/>
                </a:lnTo>
                <a:lnTo>
                  <a:pt x="499348" y="64246"/>
                </a:lnTo>
                <a:lnTo>
                  <a:pt x="541854" y="47661"/>
                </a:lnTo>
                <a:lnTo>
                  <a:pt x="585476" y="33417"/>
                </a:lnTo>
                <a:lnTo>
                  <a:pt x="630136" y="21591"/>
                </a:lnTo>
                <a:lnTo>
                  <a:pt x="675757" y="12260"/>
                </a:lnTo>
                <a:lnTo>
                  <a:pt x="722264" y="5500"/>
                </a:lnTo>
                <a:lnTo>
                  <a:pt x="769579" y="1387"/>
                </a:lnTo>
                <a:lnTo>
                  <a:pt x="817626" y="0"/>
                </a:lnTo>
                <a:lnTo>
                  <a:pt x="865672" y="1387"/>
                </a:lnTo>
                <a:lnTo>
                  <a:pt x="912987" y="5500"/>
                </a:lnTo>
                <a:lnTo>
                  <a:pt x="959494" y="12260"/>
                </a:lnTo>
                <a:lnTo>
                  <a:pt x="1005115" y="21591"/>
                </a:lnTo>
                <a:lnTo>
                  <a:pt x="1049775" y="33417"/>
                </a:lnTo>
                <a:lnTo>
                  <a:pt x="1093397" y="47661"/>
                </a:lnTo>
                <a:lnTo>
                  <a:pt x="1135903" y="64246"/>
                </a:lnTo>
                <a:lnTo>
                  <a:pt x="1177218" y="83095"/>
                </a:lnTo>
                <a:lnTo>
                  <a:pt x="1217265" y="104133"/>
                </a:lnTo>
                <a:lnTo>
                  <a:pt x="1255967" y="127282"/>
                </a:lnTo>
                <a:lnTo>
                  <a:pt x="1293247" y="152465"/>
                </a:lnTo>
                <a:lnTo>
                  <a:pt x="1329030" y="179607"/>
                </a:lnTo>
                <a:lnTo>
                  <a:pt x="1363237" y="208630"/>
                </a:lnTo>
                <a:lnTo>
                  <a:pt x="1395793" y="239458"/>
                </a:lnTo>
                <a:lnTo>
                  <a:pt x="1426621" y="272014"/>
                </a:lnTo>
                <a:lnTo>
                  <a:pt x="1455644" y="306221"/>
                </a:lnTo>
                <a:lnTo>
                  <a:pt x="1482786" y="342004"/>
                </a:lnTo>
                <a:lnTo>
                  <a:pt x="1507969" y="379284"/>
                </a:lnTo>
                <a:lnTo>
                  <a:pt x="1531118" y="417986"/>
                </a:lnTo>
                <a:lnTo>
                  <a:pt x="1552156" y="458033"/>
                </a:lnTo>
                <a:lnTo>
                  <a:pt x="1571005" y="499348"/>
                </a:lnTo>
                <a:lnTo>
                  <a:pt x="1587590" y="541854"/>
                </a:lnTo>
                <a:lnTo>
                  <a:pt x="1601834" y="585476"/>
                </a:lnTo>
                <a:lnTo>
                  <a:pt x="1613660" y="630136"/>
                </a:lnTo>
                <a:lnTo>
                  <a:pt x="1622991" y="675757"/>
                </a:lnTo>
                <a:lnTo>
                  <a:pt x="1629751" y="722264"/>
                </a:lnTo>
                <a:lnTo>
                  <a:pt x="1633864" y="769579"/>
                </a:lnTo>
                <a:lnTo>
                  <a:pt x="1635252" y="817626"/>
                </a:lnTo>
                <a:lnTo>
                  <a:pt x="1633864" y="865672"/>
                </a:lnTo>
                <a:lnTo>
                  <a:pt x="1629751" y="912987"/>
                </a:lnTo>
                <a:lnTo>
                  <a:pt x="1622991" y="959494"/>
                </a:lnTo>
                <a:lnTo>
                  <a:pt x="1613660" y="1005115"/>
                </a:lnTo>
                <a:lnTo>
                  <a:pt x="1601834" y="1049775"/>
                </a:lnTo>
                <a:lnTo>
                  <a:pt x="1587590" y="1093397"/>
                </a:lnTo>
                <a:lnTo>
                  <a:pt x="1571005" y="1135903"/>
                </a:lnTo>
                <a:lnTo>
                  <a:pt x="1552156" y="1177218"/>
                </a:lnTo>
                <a:lnTo>
                  <a:pt x="1531118" y="1217265"/>
                </a:lnTo>
                <a:lnTo>
                  <a:pt x="1507969" y="1255967"/>
                </a:lnTo>
                <a:lnTo>
                  <a:pt x="1482786" y="1293247"/>
                </a:lnTo>
                <a:lnTo>
                  <a:pt x="1455644" y="1329030"/>
                </a:lnTo>
                <a:lnTo>
                  <a:pt x="1426621" y="1363237"/>
                </a:lnTo>
                <a:lnTo>
                  <a:pt x="1395793" y="1395793"/>
                </a:lnTo>
                <a:lnTo>
                  <a:pt x="1363237" y="1426621"/>
                </a:lnTo>
                <a:lnTo>
                  <a:pt x="1329030" y="1455644"/>
                </a:lnTo>
                <a:lnTo>
                  <a:pt x="1293247" y="1482786"/>
                </a:lnTo>
                <a:lnTo>
                  <a:pt x="1255967" y="1507969"/>
                </a:lnTo>
                <a:lnTo>
                  <a:pt x="1217265" y="1531118"/>
                </a:lnTo>
                <a:lnTo>
                  <a:pt x="1177218" y="1552156"/>
                </a:lnTo>
                <a:lnTo>
                  <a:pt x="1135903" y="1571005"/>
                </a:lnTo>
                <a:lnTo>
                  <a:pt x="1093397" y="1587590"/>
                </a:lnTo>
                <a:lnTo>
                  <a:pt x="1049775" y="1601834"/>
                </a:lnTo>
                <a:lnTo>
                  <a:pt x="1005115" y="1613660"/>
                </a:lnTo>
                <a:lnTo>
                  <a:pt x="959494" y="1622991"/>
                </a:lnTo>
                <a:lnTo>
                  <a:pt x="912987" y="1629751"/>
                </a:lnTo>
                <a:lnTo>
                  <a:pt x="865672" y="1633864"/>
                </a:lnTo>
                <a:lnTo>
                  <a:pt x="817626" y="1635252"/>
                </a:lnTo>
                <a:lnTo>
                  <a:pt x="769579" y="1633864"/>
                </a:lnTo>
                <a:lnTo>
                  <a:pt x="722264" y="1629751"/>
                </a:lnTo>
                <a:lnTo>
                  <a:pt x="675757" y="1622991"/>
                </a:lnTo>
                <a:lnTo>
                  <a:pt x="630136" y="1613660"/>
                </a:lnTo>
                <a:lnTo>
                  <a:pt x="585476" y="1601834"/>
                </a:lnTo>
                <a:lnTo>
                  <a:pt x="541854" y="1587590"/>
                </a:lnTo>
                <a:lnTo>
                  <a:pt x="499348" y="1571005"/>
                </a:lnTo>
                <a:lnTo>
                  <a:pt x="458033" y="1552156"/>
                </a:lnTo>
                <a:lnTo>
                  <a:pt x="417986" y="1531118"/>
                </a:lnTo>
                <a:lnTo>
                  <a:pt x="379284" y="1507969"/>
                </a:lnTo>
                <a:lnTo>
                  <a:pt x="342004" y="1482786"/>
                </a:lnTo>
                <a:lnTo>
                  <a:pt x="306221" y="1455644"/>
                </a:lnTo>
                <a:lnTo>
                  <a:pt x="272014" y="1426621"/>
                </a:lnTo>
                <a:lnTo>
                  <a:pt x="239458" y="1395793"/>
                </a:lnTo>
                <a:lnTo>
                  <a:pt x="208630" y="1363237"/>
                </a:lnTo>
                <a:lnTo>
                  <a:pt x="179607" y="1329030"/>
                </a:lnTo>
                <a:lnTo>
                  <a:pt x="152465" y="1293247"/>
                </a:lnTo>
                <a:lnTo>
                  <a:pt x="127282" y="1255967"/>
                </a:lnTo>
                <a:lnTo>
                  <a:pt x="104133" y="1217265"/>
                </a:lnTo>
                <a:lnTo>
                  <a:pt x="83095" y="1177218"/>
                </a:lnTo>
                <a:lnTo>
                  <a:pt x="64246" y="1135903"/>
                </a:lnTo>
                <a:lnTo>
                  <a:pt x="47661" y="1093397"/>
                </a:lnTo>
                <a:lnTo>
                  <a:pt x="33417" y="1049775"/>
                </a:lnTo>
                <a:lnTo>
                  <a:pt x="21591" y="1005115"/>
                </a:lnTo>
                <a:lnTo>
                  <a:pt x="12260" y="959494"/>
                </a:lnTo>
                <a:lnTo>
                  <a:pt x="5500" y="912987"/>
                </a:lnTo>
                <a:lnTo>
                  <a:pt x="1387" y="865672"/>
                </a:lnTo>
                <a:lnTo>
                  <a:pt x="0" y="817626"/>
                </a:lnTo>
                <a:close/>
              </a:path>
            </a:pathLst>
          </a:custGeom>
          <a:ln w="1264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3032505" y="4173981"/>
            <a:ext cx="33464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b="1" dirty="0">
                <a:solidFill>
                  <a:srgbClr val="FFFFFF"/>
                </a:solidFill>
                <a:latin typeface="Calibri"/>
                <a:cs typeface="Calibri"/>
              </a:rPr>
              <a:t>9</a:t>
            </a:r>
            <a:endParaRPr sz="48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7651242" y="3812285"/>
            <a:ext cx="1635760" cy="1635760"/>
          </a:xfrm>
          <a:custGeom>
            <a:avLst/>
            <a:gdLst/>
            <a:ahLst/>
            <a:cxnLst/>
            <a:rect l="l" t="t" r="r" b="b"/>
            <a:pathLst>
              <a:path w="1635759" h="1635760">
                <a:moveTo>
                  <a:pt x="817626" y="0"/>
                </a:moveTo>
                <a:lnTo>
                  <a:pt x="769579" y="1387"/>
                </a:lnTo>
                <a:lnTo>
                  <a:pt x="722264" y="5500"/>
                </a:lnTo>
                <a:lnTo>
                  <a:pt x="675757" y="12260"/>
                </a:lnTo>
                <a:lnTo>
                  <a:pt x="630136" y="21591"/>
                </a:lnTo>
                <a:lnTo>
                  <a:pt x="585476" y="33417"/>
                </a:lnTo>
                <a:lnTo>
                  <a:pt x="541854" y="47661"/>
                </a:lnTo>
                <a:lnTo>
                  <a:pt x="499348" y="64246"/>
                </a:lnTo>
                <a:lnTo>
                  <a:pt x="458033" y="83095"/>
                </a:lnTo>
                <a:lnTo>
                  <a:pt x="417986" y="104133"/>
                </a:lnTo>
                <a:lnTo>
                  <a:pt x="379284" y="127282"/>
                </a:lnTo>
                <a:lnTo>
                  <a:pt x="342004" y="152465"/>
                </a:lnTo>
                <a:lnTo>
                  <a:pt x="306221" y="179607"/>
                </a:lnTo>
                <a:lnTo>
                  <a:pt x="272014" y="208630"/>
                </a:lnTo>
                <a:lnTo>
                  <a:pt x="239458" y="239458"/>
                </a:lnTo>
                <a:lnTo>
                  <a:pt x="208630" y="272014"/>
                </a:lnTo>
                <a:lnTo>
                  <a:pt x="179607" y="306221"/>
                </a:lnTo>
                <a:lnTo>
                  <a:pt x="152465" y="342004"/>
                </a:lnTo>
                <a:lnTo>
                  <a:pt x="127282" y="379284"/>
                </a:lnTo>
                <a:lnTo>
                  <a:pt x="104133" y="417986"/>
                </a:lnTo>
                <a:lnTo>
                  <a:pt x="83095" y="458033"/>
                </a:lnTo>
                <a:lnTo>
                  <a:pt x="64246" y="499348"/>
                </a:lnTo>
                <a:lnTo>
                  <a:pt x="47661" y="541854"/>
                </a:lnTo>
                <a:lnTo>
                  <a:pt x="33417" y="585476"/>
                </a:lnTo>
                <a:lnTo>
                  <a:pt x="21591" y="630136"/>
                </a:lnTo>
                <a:lnTo>
                  <a:pt x="12260" y="675757"/>
                </a:lnTo>
                <a:lnTo>
                  <a:pt x="5500" y="722264"/>
                </a:lnTo>
                <a:lnTo>
                  <a:pt x="1387" y="769579"/>
                </a:lnTo>
                <a:lnTo>
                  <a:pt x="0" y="817626"/>
                </a:lnTo>
                <a:lnTo>
                  <a:pt x="1387" y="865672"/>
                </a:lnTo>
                <a:lnTo>
                  <a:pt x="5500" y="912987"/>
                </a:lnTo>
                <a:lnTo>
                  <a:pt x="12260" y="959494"/>
                </a:lnTo>
                <a:lnTo>
                  <a:pt x="21591" y="1005115"/>
                </a:lnTo>
                <a:lnTo>
                  <a:pt x="33417" y="1049775"/>
                </a:lnTo>
                <a:lnTo>
                  <a:pt x="47661" y="1093397"/>
                </a:lnTo>
                <a:lnTo>
                  <a:pt x="64246" y="1135903"/>
                </a:lnTo>
                <a:lnTo>
                  <a:pt x="83095" y="1177218"/>
                </a:lnTo>
                <a:lnTo>
                  <a:pt x="104133" y="1217265"/>
                </a:lnTo>
                <a:lnTo>
                  <a:pt x="127282" y="1255967"/>
                </a:lnTo>
                <a:lnTo>
                  <a:pt x="152465" y="1293247"/>
                </a:lnTo>
                <a:lnTo>
                  <a:pt x="179607" y="1329030"/>
                </a:lnTo>
                <a:lnTo>
                  <a:pt x="208630" y="1363237"/>
                </a:lnTo>
                <a:lnTo>
                  <a:pt x="239458" y="1395793"/>
                </a:lnTo>
                <a:lnTo>
                  <a:pt x="272014" y="1426621"/>
                </a:lnTo>
                <a:lnTo>
                  <a:pt x="306221" y="1455644"/>
                </a:lnTo>
                <a:lnTo>
                  <a:pt x="342004" y="1482786"/>
                </a:lnTo>
                <a:lnTo>
                  <a:pt x="379284" y="1507969"/>
                </a:lnTo>
                <a:lnTo>
                  <a:pt x="417986" y="1531118"/>
                </a:lnTo>
                <a:lnTo>
                  <a:pt x="458033" y="1552156"/>
                </a:lnTo>
                <a:lnTo>
                  <a:pt x="499348" y="1571005"/>
                </a:lnTo>
                <a:lnTo>
                  <a:pt x="541854" y="1587590"/>
                </a:lnTo>
                <a:lnTo>
                  <a:pt x="585476" y="1601834"/>
                </a:lnTo>
                <a:lnTo>
                  <a:pt x="630136" y="1613660"/>
                </a:lnTo>
                <a:lnTo>
                  <a:pt x="675757" y="1622991"/>
                </a:lnTo>
                <a:lnTo>
                  <a:pt x="722264" y="1629751"/>
                </a:lnTo>
                <a:lnTo>
                  <a:pt x="769579" y="1633864"/>
                </a:lnTo>
                <a:lnTo>
                  <a:pt x="817626" y="1635252"/>
                </a:lnTo>
                <a:lnTo>
                  <a:pt x="865672" y="1633864"/>
                </a:lnTo>
                <a:lnTo>
                  <a:pt x="912987" y="1629751"/>
                </a:lnTo>
                <a:lnTo>
                  <a:pt x="959494" y="1622991"/>
                </a:lnTo>
                <a:lnTo>
                  <a:pt x="1005115" y="1613660"/>
                </a:lnTo>
                <a:lnTo>
                  <a:pt x="1049775" y="1601834"/>
                </a:lnTo>
                <a:lnTo>
                  <a:pt x="1093397" y="1587590"/>
                </a:lnTo>
                <a:lnTo>
                  <a:pt x="1135903" y="1571005"/>
                </a:lnTo>
                <a:lnTo>
                  <a:pt x="1177218" y="1552156"/>
                </a:lnTo>
                <a:lnTo>
                  <a:pt x="1217265" y="1531118"/>
                </a:lnTo>
                <a:lnTo>
                  <a:pt x="1255967" y="1507969"/>
                </a:lnTo>
                <a:lnTo>
                  <a:pt x="1293247" y="1482786"/>
                </a:lnTo>
                <a:lnTo>
                  <a:pt x="1329030" y="1455644"/>
                </a:lnTo>
                <a:lnTo>
                  <a:pt x="1363237" y="1426621"/>
                </a:lnTo>
                <a:lnTo>
                  <a:pt x="1395793" y="1395793"/>
                </a:lnTo>
                <a:lnTo>
                  <a:pt x="1426621" y="1363237"/>
                </a:lnTo>
                <a:lnTo>
                  <a:pt x="1455644" y="1329030"/>
                </a:lnTo>
                <a:lnTo>
                  <a:pt x="1482786" y="1293247"/>
                </a:lnTo>
                <a:lnTo>
                  <a:pt x="1507969" y="1255967"/>
                </a:lnTo>
                <a:lnTo>
                  <a:pt x="1531118" y="1217265"/>
                </a:lnTo>
                <a:lnTo>
                  <a:pt x="1552156" y="1177218"/>
                </a:lnTo>
                <a:lnTo>
                  <a:pt x="1571005" y="1135903"/>
                </a:lnTo>
                <a:lnTo>
                  <a:pt x="1587590" y="1093397"/>
                </a:lnTo>
                <a:lnTo>
                  <a:pt x="1601834" y="1049775"/>
                </a:lnTo>
                <a:lnTo>
                  <a:pt x="1613660" y="1005115"/>
                </a:lnTo>
                <a:lnTo>
                  <a:pt x="1622991" y="959494"/>
                </a:lnTo>
                <a:lnTo>
                  <a:pt x="1629751" y="912987"/>
                </a:lnTo>
                <a:lnTo>
                  <a:pt x="1633864" y="865672"/>
                </a:lnTo>
                <a:lnTo>
                  <a:pt x="1635252" y="817626"/>
                </a:lnTo>
                <a:lnTo>
                  <a:pt x="1633864" y="769579"/>
                </a:lnTo>
                <a:lnTo>
                  <a:pt x="1629751" y="722264"/>
                </a:lnTo>
                <a:lnTo>
                  <a:pt x="1622991" y="675757"/>
                </a:lnTo>
                <a:lnTo>
                  <a:pt x="1613660" y="630136"/>
                </a:lnTo>
                <a:lnTo>
                  <a:pt x="1601834" y="585476"/>
                </a:lnTo>
                <a:lnTo>
                  <a:pt x="1587590" y="541854"/>
                </a:lnTo>
                <a:lnTo>
                  <a:pt x="1571005" y="499348"/>
                </a:lnTo>
                <a:lnTo>
                  <a:pt x="1552156" y="458033"/>
                </a:lnTo>
                <a:lnTo>
                  <a:pt x="1531118" y="417986"/>
                </a:lnTo>
                <a:lnTo>
                  <a:pt x="1507969" y="379284"/>
                </a:lnTo>
                <a:lnTo>
                  <a:pt x="1482786" y="342004"/>
                </a:lnTo>
                <a:lnTo>
                  <a:pt x="1455644" y="306221"/>
                </a:lnTo>
                <a:lnTo>
                  <a:pt x="1426621" y="272014"/>
                </a:lnTo>
                <a:lnTo>
                  <a:pt x="1395793" y="239458"/>
                </a:lnTo>
                <a:lnTo>
                  <a:pt x="1363237" y="208630"/>
                </a:lnTo>
                <a:lnTo>
                  <a:pt x="1329030" y="179607"/>
                </a:lnTo>
                <a:lnTo>
                  <a:pt x="1293247" y="152465"/>
                </a:lnTo>
                <a:lnTo>
                  <a:pt x="1255967" y="127282"/>
                </a:lnTo>
                <a:lnTo>
                  <a:pt x="1217265" y="104133"/>
                </a:lnTo>
                <a:lnTo>
                  <a:pt x="1177218" y="83095"/>
                </a:lnTo>
                <a:lnTo>
                  <a:pt x="1135903" y="64246"/>
                </a:lnTo>
                <a:lnTo>
                  <a:pt x="1093397" y="47661"/>
                </a:lnTo>
                <a:lnTo>
                  <a:pt x="1049775" y="33417"/>
                </a:lnTo>
                <a:lnTo>
                  <a:pt x="1005115" y="21591"/>
                </a:lnTo>
                <a:lnTo>
                  <a:pt x="959494" y="12260"/>
                </a:lnTo>
                <a:lnTo>
                  <a:pt x="912987" y="5500"/>
                </a:lnTo>
                <a:lnTo>
                  <a:pt x="865672" y="1387"/>
                </a:lnTo>
                <a:lnTo>
                  <a:pt x="817626" y="0"/>
                </a:lnTo>
                <a:close/>
              </a:path>
            </a:pathLst>
          </a:custGeom>
          <a:solidFill>
            <a:srgbClr val="E36C0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651242" y="3812285"/>
            <a:ext cx="1635760" cy="1635760"/>
          </a:xfrm>
          <a:custGeom>
            <a:avLst/>
            <a:gdLst/>
            <a:ahLst/>
            <a:cxnLst/>
            <a:rect l="l" t="t" r="r" b="b"/>
            <a:pathLst>
              <a:path w="1635759" h="1635760">
                <a:moveTo>
                  <a:pt x="0" y="817626"/>
                </a:moveTo>
                <a:lnTo>
                  <a:pt x="1387" y="769579"/>
                </a:lnTo>
                <a:lnTo>
                  <a:pt x="5500" y="722264"/>
                </a:lnTo>
                <a:lnTo>
                  <a:pt x="12260" y="675757"/>
                </a:lnTo>
                <a:lnTo>
                  <a:pt x="21591" y="630136"/>
                </a:lnTo>
                <a:lnTo>
                  <a:pt x="33417" y="585476"/>
                </a:lnTo>
                <a:lnTo>
                  <a:pt x="47661" y="541854"/>
                </a:lnTo>
                <a:lnTo>
                  <a:pt x="64246" y="499348"/>
                </a:lnTo>
                <a:lnTo>
                  <a:pt x="83095" y="458033"/>
                </a:lnTo>
                <a:lnTo>
                  <a:pt x="104133" y="417986"/>
                </a:lnTo>
                <a:lnTo>
                  <a:pt x="127282" y="379284"/>
                </a:lnTo>
                <a:lnTo>
                  <a:pt x="152465" y="342004"/>
                </a:lnTo>
                <a:lnTo>
                  <a:pt x="179607" y="306221"/>
                </a:lnTo>
                <a:lnTo>
                  <a:pt x="208630" y="272014"/>
                </a:lnTo>
                <a:lnTo>
                  <a:pt x="239458" y="239458"/>
                </a:lnTo>
                <a:lnTo>
                  <a:pt x="272014" y="208630"/>
                </a:lnTo>
                <a:lnTo>
                  <a:pt x="306221" y="179607"/>
                </a:lnTo>
                <a:lnTo>
                  <a:pt x="342004" y="152465"/>
                </a:lnTo>
                <a:lnTo>
                  <a:pt x="379284" y="127282"/>
                </a:lnTo>
                <a:lnTo>
                  <a:pt x="417986" y="104133"/>
                </a:lnTo>
                <a:lnTo>
                  <a:pt x="458033" y="83095"/>
                </a:lnTo>
                <a:lnTo>
                  <a:pt x="499348" y="64246"/>
                </a:lnTo>
                <a:lnTo>
                  <a:pt x="541854" y="47661"/>
                </a:lnTo>
                <a:lnTo>
                  <a:pt x="585476" y="33417"/>
                </a:lnTo>
                <a:lnTo>
                  <a:pt x="630136" y="21591"/>
                </a:lnTo>
                <a:lnTo>
                  <a:pt x="675757" y="12260"/>
                </a:lnTo>
                <a:lnTo>
                  <a:pt x="722264" y="5500"/>
                </a:lnTo>
                <a:lnTo>
                  <a:pt x="769579" y="1387"/>
                </a:lnTo>
                <a:lnTo>
                  <a:pt x="817626" y="0"/>
                </a:lnTo>
                <a:lnTo>
                  <a:pt x="865672" y="1387"/>
                </a:lnTo>
                <a:lnTo>
                  <a:pt x="912987" y="5500"/>
                </a:lnTo>
                <a:lnTo>
                  <a:pt x="959494" y="12260"/>
                </a:lnTo>
                <a:lnTo>
                  <a:pt x="1005115" y="21591"/>
                </a:lnTo>
                <a:lnTo>
                  <a:pt x="1049775" y="33417"/>
                </a:lnTo>
                <a:lnTo>
                  <a:pt x="1093397" y="47661"/>
                </a:lnTo>
                <a:lnTo>
                  <a:pt x="1135903" y="64246"/>
                </a:lnTo>
                <a:lnTo>
                  <a:pt x="1177218" y="83095"/>
                </a:lnTo>
                <a:lnTo>
                  <a:pt x="1217265" y="104133"/>
                </a:lnTo>
                <a:lnTo>
                  <a:pt x="1255967" y="127282"/>
                </a:lnTo>
                <a:lnTo>
                  <a:pt x="1293247" y="152465"/>
                </a:lnTo>
                <a:lnTo>
                  <a:pt x="1329030" y="179607"/>
                </a:lnTo>
                <a:lnTo>
                  <a:pt x="1363237" y="208630"/>
                </a:lnTo>
                <a:lnTo>
                  <a:pt x="1395793" y="239458"/>
                </a:lnTo>
                <a:lnTo>
                  <a:pt x="1426621" y="272014"/>
                </a:lnTo>
                <a:lnTo>
                  <a:pt x="1455644" y="306221"/>
                </a:lnTo>
                <a:lnTo>
                  <a:pt x="1482786" y="342004"/>
                </a:lnTo>
                <a:lnTo>
                  <a:pt x="1507969" y="379284"/>
                </a:lnTo>
                <a:lnTo>
                  <a:pt x="1531118" y="417986"/>
                </a:lnTo>
                <a:lnTo>
                  <a:pt x="1552156" y="458033"/>
                </a:lnTo>
                <a:lnTo>
                  <a:pt x="1571005" y="499348"/>
                </a:lnTo>
                <a:lnTo>
                  <a:pt x="1587590" y="541854"/>
                </a:lnTo>
                <a:lnTo>
                  <a:pt x="1601834" y="585476"/>
                </a:lnTo>
                <a:lnTo>
                  <a:pt x="1613660" y="630136"/>
                </a:lnTo>
                <a:lnTo>
                  <a:pt x="1622991" y="675757"/>
                </a:lnTo>
                <a:lnTo>
                  <a:pt x="1629751" y="722264"/>
                </a:lnTo>
                <a:lnTo>
                  <a:pt x="1633864" y="769579"/>
                </a:lnTo>
                <a:lnTo>
                  <a:pt x="1635252" y="817626"/>
                </a:lnTo>
                <a:lnTo>
                  <a:pt x="1633864" y="865672"/>
                </a:lnTo>
                <a:lnTo>
                  <a:pt x="1629751" y="912987"/>
                </a:lnTo>
                <a:lnTo>
                  <a:pt x="1622991" y="959494"/>
                </a:lnTo>
                <a:lnTo>
                  <a:pt x="1613660" y="1005115"/>
                </a:lnTo>
                <a:lnTo>
                  <a:pt x="1601834" y="1049775"/>
                </a:lnTo>
                <a:lnTo>
                  <a:pt x="1587590" y="1093397"/>
                </a:lnTo>
                <a:lnTo>
                  <a:pt x="1571005" y="1135903"/>
                </a:lnTo>
                <a:lnTo>
                  <a:pt x="1552156" y="1177218"/>
                </a:lnTo>
                <a:lnTo>
                  <a:pt x="1531118" y="1217265"/>
                </a:lnTo>
                <a:lnTo>
                  <a:pt x="1507969" y="1255967"/>
                </a:lnTo>
                <a:lnTo>
                  <a:pt x="1482786" y="1293247"/>
                </a:lnTo>
                <a:lnTo>
                  <a:pt x="1455644" y="1329030"/>
                </a:lnTo>
                <a:lnTo>
                  <a:pt x="1426621" y="1363237"/>
                </a:lnTo>
                <a:lnTo>
                  <a:pt x="1395793" y="1395793"/>
                </a:lnTo>
                <a:lnTo>
                  <a:pt x="1363237" y="1426621"/>
                </a:lnTo>
                <a:lnTo>
                  <a:pt x="1329030" y="1455644"/>
                </a:lnTo>
                <a:lnTo>
                  <a:pt x="1293247" y="1482786"/>
                </a:lnTo>
                <a:lnTo>
                  <a:pt x="1255967" y="1507969"/>
                </a:lnTo>
                <a:lnTo>
                  <a:pt x="1217265" y="1531118"/>
                </a:lnTo>
                <a:lnTo>
                  <a:pt x="1177218" y="1552156"/>
                </a:lnTo>
                <a:lnTo>
                  <a:pt x="1135903" y="1571005"/>
                </a:lnTo>
                <a:lnTo>
                  <a:pt x="1093397" y="1587590"/>
                </a:lnTo>
                <a:lnTo>
                  <a:pt x="1049775" y="1601834"/>
                </a:lnTo>
                <a:lnTo>
                  <a:pt x="1005115" y="1613660"/>
                </a:lnTo>
                <a:lnTo>
                  <a:pt x="959494" y="1622991"/>
                </a:lnTo>
                <a:lnTo>
                  <a:pt x="912987" y="1629751"/>
                </a:lnTo>
                <a:lnTo>
                  <a:pt x="865672" y="1633864"/>
                </a:lnTo>
                <a:lnTo>
                  <a:pt x="817626" y="1635252"/>
                </a:lnTo>
                <a:lnTo>
                  <a:pt x="769579" y="1633864"/>
                </a:lnTo>
                <a:lnTo>
                  <a:pt x="722264" y="1629751"/>
                </a:lnTo>
                <a:lnTo>
                  <a:pt x="675757" y="1622991"/>
                </a:lnTo>
                <a:lnTo>
                  <a:pt x="630136" y="1613660"/>
                </a:lnTo>
                <a:lnTo>
                  <a:pt x="585476" y="1601834"/>
                </a:lnTo>
                <a:lnTo>
                  <a:pt x="541854" y="1587590"/>
                </a:lnTo>
                <a:lnTo>
                  <a:pt x="499348" y="1571005"/>
                </a:lnTo>
                <a:lnTo>
                  <a:pt x="458033" y="1552156"/>
                </a:lnTo>
                <a:lnTo>
                  <a:pt x="417986" y="1531118"/>
                </a:lnTo>
                <a:lnTo>
                  <a:pt x="379284" y="1507969"/>
                </a:lnTo>
                <a:lnTo>
                  <a:pt x="342004" y="1482786"/>
                </a:lnTo>
                <a:lnTo>
                  <a:pt x="306221" y="1455644"/>
                </a:lnTo>
                <a:lnTo>
                  <a:pt x="272014" y="1426621"/>
                </a:lnTo>
                <a:lnTo>
                  <a:pt x="239458" y="1395793"/>
                </a:lnTo>
                <a:lnTo>
                  <a:pt x="208630" y="1363237"/>
                </a:lnTo>
                <a:lnTo>
                  <a:pt x="179607" y="1329030"/>
                </a:lnTo>
                <a:lnTo>
                  <a:pt x="152465" y="1293247"/>
                </a:lnTo>
                <a:lnTo>
                  <a:pt x="127282" y="1255967"/>
                </a:lnTo>
                <a:lnTo>
                  <a:pt x="104133" y="1217265"/>
                </a:lnTo>
                <a:lnTo>
                  <a:pt x="83095" y="1177218"/>
                </a:lnTo>
                <a:lnTo>
                  <a:pt x="64246" y="1135903"/>
                </a:lnTo>
                <a:lnTo>
                  <a:pt x="47661" y="1093397"/>
                </a:lnTo>
                <a:lnTo>
                  <a:pt x="33417" y="1049775"/>
                </a:lnTo>
                <a:lnTo>
                  <a:pt x="21591" y="1005115"/>
                </a:lnTo>
                <a:lnTo>
                  <a:pt x="12260" y="959494"/>
                </a:lnTo>
                <a:lnTo>
                  <a:pt x="5500" y="912987"/>
                </a:lnTo>
                <a:lnTo>
                  <a:pt x="1387" y="865672"/>
                </a:lnTo>
                <a:lnTo>
                  <a:pt x="0" y="817626"/>
                </a:lnTo>
                <a:close/>
              </a:path>
            </a:pathLst>
          </a:custGeom>
          <a:ln w="1264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7995284" y="4211777"/>
            <a:ext cx="948690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b="1" dirty="0">
                <a:solidFill>
                  <a:srgbClr val="FFFFFF"/>
                </a:solidFill>
                <a:latin typeface="Calibri"/>
                <a:cs typeface="Calibri"/>
              </a:rPr>
              <a:t>70+</a:t>
            </a:r>
            <a:endParaRPr sz="480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3747241" y="3728465"/>
            <a:ext cx="1635760" cy="1633855"/>
          </a:xfrm>
          <a:custGeom>
            <a:avLst/>
            <a:gdLst/>
            <a:ahLst/>
            <a:cxnLst/>
            <a:rect l="l" t="t" r="r" b="b"/>
            <a:pathLst>
              <a:path w="1635759" h="1633854">
                <a:moveTo>
                  <a:pt x="817625" y="0"/>
                </a:moveTo>
                <a:lnTo>
                  <a:pt x="769579" y="1386"/>
                </a:lnTo>
                <a:lnTo>
                  <a:pt x="722264" y="5496"/>
                </a:lnTo>
                <a:lnTo>
                  <a:pt x="675757" y="12251"/>
                </a:lnTo>
                <a:lnTo>
                  <a:pt x="630136" y="21575"/>
                </a:lnTo>
                <a:lnTo>
                  <a:pt x="585476" y="33393"/>
                </a:lnTo>
                <a:lnTo>
                  <a:pt x="541854" y="47626"/>
                </a:lnTo>
                <a:lnTo>
                  <a:pt x="499348" y="64198"/>
                </a:lnTo>
                <a:lnTo>
                  <a:pt x="458033" y="83033"/>
                </a:lnTo>
                <a:lnTo>
                  <a:pt x="417986" y="104054"/>
                </a:lnTo>
                <a:lnTo>
                  <a:pt x="379284" y="127185"/>
                </a:lnTo>
                <a:lnTo>
                  <a:pt x="342004" y="152348"/>
                </a:lnTo>
                <a:lnTo>
                  <a:pt x="306221" y="179467"/>
                </a:lnTo>
                <a:lnTo>
                  <a:pt x="272014" y="208466"/>
                </a:lnTo>
                <a:lnTo>
                  <a:pt x="239458" y="239267"/>
                </a:lnTo>
                <a:lnTo>
                  <a:pt x="208630" y="271795"/>
                </a:lnTo>
                <a:lnTo>
                  <a:pt x="179607" y="305972"/>
                </a:lnTo>
                <a:lnTo>
                  <a:pt x="152465" y="341723"/>
                </a:lnTo>
                <a:lnTo>
                  <a:pt x="127282" y="378969"/>
                </a:lnTo>
                <a:lnTo>
                  <a:pt x="104133" y="417635"/>
                </a:lnTo>
                <a:lnTo>
                  <a:pt x="83095" y="457644"/>
                </a:lnTo>
                <a:lnTo>
                  <a:pt x="64246" y="498919"/>
                </a:lnTo>
                <a:lnTo>
                  <a:pt x="47661" y="541384"/>
                </a:lnTo>
                <a:lnTo>
                  <a:pt x="33417" y="584962"/>
                </a:lnTo>
                <a:lnTo>
                  <a:pt x="21591" y="629576"/>
                </a:lnTo>
                <a:lnTo>
                  <a:pt x="12260" y="675150"/>
                </a:lnTo>
                <a:lnTo>
                  <a:pt x="5500" y="721607"/>
                </a:lnTo>
                <a:lnTo>
                  <a:pt x="1387" y="768870"/>
                </a:lnTo>
                <a:lnTo>
                  <a:pt x="0" y="816863"/>
                </a:lnTo>
                <a:lnTo>
                  <a:pt x="1387" y="864857"/>
                </a:lnTo>
                <a:lnTo>
                  <a:pt x="5500" y="912120"/>
                </a:lnTo>
                <a:lnTo>
                  <a:pt x="12260" y="958577"/>
                </a:lnTo>
                <a:lnTo>
                  <a:pt x="21591" y="1004151"/>
                </a:lnTo>
                <a:lnTo>
                  <a:pt x="33417" y="1048765"/>
                </a:lnTo>
                <a:lnTo>
                  <a:pt x="47661" y="1092343"/>
                </a:lnTo>
                <a:lnTo>
                  <a:pt x="64246" y="1134808"/>
                </a:lnTo>
                <a:lnTo>
                  <a:pt x="83095" y="1176083"/>
                </a:lnTo>
                <a:lnTo>
                  <a:pt x="104133" y="1216092"/>
                </a:lnTo>
                <a:lnTo>
                  <a:pt x="127282" y="1254758"/>
                </a:lnTo>
                <a:lnTo>
                  <a:pt x="152465" y="1292004"/>
                </a:lnTo>
                <a:lnTo>
                  <a:pt x="179607" y="1327755"/>
                </a:lnTo>
                <a:lnTo>
                  <a:pt x="208630" y="1361932"/>
                </a:lnTo>
                <a:lnTo>
                  <a:pt x="239458" y="1394460"/>
                </a:lnTo>
                <a:lnTo>
                  <a:pt x="272014" y="1425261"/>
                </a:lnTo>
                <a:lnTo>
                  <a:pt x="306221" y="1454260"/>
                </a:lnTo>
                <a:lnTo>
                  <a:pt x="342004" y="1481379"/>
                </a:lnTo>
                <a:lnTo>
                  <a:pt x="379284" y="1506542"/>
                </a:lnTo>
                <a:lnTo>
                  <a:pt x="417986" y="1529673"/>
                </a:lnTo>
                <a:lnTo>
                  <a:pt x="458033" y="1550694"/>
                </a:lnTo>
                <a:lnTo>
                  <a:pt x="499348" y="1569529"/>
                </a:lnTo>
                <a:lnTo>
                  <a:pt x="541854" y="1586101"/>
                </a:lnTo>
                <a:lnTo>
                  <a:pt x="585476" y="1600334"/>
                </a:lnTo>
                <a:lnTo>
                  <a:pt x="630136" y="1612152"/>
                </a:lnTo>
                <a:lnTo>
                  <a:pt x="675757" y="1621476"/>
                </a:lnTo>
                <a:lnTo>
                  <a:pt x="722264" y="1628231"/>
                </a:lnTo>
                <a:lnTo>
                  <a:pt x="769579" y="1632341"/>
                </a:lnTo>
                <a:lnTo>
                  <a:pt x="817625" y="1633727"/>
                </a:lnTo>
                <a:lnTo>
                  <a:pt x="865672" y="1632341"/>
                </a:lnTo>
                <a:lnTo>
                  <a:pt x="912987" y="1628231"/>
                </a:lnTo>
                <a:lnTo>
                  <a:pt x="959494" y="1621476"/>
                </a:lnTo>
                <a:lnTo>
                  <a:pt x="1005115" y="1612152"/>
                </a:lnTo>
                <a:lnTo>
                  <a:pt x="1049775" y="1600334"/>
                </a:lnTo>
                <a:lnTo>
                  <a:pt x="1093397" y="1586101"/>
                </a:lnTo>
                <a:lnTo>
                  <a:pt x="1135903" y="1569529"/>
                </a:lnTo>
                <a:lnTo>
                  <a:pt x="1177218" y="1550694"/>
                </a:lnTo>
                <a:lnTo>
                  <a:pt x="1217265" y="1529673"/>
                </a:lnTo>
                <a:lnTo>
                  <a:pt x="1255967" y="1506542"/>
                </a:lnTo>
                <a:lnTo>
                  <a:pt x="1293247" y="1481379"/>
                </a:lnTo>
                <a:lnTo>
                  <a:pt x="1329030" y="1454260"/>
                </a:lnTo>
                <a:lnTo>
                  <a:pt x="1363237" y="1425261"/>
                </a:lnTo>
                <a:lnTo>
                  <a:pt x="1395793" y="1394460"/>
                </a:lnTo>
                <a:lnTo>
                  <a:pt x="1426621" y="1361932"/>
                </a:lnTo>
                <a:lnTo>
                  <a:pt x="1455644" y="1327755"/>
                </a:lnTo>
                <a:lnTo>
                  <a:pt x="1482786" y="1292004"/>
                </a:lnTo>
                <a:lnTo>
                  <a:pt x="1507969" y="1254758"/>
                </a:lnTo>
                <a:lnTo>
                  <a:pt x="1531118" y="1216092"/>
                </a:lnTo>
                <a:lnTo>
                  <a:pt x="1552156" y="1176083"/>
                </a:lnTo>
                <a:lnTo>
                  <a:pt x="1571005" y="1134808"/>
                </a:lnTo>
                <a:lnTo>
                  <a:pt x="1587590" y="1092343"/>
                </a:lnTo>
                <a:lnTo>
                  <a:pt x="1601834" y="1048765"/>
                </a:lnTo>
                <a:lnTo>
                  <a:pt x="1613660" y="1004151"/>
                </a:lnTo>
                <a:lnTo>
                  <a:pt x="1622991" y="958577"/>
                </a:lnTo>
                <a:lnTo>
                  <a:pt x="1629751" y="912120"/>
                </a:lnTo>
                <a:lnTo>
                  <a:pt x="1633864" y="864857"/>
                </a:lnTo>
                <a:lnTo>
                  <a:pt x="1635252" y="816863"/>
                </a:lnTo>
                <a:lnTo>
                  <a:pt x="1633864" y="768870"/>
                </a:lnTo>
                <a:lnTo>
                  <a:pt x="1629751" y="721607"/>
                </a:lnTo>
                <a:lnTo>
                  <a:pt x="1622991" y="675150"/>
                </a:lnTo>
                <a:lnTo>
                  <a:pt x="1613660" y="629576"/>
                </a:lnTo>
                <a:lnTo>
                  <a:pt x="1601834" y="584962"/>
                </a:lnTo>
                <a:lnTo>
                  <a:pt x="1587590" y="541384"/>
                </a:lnTo>
                <a:lnTo>
                  <a:pt x="1571005" y="498919"/>
                </a:lnTo>
                <a:lnTo>
                  <a:pt x="1552156" y="457644"/>
                </a:lnTo>
                <a:lnTo>
                  <a:pt x="1531118" y="417635"/>
                </a:lnTo>
                <a:lnTo>
                  <a:pt x="1507969" y="378969"/>
                </a:lnTo>
                <a:lnTo>
                  <a:pt x="1482786" y="341723"/>
                </a:lnTo>
                <a:lnTo>
                  <a:pt x="1455644" y="305972"/>
                </a:lnTo>
                <a:lnTo>
                  <a:pt x="1426621" y="271795"/>
                </a:lnTo>
                <a:lnTo>
                  <a:pt x="1395793" y="239267"/>
                </a:lnTo>
                <a:lnTo>
                  <a:pt x="1363237" y="208466"/>
                </a:lnTo>
                <a:lnTo>
                  <a:pt x="1329030" y="179467"/>
                </a:lnTo>
                <a:lnTo>
                  <a:pt x="1293247" y="152348"/>
                </a:lnTo>
                <a:lnTo>
                  <a:pt x="1255967" y="127185"/>
                </a:lnTo>
                <a:lnTo>
                  <a:pt x="1217265" y="104054"/>
                </a:lnTo>
                <a:lnTo>
                  <a:pt x="1177218" y="83033"/>
                </a:lnTo>
                <a:lnTo>
                  <a:pt x="1135903" y="64198"/>
                </a:lnTo>
                <a:lnTo>
                  <a:pt x="1093397" y="47626"/>
                </a:lnTo>
                <a:lnTo>
                  <a:pt x="1049775" y="33393"/>
                </a:lnTo>
                <a:lnTo>
                  <a:pt x="1005115" y="21575"/>
                </a:lnTo>
                <a:lnTo>
                  <a:pt x="959494" y="12251"/>
                </a:lnTo>
                <a:lnTo>
                  <a:pt x="912987" y="5496"/>
                </a:lnTo>
                <a:lnTo>
                  <a:pt x="865672" y="1386"/>
                </a:lnTo>
                <a:lnTo>
                  <a:pt x="817625" y="0"/>
                </a:lnTo>
                <a:close/>
              </a:path>
            </a:pathLst>
          </a:custGeom>
          <a:solidFill>
            <a:srgbClr val="E36C0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3747241" y="3728465"/>
            <a:ext cx="1635760" cy="1633855"/>
          </a:xfrm>
          <a:custGeom>
            <a:avLst/>
            <a:gdLst/>
            <a:ahLst/>
            <a:cxnLst/>
            <a:rect l="l" t="t" r="r" b="b"/>
            <a:pathLst>
              <a:path w="1635759" h="1633854">
                <a:moveTo>
                  <a:pt x="0" y="816863"/>
                </a:moveTo>
                <a:lnTo>
                  <a:pt x="1387" y="768870"/>
                </a:lnTo>
                <a:lnTo>
                  <a:pt x="5500" y="721607"/>
                </a:lnTo>
                <a:lnTo>
                  <a:pt x="12260" y="675150"/>
                </a:lnTo>
                <a:lnTo>
                  <a:pt x="21591" y="629576"/>
                </a:lnTo>
                <a:lnTo>
                  <a:pt x="33417" y="584962"/>
                </a:lnTo>
                <a:lnTo>
                  <a:pt x="47661" y="541384"/>
                </a:lnTo>
                <a:lnTo>
                  <a:pt x="64246" y="498919"/>
                </a:lnTo>
                <a:lnTo>
                  <a:pt x="83095" y="457644"/>
                </a:lnTo>
                <a:lnTo>
                  <a:pt x="104133" y="417635"/>
                </a:lnTo>
                <a:lnTo>
                  <a:pt x="127282" y="378969"/>
                </a:lnTo>
                <a:lnTo>
                  <a:pt x="152465" y="341723"/>
                </a:lnTo>
                <a:lnTo>
                  <a:pt x="179607" y="305972"/>
                </a:lnTo>
                <a:lnTo>
                  <a:pt x="208630" y="271795"/>
                </a:lnTo>
                <a:lnTo>
                  <a:pt x="239458" y="239267"/>
                </a:lnTo>
                <a:lnTo>
                  <a:pt x="272014" y="208466"/>
                </a:lnTo>
                <a:lnTo>
                  <a:pt x="306221" y="179467"/>
                </a:lnTo>
                <a:lnTo>
                  <a:pt x="342004" y="152348"/>
                </a:lnTo>
                <a:lnTo>
                  <a:pt x="379284" y="127185"/>
                </a:lnTo>
                <a:lnTo>
                  <a:pt x="417986" y="104054"/>
                </a:lnTo>
                <a:lnTo>
                  <a:pt x="458033" y="83033"/>
                </a:lnTo>
                <a:lnTo>
                  <a:pt x="499348" y="64198"/>
                </a:lnTo>
                <a:lnTo>
                  <a:pt x="541854" y="47626"/>
                </a:lnTo>
                <a:lnTo>
                  <a:pt x="585476" y="33393"/>
                </a:lnTo>
                <a:lnTo>
                  <a:pt x="630136" y="21575"/>
                </a:lnTo>
                <a:lnTo>
                  <a:pt x="675757" y="12251"/>
                </a:lnTo>
                <a:lnTo>
                  <a:pt x="722264" y="5496"/>
                </a:lnTo>
                <a:lnTo>
                  <a:pt x="769579" y="1386"/>
                </a:lnTo>
                <a:lnTo>
                  <a:pt x="817625" y="0"/>
                </a:lnTo>
                <a:lnTo>
                  <a:pt x="865672" y="1386"/>
                </a:lnTo>
                <a:lnTo>
                  <a:pt x="912987" y="5496"/>
                </a:lnTo>
                <a:lnTo>
                  <a:pt x="959494" y="12251"/>
                </a:lnTo>
                <a:lnTo>
                  <a:pt x="1005115" y="21575"/>
                </a:lnTo>
                <a:lnTo>
                  <a:pt x="1049775" y="33393"/>
                </a:lnTo>
                <a:lnTo>
                  <a:pt x="1093397" y="47626"/>
                </a:lnTo>
                <a:lnTo>
                  <a:pt x="1135903" y="64198"/>
                </a:lnTo>
                <a:lnTo>
                  <a:pt x="1177218" y="83033"/>
                </a:lnTo>
                <a:lnTo>
                  <a:pt x="1217265" y="104054"/>
                </a:lnTo>
                <a:lnTo>
                  <a:pt x="1255967" y="127185"/>
                </a:lnTo>
                <a:lnTo>
                  <a:pt x="1293247" y="152348"/>
                </a:lnTo>
                <a:lnTo>
                  <a:pt x="1329030" y="179467"/>
                </a:lnTo>
                <a:lnTo>
                  <a:pt x="1363237" y="208466"/>
                </a:lnTo>
                <a:lnTo>
                  <a:pt x="1395793" y="239267"/>
                </a:lnTo>
                <a:lnTo>
                  <a:pt x="1426621" y="271795"/>
                </a:lnTo>
                <a:lnTo>
                  <a:pt x="1455644" y="305972"/>
                </a:lnTo>
                <a:lnTo>
                  <a:pt x="1482786" y="341723"/>
                </a:lnTo>
                <a:lnTo>
                  <a:pt x="1507969" y="378969"/>
                </a:lnTo>
                <a:lnTo>
                  <a:pt x="1531118" y="417635"/>
                </a:lnTo>
                <a:lnTo>
                  <a:pt x="1552156" y="457644"/>
                </a:lnTo>
                <a:lnTo>
                  <a:pt x="1571005" y="498919"/>
                </a:lnTo>
                <a:lnTo>
                  <a:pt x="1587590" y="541384"/>
                </a:lnTo>
                <a:lnTo>
                  <a:pt x="1601834" y="584962"/>
                </a:lnTo>
                <a:lnTo>
                  <a:pt x="1613660" y="629576"/>
                </a:lnTo>
                <a:lnTo>
                  <a:pt x="1622991" y="675150"/>
                </a:lnTo>
                <a:lnTo>
                  <a:pt x="1629751" y="721607"/>
                </a:lnTo>
                <a:lnTo>
                  <a:pt x="1633864" y="768870"/>
                </a:lnTo>
                <a:lnTo>
                  <a:pt x="1635252" y="816863"/>
                </a:lnTo>
                <a:lnTo>
                  <a:pt x="1633864" y="864857"/>
                </a:lnTo>
                <a:lnTo>
                  <a:pt x="1629751" y="912120"/>
                </a:lnTo>
                <a:lnTo>
                  <a:pt x="1622991" y="958577"/>
                </a:lnTo>
                <a:lnTo>
                  <a:pt x="1613660" y="1004151"/>
                </a:lnTo>
                <a:lnTo>
                  <a:pt x="1601834" y="1048765"/>
                </a:lnTo>
                <a:lnTo>
                  <a:pt x="1587590" y="1092343"/>
                </a:lnTo>
                <a:lnTo>
                  <a:pt x="1571005" y="1134808"/>
                </a:lnTo>
                <a:lnTo>
                  <a:pt x="1552156" y="1176083"/>
                </a:lnTo>
                <a:lnTo>
                  <a:pt x="1531118" y="1216092"/>
                </a:lnTo>
                <a:lnTo>
                  <a:pt x="1507969" y="1254758"/>
                </a:lnTo>
                <a:lnTo>
                  <a:pt x="1482786" y="1292004"/>
                </a:lnTo>
                <a:lnTo>
                  <a:pt x="1455644" y="1327755"/>
                </a:lnTo>
                <a:lnTo>
                  <a:pt x="1426621" y="1361932"/>
                </a:lnTo>
                <a:lnTo>
                  <a:pt x="1395793" y="1394460"/>
                </a:lnTo>
                <a:lnTo>
                  <a:pt x="1363237" y="1425261"/>
                </a:lnTo>
                <a:lnTo>
                  <a:pt x="1329030" y="1454260"/>
                </a:lnTo>
                <a:lnTo>
                  <a:pt x="1293247" y="1481379"/>
                </a:lnTo>
                <a:lnTo>
                  <a:pt x="1255967" y="1506542"/>
                </a:lnTo>
                <a:lnTo>
                  <a:pt x="1217265" y="1529673"/>
                </a:lnTo>
                <a:lnTo>
                  <a:pt x="1177218" y="1550694"/>
                </a:lnTo>
                <a:lnTo>
                  <a:pt x="1135903" y="1569529"/>
                </a:lnTo>
                <a:lnTo>
                  <a:pt x="1093397" y="1586101"/>
                </a:lnTo>
                <a:lnTo>
                  <a:pt x="1049775" y="1600334"/>
                </a:lnTo>
                <a:lnTo>
                  <a:pt x="1005115" y="1612152"/>
                </a:lnTo>
                <a:lnTo>
                  <a:pt x="959494" y="1621476"/>
                </a:lnTo>
                <a:lnTo>
                  <a:pt x="912987" y="1628231"/>
                </a:lnTo>
                <a:lnTo>
                  <a:pt x="865672" y="1632341"/>
                </a:lnTo>
                <a:lnTo>
                  <a:pt x="817625" y="1633727"/>
                </a:lnTo>
                <a:lnTo>
                  <a:pt x="769579" y="1632341"/>
                </a:lnTo>
                <a:lnTo>
                  <a:pt x="722264" y="1628231"/>
                </a:lnTo>
                <a:lnTo>
                  <a:pt x="675757" y="1621476"/>
                </a:lnTo>
                <a:lnTo>
                  <a:pt x="630136" y="1612152"/>
                </a:lnTo>
                <a:lnTo>
                  <a:pt x="585476" y="1600334"/>
                </a:lnTo>
                <a:lnTo>
                  <a:pt x="541854" y="1586101"/>
                </a:lnTo>
                <a:lnTo>
                  <a:pt x="499348" y="1569529"/>
                </a:lnTo>
                <a:lnTo>
                  <a:pt x="458033" y="1550694"/>
                </a:lnTo>
                <a:lnTo>
                  <a:pt x="417986" y="1529673"/>
                </a:lnTo>
                <a:lnTo>
                  <a:pt x="379284" y="1506542"/>
                </a:lnTo>
                <a:lnTo>
                  <a:pt x="342004" y="1481379"/>
                </a:lnTo>
                <a:lnTo>
                  <a:pt x="306221" y="1454260"/>
                </a:lnTo>
                <a:lnTo>
                  <a:pt x="272014" y="1425261"/>
                </a:lnTo>
                <a:lnTo>
                  <a:pt x="239458" y="1394459"/>
                </a:lnTo>
                <a:lnTo>
                  <a:pt x="208630" y="1361932"/>
                </a:lnTo>
                <a:lnTo>
                  <a:pt x="179607" y="1327755"/>
                </a:lnTo>
                <a:lnTo>
                  <a:pt x="152465" y="1292004"/>
                </a:lnTo>
                <a:lnTo>
                  <a:pt x="127282" y="1254758"/>
                </a:lnTo>
                <a:lnTo>
                  <a:pt x="104133" y="1216092"/>
                </a:lnTo>
                <a:lnTo>
                  <a:pt x="83095" y="1176083"/>
                </a:lnTo>
                <a:lnTo>
                  <a:pt x="64246" y="1134808"/>
                </a:lnTo>
                <a:lnTo>
                  <a:pt x="47661" y="1092343"/>
                </a:lnTo>
                <a:lnTo>
                  <a:pt x="33417" y="1048765"/>
                </a:lnTo>
                <a:lnTo>
                  <a:pt x="21591" y="1004151"/>
                </a:lnTo>
                <a:lnTo>
                  <a:pt x="12260" y="958577"/>
                </a:lnTo>
                <a:lnTo>
                  <a:pt x="5500" y="912120"/>
                </a:lnTo>
                <a:lnTo>
                  <a:pt x="1387" y="864857"/>
                </a:lnTo>
                <a:lnTo>
                  <a:pt x="0" y="816863"/>
                </a:lnTo>
                <a:close/>
              </a:path>
            </a:pathLst>
          </a:custGeom>
          <a:ln w="126491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14091285" y="4127118"/>
            <a:ext cx="94869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b="1" dirty="0">
                <a:solidFill>
                  <a:srgbClr val="FFFFFF"/>
                </a:solidFill>
                <a:latin typeface="Calibri"/>
                <a:cs typeface="Calibri"/>
              </a:rPr>
              <a:t>35+</a:t>
            </a:r>
            <a:endParaRPr sz="48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272029" y="5842838"/>
            <a:ext cx="1889125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6850" marR="5080" indent="-184785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404040"/>
                </a:solidFill>
                <a:latin typeface="Calibri"/>
                <a:cs typeface="Calibri"/>
              </a:rPr>
              <a:t>ра</a:t>
            </a:r>
            <a:r>
              <a:rPr sz="3600" b="1" spc="-25" dirty="0">
                <a:solidFill>
                  <a:srgbClr val="404040"/>
                </a:solidFill>
                <a:latin typeface="Calibri"/>
                <a:cs typeface="Calibri"/>
              </a:rPr>
              <a:t>зд</a:t>
            </a:r>
            <a:r>
              <a:rPr sz="3600" b="1" spc="-65" dirty="0">
                <a:solidFill>
                  <a:srgbClr val="404040"/>
                </a:solidFill>
                <a:latin typeface="Calibri"/>
                <a:cs typeface="Calibri"/>
              </a:rPr>
              <a:t>е</a:t>
            </a:r>
            <a:r>
              <a:rPr sz="3600" b="1" dirty="0">
                <a:solidFill>
                  <a:srgbClr val="404040"/>
                </a:solidFill>
                <a:latin typeface="Calibri"/>
                <a:cs typeface="Calibri"/>
              </a:rPr>
              <a:t>лов  </a:t>
            </a:r>
            <a:r>
              <a:rPr sz="3600" b="1" spc="-5" dirty="0">
                <a:solidFill>
                  <a:srgbClr val="404040"/>
                </a:solidFill>
                <a:latin typeface="Calibri"/>
                <a:cs typeface="Calibri"/>
              </a:rPr>
              <a:t>физики</a:t>
            </a:r>
            <a:endParaRPr sz="36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996176" y="5881496"/>
            <a:ext cx="294259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10" dirty="0">
                <a:solidFill>
                  <a:srgbClr val="404040"/>
                </a:solidFill>
                <a:latin typeface="Calibri"/>
                <a:cs typeface="Calibri"/>
              </a:rPr>
              <a:t>демонстраций</a:t>
            </a:r>
            <a:endParaRPr sz="36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3044296" y="5718175"/>
            <a:ext cx="2903220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82650" marR="5080" indent="-870585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404040"/>
                </a:solidFill>
                <a:latin typeface="Calibri"/>
                <a:cs typeface="Calibri"/>
              </a:rPr>
              <a:t>лабор</a:t>
            </a:r>
            <a:r>
              <a:rPr sz="3600" b="1" spc="-15" dirty="0">
                <a:solidFill>
                  <a:srgbClr val="404040"/>
                </a:solidFill>
                <a:latin typeface="Calibri"/>
                <a:cs typeface="Calibri"/>
              </a:rPr>
              <a:t>а</a:t>
            </a:r>
            <a:r>
              <a:rPr sz="3600" b="1" spc="-25" dirty="0">
                <a:solidFill>
                  <a:srgbClr val="404040"/>
                </a:solidFill>
                <a:latin typeface="Calibri"/>
                <a:cs typeface="Calibri"/>
              </a:rPr>
              <a:t>т</a:t>
            </a:r>
            <a:r>
              <a:rPr sz="3600" b="1" dirty="0">
                <a:solidFill>
                  <a:srgbClr val="404040"/>
                </a:solidFill>
                <a:latin typeface="Calibri"/>
                <a:cs typeface="Calibri"/>
              </a:rPr>
              <a:t>орных  </a:t>
            </a:r>
            <a:r>
              <a:rPr sz="3600" b="1" spc="-5" dirty="0">
                <a:solidFill>
                  <a:srgbClr val="404040"/>
                </a:solidFill>
                <a:latin typeface="Calibri"/>
                <a:cs typeface="Calibri"/>
              </a:rPr>
              <a:t>работ</a:t>
            </a:r>
            <a:endParaRPr sz="3600">
              <a:latin typeface="Calibri"/>
              <a:cs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6752843" y="7557516"/>
            <a:ext cx="3532632" cy="236372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341119" y="7557516"/>
            <a:ext cx="3628644" cy="238810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2711683" y="7557516"/>
            <a:ext cx="3834383" cy="234238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6">
            <a:extLst>
              <a:ext uri="{FF2B5EF4-FFF2-40B4-BE49-F238E27FC236}">
                <a16:creationId xmlns:a16="http://schemas.microsoft.com/office/drawing/2014/main" id="{4D826984-23F3-43A9-A255-B682B6F7A2D4}"/>
              </a:ext>
            </a:extLst>
          </p:cNvPr>
          <p:cNvSpPr txBox="1"/>
          <p:nvPr/>
        </p:nvSpPr>
        <p:spPr>
          <a:xfrm>
            <a:off x="3031998" y="10859134"/>
            <a:ext cx="1917064" cy="2600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05"/>
              </a:lnSpc>
            </a:pPr>
            <a:r>
              <a:rPr lang="ru-RU" sz="2000" spc="-15" dirty="0">
                <a:solidFill>
                  <a:srgbClr val="0A536F"/>
                </a:solidFill>
                <a:latin typeface="Calibri"/>
                <a:cs typeface="Calibri"/>
              </a:rPr>
              <a:t>8-904-38-072-62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29" name="object 7">
            <a:extLst>
              <a:ext uri="{FF2B5EF4-FFF2-40B4-BE49-F238E27FC236}">
                <a16:creationId xmlns:a16="http://schemas.microsoft.com/office/drawing/2014/main" id="{3C7F97F0-A5FA-4973-80FC-1B2AB5DAB0CE}"/>
              </a:ext>
            </a:extLst>
          </p:cNvPr>
          <p:cNvSpPr txBox="1"/>
          <p:nvPr/>
        </p:nvSpPr>
        <p:spPr>
          <a:xfrm>
            <a:off x="5264658" y="10859134"/>
            <a:ext cx="1881505" cy="280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05"/>
              </a:lnSpc>
            </a:pPr>
            <a:r>
              <a:rPr sz="2000" spc="-20" dirty="0">
                <a:solidFill>
                  <a:srgbClr val="0A536F"/>
                </a:solidFill>
                <a:latin typeface="Calibri"/>
                <a:cs typeface="Calibri"/>
                <a:hlinkClick r:id="rId8"/>
              </a:rPr>
              <a:t>www.funreality.ru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30" name="object 8">
            <a:extLst>
              <a:ext uri="{FF2B5EF4-FFF2-40B4-BE49-F238E27FC236}">
                <a16:creationId xmlns:a16="http://schemas.microsoft.com/office/drawing/2014/main" id="{02959FF6-0547-42B1-BAD1-17E3C4B57BE2}"/>
              </a:ext>
            </a:extLst>
          </p:cNvPr>
          <p:cNvSpPr txBox="1">
            <a:spLocks noGrp="1"/>
          </p:cNvSpPr>
          <p:nvPr>
            <p:ph type="ftr" sz="quarter" idx="5"/>
          </p:nvPr>
        </p:nvSpPr>
        <p:spPr>
          <a:xfrm>
            <a:off x="7403082" y="10859134"/>
            <a:ext cx="2274317" cy="2600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05"/>
              </a:lnSpc>
            </a:pPr>
            <a:r>
              <a:rPr lang="ru-RU" u="sng" dirty="0">
                <a:hlinkClick r:id="rId9"/>
              </a:rPr>
              <a:t>gospay@totexpert.ru</a:t>
            </a:r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800970" y="740486"/>
            <a:ext cx="7505065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ОСОБЕННОСТИ</a:t>
            </a:r>
            <a:r>
              <a:rPr spc="-45" dirty="0"/>
              <a:t> </a:t>
            </a:r>
            <a:r>
              <a:rPr spc="-35" dirty="0"/>
              <a:t>КОМПЛЕКСА</a:t>
            </a:r>
          </a:p>
        </p:txBody>
      </p:sp>
      <p:sp>
        <p:nvSpPr>
          <p:cNvPr id="3" name="object 3"/>
          <p:cNvSpPr/>
          <p:nvPr/>
        </p:nvSpPr>
        <p:spPr>
          <a:xfrm>
            <a:off x="30480" y="2691439"/>
            <a:ext cx="18228448" cy="604835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6">
            <a:extLst>
              <a:ext uri="{FF2B5EF4-FFF2-40B4-BE49-F238E27FC236}">
                <a16:creationId xmlns:a16="http://schemas.microsoft.com/office/drawing/2014/main" id="{087FB90B-02D9-40FC-9D09-7FF3DBD438E4}"/>
              </a:ext>
            </a:extLst>
          </p:cNvPr>
          <p:cNvSpPr txBox="1"/>
          <p:nvPr/>
        </p:nvSpPr>
        <p:spPr>
          <a:xfrm>
            <a:off x="3031998" y="10859134"/>
            <a:ext cx="1917064" cy="2600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05"/>
              </a:lnSpc>
            </a:pPr>
            <a:r>
              <a:rPr lang="ru-RU" sz="2000" spc="-15" dirty="0">
                <a:solidFill>
                  <a:srgbClr val="0A536F"/>
                </a:solidFill>
                <a:latin typeface="Calibri"/>
                <a:cs typeface="Calibri"/>
              </a:rPr>
              <a:t>8-904-38-072-62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8" name="object 7">
            <a:extLst>
              <a:ext uri="{FF2B5EF4-FFF2-40B4-BE49-F238E27FC236}">
                <a16:creationId xmlns:a16="http://schemas.microsoft.com/office/drawing/2014/main" id="{02EA883F-8B09-4DB0-86C8-527BC2709D00}"/>
              </a:ext>
            </a:extLst>
          </p:cNvPr>
          <p:cNvSpPr txBox="1"/>
          <p:nvPr/>
        </p:nvSpPr>
        <p:spPr>
          <a:xfrm>
            <a:off x="5264658" y="10859134"/>
            <a:ext cx="1881505" cy="280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05"/>
              </a:lnSpc>
            </a:pPr>
            <a:r>
              <a:rPr sz="2000" spc="-20" dirty="0">
                <a:solidFill>
                  <a:srgbClr val="0A536F"/>
                </a:solidFill>
                <a:latin typeface="Calibri"/>
                <a:cs typeface="Calibri"/>
                <a:hlinkClick r:id="rId3"/>
              </a:rPr>
              <a:t>www.funreality.ru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9" name="object 8">
            <a:extLst>
              <a:ext uri="{FF2B5EF4-FFF2-40B4-BE49-F238E27FC236}">
                <a16:creationId xmlns:a16="http://schemas.microsoft.com/office/drawing/2014/main" id="{F9FCCA6F-0F75-4F13-89E3-CFD7A717EC07}"/>
              </a:ext>
            </a:extLst>
          </p:cNvPr>
          <p:cNvSpPr txBox="1">
            <a:spLocks noGrp="1"/>
          </p:cNvSpPr>
          <p:nvPr>
            <p:ph type="ftr" sz="quarter" idx="5"/>
          </p:nvPr>
        </p:nvSpPr>
        <p:spPr>
          <a:xfrm>
            <a:off x="7403082" y="10859134"/>
            <a:ext cx="2274317" cy="2600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05"/>
              </a:lnSpc>
            </a:pPr>
            <a:r>
              <a:rPr lang="ru-RU" u="sng" dirty="0">
                <a:hlinkClick r:id="rId4"/>
              </a:rPr>
              <a:t>gospay@totexpert.ru</a:t>
            </a:r>
            <a:endParaRPr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622028" y="562177"/>
            <a:ext cx="7665720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КЛЮЧЕВЫЕ</a:t>
            </a:r>
            <a:r>
              <a:rPr spc="-50" dirty="0"/>
              <a:t> </a:t>
            </a:r>
            <a:r>
              <a:rPr spc="-15" dirty="0"/>
              <a:t>ПРЕИМУЩЕСТВА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533525" y="6496050"/>
            <a:ext cx="2066289" cy="2220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0504" marR="224790" algn="ctr">
              <a:lnSpc>
                <a:spcPct val="100000"/>
              </a:lnSpc>
              <a:spcBef>
                <a:spcPts val="100"/>
              </a:spcBef>
            </a:pPr>
            <a:r>
              <a:rPr sz="2400" b="1" spc="-35" dirty="0">
                <a:solidFill>
                  <a:srgbClr val="404040"/>
                </a:solidFill>
                <a:latin typeface="Calibri"/>
                <a:cs typeface="Calibri"/>
              </a:rPr>
              <a:t>Глубокое  </a:t>
            </a:r>
            <a:r>
              <a:rPr sz="2400" b="1" spc="-5" dirty="0">
                <a:solidFill>
                  <a:srgbClr val="404040"/>
                </a:solidFill>
                <a:latin typeface="Calibri"/>
                <a:cs typeface="Calibri"/>
              </a:rPr>
              <a:t>пог</a:t>
            </a:r>
            <a:r>
              <a:rPr sz="2400" b="1" spc="-30" dirty="0">
                <a:solidFill>
                  <a:srgbClr val="404040"/>
                </a:solidFill>
                <a:latin typeface="Calibri"/>
                <a:cs typeface="Calibri"/>
              </a:rPr>
              <a:t>р</a:t>
            </a:r>
            <a:r>
              <a:rPr sz="2400" b="1" dirty="0">
                <a:solidFill>
                  <a:srgbClr val="404040"/>
                </a:solidFill>
                <a:latin typeface="Calibri"/>
                <a:cs typeface="Calibri"/>
              </a:rPr>
              <a:t>у</a:t>
            </a:r>
            <a:r>
              <a:rPr sz="2400" b="1" spc="-40" dirty="0">
                <a:solidFill>
                  <a:srgbClr val="404040"/>
                </a:solidFill>
                <a:latin typeface="Calibri"/>
                <a:cs typeface="Calibri"/>
              </a:rPr>
              <a:t>ж</a:t>
            </a:r>
            <a:r>
              <a:rPr sz="2400" b="1" spc="-5" dirty="0">
                <a:solidFill>
                  <a:srgbClr val="404040"/>
                </a:solidFill>
                <a:latin typeface="Calibri"/>
                <a:cs typeface="Calibri"/>
              </a:rPr>
              <a:t>ение</a:t>
            </a:r>
            <a:endParaRPr sz="2400">
              <a:latin typeface="Calibri"/>
              <a:cs typeface="Calibri"/>
            </a:endParaRPr>
          </a:p>
          <a:p>
            <a:pPr marL="12700" marR="5080" algn="ctr">
              <a:lnSpc>
                <a:spcPct val="100000"/>
              </a:lnSpc>
            </a:pPr>
            <a:r>
              <a:rPr sz="2400" b="1" spc="-10" dirty="0">
                <a:solidFill>
                  <a:srgbClr val="404040"/>
                </a:solidFill>
                <a:latin typeface="Calibri"/>
                <a:cs typeface="Calibri"/>
              </a:rPr>
              <a:t>обучающихся</a:t>
            </a:r>
            <a:r>
              <a:rPr sz="2400" b="1" spc="-7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404040"/>
                </a:solidFill>
                <a:latin typeface="Calibri"/>
                <a:cs typeface="Calibri"/>
              </a:rPr>
              <a:t>в  </a:t>
            </a:r>
            <a:r>
              <a:rPr sz="2400" b="1" spc="-20" dirty="0">
                <a:solidFill>
                  <a:srgbClr val="404040"/>
                </a:solidFill>
                <a:latin typeface="Calibri"/>
                <a:cs typeface="Calibri"/>
              </a:rPr>
              <a:t>среду  </a:t>
            </a:r>
            <a:r>
              <a:rPr sz="2400" b="1" spc="-15" dirty="0">
                <a:solidFill>
                  <a:srgbClr val="404040"/>
                </a:solidFill>
                <a:latin typeface="Calibri"/>
                <a:cs typeface="Calibri"/>
              </a:rPr>
              <a:t>проводимых  </a:t>
            </a:r>
            <a:r>
              <a:rPr sz="2400" b="1" dirty="0">
                <a:solidFill>
                  <a:srgbClr val="404040"/>
                </a:solidFill>
                <a:latin typeface="Calibri"/>
                <a:cs typeface="Calibri"/>
              </a:rPr>
              <a:t>э</a:t>
            </a:r>
            <a:r>
              <a:rPr sz="2400" b="1" spc="-45" dirty="0">
                <a:solidFill>
                  <a:srgbClr val="404040"/>
                </a:solidFill>
                <a:latin typeface="Calibri"/>
                <a:cs typeface="Calibri"/>
              </a:rPr>
              <a:t>к</a:t>
            </a:r>
            <a:r>
              <a:rPr sz="2400" b="1" spc="-5" dirty="0">
                <a:solidFill>
                  <a:srgbClr val="404040"/>
                </a:solidFill>
                <a:latin typeface="Calibri"/>
                <a:cs typeface="Calibri"/>
              </a:rPr>
              <a:t>сп</a:t>
            </a:r>
            <a:r>
              <a:rPr sz="2400" b="1" spc="5" dirty="0">
                <a:solidFill>
                  <a:srgbClr val="404040"/>
                </a:solidFill>
                <a:latin typeface="Calibri"/>
                <a:cs typeface="Calibri"/>
              </a:rPr>
              <a:t>е</a:t>
            </a:r>
            <a:r>
              <a:rPr sz="2400" b="1" dirty="0">
                <a:solidFill>
                  <a:srgbClr val="404040"/>
                </a:solidFill>
                <a:latin typeface="Calibri"/>
                <a:cs typeface="Calibri"/>
              </a:rPr>
              <a:t>р</a:t>
            </a:r>
            <a:r>
              <a:rPr sz="2400" b="1" spc="-10" dirty="0">
                <a:solidFill>
                  <a:srgbClr val="404040"/>
                </a:solidFill>
                <a:latin typeface="Calibri"/>
                <a:cs typeface="Calibri"/>
              </a:rPr>
              <a:t>и</a:t>
            </a:r>
            <a:r>
              <a:rPr sz="2400" b="1" spc="-5" dirty="0">
                <a:solidFill>
                  <a:srgbClr val="404040"/>
                </a:solidFill>
                <a:latin typeface="Calibri"/>
                <a:cs typeface="Calibri"/>
              </a:rPr>
              <a:t>м</a:t>
            </a:r>
            <a:r>
              <a:rPr sz="2400" b="1" spc="5" dirty="0">
                <a:solidFill>
                  <a:srgbClr val="404040"/>
                </a:solidFill>
                <a:latin typeface="Calibri"/>
                <a:cs typeface="Calibri"/>
              </a:rPr>
              <a:t>е</a:t>
            </a:r>
            <a:r>
              <a:rPr sz="2400" b="1" spc="-5" dirty="0">
                <a:solidFill>
                  <a:srgbClr val="404040"/>
                </a:solidFill>
                <a:latin typeface="Calibri"/>
                <a:cs typeface="Calibri"/>
              </a:rPr>
              <a:t>н</a:t>
            </a:r>
            <a:r>
              <a:rPr sz="2400" b="1" spc="-25" dirty="0">
                <a:solidFill>
                  <a:srgbClr val="404040"/>
                </a:solidFill>
                <a:latin typeface="Calibri"/>
                <a:cs typeface="Calibri"/>
              </a:rPr>
              <a:t>т</a:t>
            </a:r>
            <a:r>
              <a:rPr sz="2400" b="1" dirty="0">
                <a:solidFill>
                  <a:srgbClr val="404040"/>
                </a:solidFill>
                <a:latin typeface="Calibri"/>
                <a:cs typeface="Calibri"/>
              </a:rPr>
              <a:t>ов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818894" y="2626613"/>
            <a:ext cx="1446530" cy="1447800"/>
          </a:xfrm>
          <a:custGeom>
            <a:avLst/>
            <a:gdLst/>
            <a:ahLst/>
            <a:cxnLst/>
            <a:rect l="l" t="t" r="r" b="b"/>
            <a:pathLst>
              <a:path w="1446529" h="1447800">
                <a:moveTo>
                  <a:pt x="723138" y="0"/>
                </a:moveTo>
                <a:lnTo>
                  <a:pt x="675587" y="1539"/>
                </a:lnTo>
                <a:lnTo>
                  <a:pt x="628858" y="6095"/>
                </a:lnTo>
                <a:lnTo>
                  <a:pt x="583047" y="13572"/>
                </a:lnTo>
                <a:lnTo>
                  <a:pt x="538247" y="23873"/>
                </a:lnTo>
                <a:lnTo>
                  <a:pt x="494556" y="36905"/>
                </a:lnTo>
                <a:lnTo>
                  <a:pt x="452067" y="52571"/>
                </a:lnTo>
                <a:lnTo>
                  <a:pt x="410876" y="70776"/>
                </a:lnTo>
                <a:lnTo>
                  <a:pt x="371079" y="91424"/>
                </a:lnTo>
                <a:lnTo>
                  <a:pt x="332770" y="114421"/>
                </a:lnTo>
                <a:lnTo>
                  <a:pt x="296046" y="139671"/>
                </a:lnTo>
                <a:lnTo>
                  <a:pt x="261000" y="167078"/>
                </a:lnTo>
                <a:lnTo>
                  <a:pt x="227728" y="196548"/>
                </a:lnTo>
                <a:lnTo>
                  <a:pt x="196327" y="227984"/>
                </a:lnTo>
                <a:lnTo>
                  <a:pt x="166890" y="261291"/>
                </a:lnTo>
                <a:lnTo>
                  <a:pt x="139513" y="296375"/>
                </a:lnTo>
                <a:lnTo>
                  <a:pt x="114291" y="333139"/>
                </a:lnTo>
                <a:lnTo>
                  <a:pt x="91320" y="371488"/>
                </a:lnTo>
                <a:lnTo>
                  <a:pt x="70694" y="411327"/>
                </a:lnTo>
                <a:lnTo>
                  <a:pt x="52510" y="452560"/>
                </a:lnTo>
                <a:lnTo>
                  <a:pt x="36862" y="495092"/>
                </a:lnTo>
                <a:lnTo>
                  <a:pt x="23845" y="538828"/>
                </a:lnTo>
                <a:lnTo>
                  <a:pt x="13556" y="583672"/>
                </a:lnTo>
                <a:lnTo>
                  <a:pt x="6088" y="629529"/>
                </a:lnTo>
                <a:lnTo>
                  <a:pt x="1537" y="676303"/>
                </a:lnTo>
                <a:lnTo>
                  <a:pt x="0" y="723900"/>
                </a:lnTo>
                <a:lnTo>
                  <a:pt x="1537" y="771496"/>
                </a:lnTo>
                <a:lnTo>
                  <a:pt x="6088" y="818270"/>
                </a:lnTo>
                <a:lnTo>
                  <a:pt x="13556" y="864127"/>
                </a:lnTo>
                <a:lnTo>
                  <a:pt x="23845" y="908971"/>
                </a:lnTo>
                <a:lnTo>
                  <a:pt x="36862" y="952707"/>
                </a:lnTo>
                <a:lnTo>
                  <a:pt x="52510" y="995239"/>
                </a:lnTo>
                <a:lnTo>
                  <a:pt x="70694" y="1036472"/>
                </a:lnTo>
                <a:lnTo>
                  <a:pt x="91320" y="1076311"/>
                </a:lnTo>
                <a:lnTo>
                  <a:pt x="114291" y="1114660"/>
                </a:lnTo>
                <a:lnTo>
                  <a:pt x="139513" y="1151424"/>
                </a:lnTo>
                <a:lnTo>
                  <a:pt x="166890" y="1186508"/>
                </a:lnTo>
                <a:lnTo>
                  <a:pt x="196327" y="1219815"/>
                </a:lnTo>
                <a:lnTo>
                  <a:pt x="227728" y="1251251"/>
                </a:lnTo>
                <a:lnTo>
                  <a:pt x="261000" y="1280721"/>
                </a:lnTo>
                <a:lnTo>
                  <a:pt x="296046" y="1308128"/>
                </a:lnTo>
                <a:lnTo>
                  <a:pt x="332770" y="1333378"/>
                </a:lnTo>
                <a:lnTo>
                  <a:pt x="371079" y="1356375"/>
                </a:lnTo>
                <a:lnTo>
                  <a:pt x="410876" y="1377023"/>
                </a:lnTo>
                <a:lnTo>
                  <a:pt x="452067" y="1395228"/>
                </a:lnTo>
                <a:lnTo>
                  <a:pt x="494556" y="1410894"/>
                </a:lnTo>
                <a:lnTo>
                  <a:pt x="538247" y="1423926"/>
                </a:lnTo>
                <a:lnTo>
                  <a:pt x="583047" y="1434227"/>
                </a:lnTo>
                <a:lnTo>
                  <a:pt x="628858" y="1441704"/>
                </a:lnTo>
                <a:lnTo>
                  <a:pt x="675587" y="1446260"/>
                </a:lnTo>
                <a:lnTo>
                  <a:pt x="723138" y="1447800"/>
                </a:lnTo>
                <a:lnTo>
                  <a:pt x="770688" y="1446260"/>
                </a:lnTo>
                <a:lnTo>
                  <a:pt x="817417" y="1441704"/>
                </a:lnTo>
                <a:lnTo>
                  <a:pt x="863228" y="1434227"/>
                </a:lnTo>
                <a:lnTo>
                  <a:pt x="908028" y="1423926"/>
                </a:lnTo>
                <a:lnTo>
                  <a:pt x="951719" y="1410894"/>
                </a:lnTo>
                <a:lnTo>
                  <a:pt x="994208" y="1395228"/>
                </a:lnTo>
                <a:lnTo>
                  <a:pt x="1035399" y="1377023"/>
                </a:lnTo>
                <a:lnTo>
                  <a:pt x="1075196" y="1356375"/>
                </a:lnTo>
                <a:lnTo>
                  <a:pt x="1113505" y="1333378"/>
                </a:lnTo>
                <a:lnTo>
                  <a:pt x="1150229" y="1308128"/>
                </a:lnTo>
                <a:lnTo>
                  <a:pt x="1185275" y="1280721"/>
                </a:lnTo>
                <a:lnTo>
                  <a:pt x="1218547" y="1251251"/>
                </a:lnTo>
                <a:lnTo>
                  <a:pt x="1249948" y="1219815"/>
                </a:lnTo>
                <a:lnTo>
                  <a:pt x="1279385" y="1186508"/>
                </a:lnTo>
                <a:lnTo>
                  <a:pt x="1306762" y="1151424"/>
                </a:lnTo>
                <a:lnTo>
                  <a:pt x="1331984" y="1114660"/>
                </a:lnTo>
                <a:lnTo>
                  <a:pt x="1354955" y="1076311"/>
                </a:lnTo>
                <a:lnTo>
                  <a:pt x="1375581" y="1036472"/>
                </a:lnTo>
                <a:lnTo>
                  <a:pt x="1393765" y="995239"/>
                </a:lnTo>
                <a:lnTo>
                  <a:pt x="1409413" y="952707"/>
                </a:lnTo>
                <a:lnTo>
                  <a:pt x="1422430" y="908971"/>
                </a:lnTo>
                <a:lnTo>
                  <a:pt x="1432719" y="864127"/>
                </a:lnTo>
                <a:lnTo>
                  <a:pt x="1440187" y="818270"/>
                </a:lnTo>
                <a:lnTo>
                  <a:pt x="1444738" y="771496"/>
                </a:lnTo>
                <a:lnTo>
                  <a:pt x="1446276" y="723900"/>
                </a:lnTo>
                <a:lnTo>
                  <a:pt x="1444738" y="676303"/>
                </a:lnTo>
                <a:lnTo>
                  <a:pt x="1440187" y="629529"/>
                </a:lnTo>
                <a:lnTo>
                  <a:pt x="1432719" y="583672"/>
                </a:lnTo>
                <a:lnTo>
                  <a:pt x="1422430" y="538828"/>
                </a:lnTo>
                <a:lnTo>
                  <a:pt x="1409413" y="495092"/>
                </a:lnTo>
                <a:lnTo>
                  <a:pt x="1393765" y="452560"/>
                </a:lnTo>
                <a:lnTo>
                  <a:pt x="1375581" y="411327"/>
                </a:lnTo>
                <a:lnTo>
                  <a:pt x="1354955" y="371488"/>
                </a:lnTo>
                <a:lnTo>
                  <a:pt x="1331984" y="333139"/>
                </a:lnTo>
                <a:lnTo>
                  <a:pt x="1306762" y="296375"/>
                </a:lnTo>
                <a:lnTo>
                  <a:pt x="1279385" y="261291"/>
                </a:lnTo>
                <a:lnTo>
                  <a:pt x="1249948" y="227984"/>
                </a:lnTo>
                <a:lnTo>
                  <a:pt x="1218547" y="196548"/>
                </a:lnTo>
                <a:lnTo>
                  <a:pt x="1185275" y="167078"/>
                </a:lnTo>
                <a:lnTo>
                  <a:pt x="1150229" y="139671"/>
                </a:lnTo>
                <a:lnTo>
                  <a:pt x="1113505" y="114421"/>
                </a:lnTo>
                <a:lnTo>
                  <a:pt x="1075196" y="91424"/>
                </a:lnTo>
                <a:lnTo>
                  <a:pt x="1035399" y="70776"/>
                </a:lnTo>
                <a:lnTo>
                  <a:pt x="994208" y="52571"/>
                </a:lnTo>
                <a:lnTo>
                  <a:pt x="951719" y="36905"/>
                </a:lnTo>
                <a:lnTo>
                  <a:pt x="908028" y="23873"/>
                </a:lnTo>
                <a:lnTo>
                  <a:pt x="863228" y="13572"/>
                </a:lnTo>
                <a:lnTo>
                  <a:pt x="817417" y="6095"/>
                </a:lnTo>
                <a:lnTo>
                  <a:pt x="770688" y="1539"/>
                </a:lnTo>
                <a:lnTo>
                  <a:pt x="723138" y="0"/>
                </a:lnTo>
                <a:close/>
              </a:path>
            </a:pathLst>
          </a:custGeom>
          <a:solidFill>
            <a:srgbClr val="ED851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818894" y="2626613"/>
            <a:ext cx="1446530" cy="1447800"/>
          </a:xfrm>
          <a:custGeom>
            <a:avLst/>
            <a:gdLst/>
            <a:ahLst/>
            <a:cxnLst/>
            <a:rect l="l" t="t" r="r" b="b"/>
            <a:pathLst>
              <a:path w="1446529" h="1447800">
                <a:moveTo>
                  <a:pt x="0" y="723900"/>
                </a:moveTo>
                <a:lnTo>
                  <a:pt x="1537" y="676303"/>
                </a:lnTo>
                <a:lnTo>
                  <a:pt x="6088" y="629529"/>
                </a:lnTo>
                <a:lnTo>
                  <a:pt x="13556" y="583672"/>
                </a:lnTo>
                <a:lnTo>
                  <a:pt x="23845" y="538828"/>
                </a:lnTo>
                <a:lnTo>
                  <a:pt x="36862" y="495092"/>
                </a:lnTo>
                <a:lnTo>
                  <a:pt x="52510" y="452560"/>
                </a:lnTo>
                <a:lnTo>
                  <a:pt x="70694" y="411327"/>
                </a:lnTo>
                <a:lnTo>
                  <a:pt x="91320" y="371488"/>
                </a:lnTo>
                <a:lnTo>
                  <a:pt x="114291" y="333139"/>
                </a:lnTo>
                <a:lnTo>
                  <a:pt x="139513" y="296375"/>
                </a:lnTo>
                <a:lnTo>
                  <a:pt x="166890" y="261291"/>
                </a:lnTo>
                <a:lnTo>
                  <a:pt x="196327" y="227984"/>
                </a:lnTo>
                <a:lnTo>
                  <a:pt x="227728" y="196548"/>
                </a:lnTo>
                <a:lnTo>
                  <a:pt x="261000" y="167078"/>
                </a:lnTo>
                <a:lnTo>
                  <a:pt x="296046" y="139671"/>
                </a:lnTo>
                <a:lnTo>
                  <a:pt x="332770" y="114421"/>
                </a:lnTo>
                <a:lnTo>
                  <a:pt x="371079" y="91424"/>
                </a:lnTo>
                <a:lnTo>
                  <a:pt x="410876" y="70776"/>
                </a:lnTo>
                <a:lnTo>
                  <a:pt x="452067" y="52571"/>
                </a:lnTo>
                <a:lnTo>
                  <a:pt x="494556" y="36905"/>
                </a:lnTo>
                <a:lnTo>
                  <a:pt x="538247" y="23873"/>
                </a:lnTo>
                <a:lnTo>
                  <a:pt x="583047" y="13572"/>
                </a:lnTo>
                <a:lnTo>
                  <a:pt x="628858" y="6095"/>
                </a:lnTo>
                <a:lnTo>
                  <a:pt x="675587" y="1539"/>
                </a:lnTo>
                <a:lnTo>
                  <a:pt x="723138" y="0"/>
                </a:lnTo>
                <a:lnTo>
                  <a:pt x="770688" y="1539"/>
                </a:lnTo>
                <a:lnTo>
                  <a:pt x="817417" y="6095"/>
                </a:lnTo>
                <a:lnTo>
                  <a:pt x="863228" y="13572"/>
                </a:lnTo>
                <a:lnTo>
                  <a:pt x="908028" y="23873"/>
                </a:lnTo>
                <a:lnTo>
                  <a:pt x="951719" y="36905"/>
                </a:lnTo>
                <a:lnTo>
                  <a:pt x="994208" y="52571"/>
                </a:lnTo>
                <a:lnTo>
                  <a:pt x="1035399" y="70776"/>
                </a:lnTo>
                <a:lnTo>
                  <a:pt x="1075196" y="91424"/>
                </a:lnTo>
                <a:lnTo>
                  <a:pt x="1113505" y="114421"/>
                </a:lnTo>
                <a:lnTo>
                  <a:pt x="1150229" y="139671"/>
                </a:lnTo>
                <a:lnTo>
                  <a:pt x="1185275" y="167078"/>
                </a:lnTo>
                <a:lnTo>
                  <a:pt x="1218547" y="196548"/>
                </a:lnTo>
                <a:lnTo>
                  <a:pt x="1249948" y="227984"/>
                </a:lnTo>
                <a:lnTo>
                  <a:pt x="1279385" y="261291"/>
                </a:lnTo>
                <a:lnTo>
                  <a:pt x="1306762" y="296375"/>
                </a:lnTo>
                <a:lnTo>
                  <a:pt x="1331984" y="333139"/>
                </a:lnTo>
                <a:lnTo>
                  <a:pt x="1354955" y="371488"/>
                </a:lnTo>
                <a:lnTo>
                  <a:pt x="1375581" y="411327"/>
                </a:lnTo>
                <a:lnTo>
                  <a:pt x="1393765" y="452560"/>
                </a:lnTo>
                <a:lnTo>
                  <a:pt x="1409413" y="495092"/>
                </a:lnTo>
                <a:lnTo>
                  <a:pt x="1422430" y="538828"/>
                </a:lnTo>
                <a:lnTo>
                  <a:pt x="1432719" y="583672"/>
                </a:lnTo>
                <a:lnTo>
                  <a:pt x="1440187" y="629529"/>
                </a:lnTo>
                <a:lnTo>
                  <a:pt x="1444738" y="676303"/>
                </a:lnTo>
                <a:lnTo>
                  <a:pt x="1446276" y="723900"/>
                </a:lnTo>
                <a:lnTo>
                  <a:pt x="1444738" y="771496"/>
                </a:lnTo>
                <a:lnTo>
                  <a:pt x="1440187" y="818270"/>
                </a:lnTo>
                <a:lnTo>
                  <a:pt x="1432719" y="864127"/>
                </a:lnTo>
                <a:lnTo>
                  <a:pt x="1422430" y="908971"/>
                </a:lnTo>
                <a:lnTo>
                  <a:pt x="1409413" y="952707"/>
                </a:lnTo>
                <a:lnTo>
                  <a:pt x="1393765" y="995239"/>
                </a:lnTo>
                <a:lnTo>
                  <a:pt x="1375581" y="1036472"/>
                </a:lnTo>
                <a:lnTo>
                  <a:pt x="1354955" y="1076311"/>
                </a:lnTo>
                <a:lnTo>
                  <a:pt x="1331984" y="1114660"/>
                </a:lnTo>
                <a:lnTo>
                  <a:pt x="1306762" y="1151424"/>
                </a:lnTo>
                <a:lnTo>
                  <a:pt x="1279385" y="1186508"/>
                </a:lnTo>
                <a:lnTo>
                  <a:pt x="1249948" y="1219815"/>
                </a:lnTo>
                <a:lnTo>
                  <a:pt x="1218547" y="1251251"/>
                </a:lnTo>
                <a:lnTo>
                  <a:pt x="1185275" y="1280721"/>
                </a:lnTo>
                <a:lnTo>
                  <a:pt x="1150229" y="1308128"/>
                </a:lnTo>
                <a:lnTo>
                  <a:pt x="1113505" y="1333378"/>
                </a:lnTo>
                <a:lnTo>
                  <a:pt x="1075196" y="1356375"/>
                </a:lnTo>
                <a:lnTo>
                  <a:pt x="1035399" y="1377023"/>
                </a:lnTo>
                <a:lnTo>
                  <a:pt x="994208" y="1395228"/>
                </a:lnTo>
                <a:lnTo>
                  <a:pt x="951719" y="1410894"/>
                </a:lnTo>
                <a:lnTo>
                  <a:pt x="908028" y="1423926"/>
                </a:lnTo>
                <a:lnTo>
                  <a:pt x="863228" y="1434227"/>
                </a:lnTo>
                <a:lnTo>
                  <a:pt x="817417" y="1441704"/>
                </a:lnTo>
                <a:lnTo>
                  <a:pt x="770688" y="1446260"/>
                </a:lnTo>
                <a:lnTo>
                  <a:pt x="723138" y="1447800"/>
                </a:lnTo>
                <a:lnTo>
                  <a:pt x="675587" y="1446260"/>
                </a:lnTo>
                <a:lnTo>
                  <a:pt x="628858" y="1441704"/>
                </a:lnTo>
                <a:lnTo>
                  <a:pt x="583047" y="1434227"/>
                </a:lnTo>
                <a:lnTo>
                  <a:pt x="538247" y="1423926"/>
                </a:lnTo>
                <a:lnTo>
                  <a:pt x="494556" y="1410894"/>
                </a:lnTo>
                <a:lnTo>
                  <a:pt x="452067" y="1395228"/>
                </a:lnTo>
                <a:lnTo>
                  <a:pt x="410876" y="1377023"/>
                </a:lnTo>
                <a:lnTo>
                  <a:pt x="371079" y="1356375"/>
                </a:lnTo>
                <a:lnTo>
                  <a:pt x="332770" y="1333378"/>
                </a:lnTo>
                <a:lnTo>
                  <a:pt x="296046" y="1308128"/>
                </a:lnTo>
                <a:lnTo>
                  <a:pt x="261000" y="1280721"/>
                </a:lnTo>
                <a:lnTo>
                  <a:pt x="227728" y="1251251"/>
                </a:lnTo>
                <a:lnTo>
                  <a:pt x="196327" y="1219815"/>
                </a:lnTo>
                <a:lnTo>
                  <a:pt x="166890" y="1186508"/>
                </a:lnTo>
                <a:lnTo>
                  <a:pt x="139513" y="1151424"/>
                </a:lnTo>
                <a:lnTo>
                  <a:pt x="114291" y="1114660"/>
                </a:lnTo>
                <a:lnTo>
                  <a:pt x="91320" y="1076311"/>
                </a:lnTo>
                <a:lnTo>
                  <a:pt x="70694" y="1036472"/>
                </a:lnTo>
                <a:lnTo>
                  <a:pt x="52510" y="995239"/>
                </a:lnTo>
                <a:lnTo>
                  <a:pt x="36862" y="952707"/>
                </a:lnTo>
                <a:lnTo>
                  <a:pt x="23845" y="908971"/>
                </a:lnTo>
                <a:lnTo>
                  <a:pt x="13556" y="864127"/>
                </a:lnTo>
                <a:lnTo>
                  <a:pt x="6088" y="818270"/>
                </a:lnTo>
                <a:lnTo>
                  <a:pt x="1537" y="771496"/>
                </a:lnTo>
                <a:lnTo>
                  <a:pt x="0" y="723900"/>
                </a:lnTo>
                <a:close/>
              </a:path>
            </a:pathLst>
          </a:custGeom>
          <a:ln w="126491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181860" y="2931921"/>
            <a:ext cx="71945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b="1" dirty="0">
                <a:solidFill>
                  <a:srgbClr val="FFFFFF"/>
                </a:solidFill>
                <a:latin typeface="Calibri"/>
                <a:cs typeface="Calibri"/>
              </a:rPr>
              <a:t>3D</a:t>
            </a:r>
            <a:endParaRPr sz="4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483867" y="4414265"/>
            <a:ext cx="2164715" cy="14897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905" algn="ctr">
              <a:lnSpc>
                <a:spcPct val="100000"/>
              </a:lnSpc>
              <a:spcBef>
                <a:spcPts val="100"/>
              </a:spcBef>
            </a:pPr>
            <a:r>
              <a:rPr sz="3200" b="1" spc="-5" dirty="0">
                <a:solidFill>
                  <a:srgbClr val="404040"/>
                </a:solidFill>
                <a:latin typeface="Calibri"/>
                <a:cs typeface="Calibri"/>
              </a:rPr>
              <a:t>3D объём </a:t>
            </a:r>
            <a:r>
              <a:rPr sz="3200" b="1" dirty="0">
                <a:solidFill>
                  <a:srgbClr val="404040"/>
                </a:solidFill>
                <a:latin typeface="Calibri"/>
                <a:cs typeface="Calibri"/>
              </a:rPr>
              <a:t>и  эффект  </a:t>
            </a:r>
            <a:r>
              <a:rPr sz="3200" b="1" spc="-5" dirty="0">
                <a:solidFill>
                  <a:srgbClr val="404040"/>
                </a:solidFill>
                <a:latin typeface="Calibri"/>
                <a:cs typeface="Calibri"/>
              </a:rPr>
              <a:t>прису</a:t>
            </a:r>
            <a:r>
              <a:rPr sz="3200" b="1" spc="-25" dirty="0">
                <a:solidFill>
                  <a:srgbClr val="404040"/>
                </a:solidFill>
                <a:latin typeface="Calibri"/>
                <a:cs typeface="Calibri"/>
              </a:rPr>
              <a:t>т</a:t>
            </a:r>
            <a:r>
              <a:rPr sz="3200" b="1" spc="-5" dirty="0">
                <a:solidFill>
                  <a:srgbClr val="404040"/>
                </a:solidFill>
                <a:latin typeface="Calibri"/>
                <a:cs typeface="Calibri"/>
              </a:rPr>
              <a:t>ствия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651372" y="6449314"/>
            <a:ext cx="2686050" cy="1854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94030" marR="484505" indent="-1270" algn="ctr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solidFill>
                  <a:srgbClr val="404040"/>
                </a:solidFill>
                <a:latin typeface="Calibri"/>
                <a:cs typeface="Calibri"/>
              </a:rPr>
              <a:t>Высокая  </a:t>
            </a:r>
            <a:r>
              <a:rPr sz="2400" b="1" spc="-30" dirty="0">
                <a:solidFill>
                  <a:srgbClr val="404040"/>
                </a:solidFill>
                <a:latin typeface="Calibri"/>
                <a:cs typeface="Calibri"/>
              </a:rPr>
              <a:t>д</a:t>
            </a:r>
            <a:r>
              <a:rPr sz="2400" b="1" spc="-5" dirty="0">
                <a:solidFill>
                  <a:srgbClr val="404040"/>
                </a:solidFill>
                <a:latin typeface="Calibri"/>
                <a:cs typeface="Calibri"/>
              </a:rPr>
              <a:t>ет</a:t>
            </a:r>
            <a:r>
              <a:rPr sz="2400" b="1" dirty="0">
                <a:solidFill>
                  <a:srgbClr val="404040"/>
                </a:solidFill>
                <a:latin typeface="Calibri"/>
                <a:cs typeface="Calibri"/>
              </a:rPr>
              <a:t>ал</a:t>
            </a:r>
            <a:r>
              <a:rPr sz="2400" b="1" spc="-10" dirty="0">
                <a:solidFill>
                  <a:srgbClr val="404040"/>
                </a:solidFill>
                <a:latin typeface="Calibri"/>
                <a:cs typeface="Calibri"/>
              </a:rPr>
              <a:t>и</a:t>
            </a:r>
            <a:r>
              <a:rPr sz="2400" b="1" dirty="0">
                <a:solidFill>
                  <a:srgbClr val="404040"/>
                </a:solidFill>
                <a:latin typeface="Calibri"/>
                <a:cs typeface="Calibri"/>
              </a:rPr>
              <a:t>за</a:t>
            </a:r>
            <a:r>
              <a:rPr sz="2400" b="1" spc="-10" dirty="0">
                <a:solidFill>
                  <a:srgbClr val="404040"/>
                </a:solidFill>
                <a:latin typeface="Calibri"/>
                <a:cs typeface="Calibri"/>
              </a:rPr>
              <a:t>ц</a:t>
            </a:r>
            <a:r>
              <a:rPr sz="2400" b="1" dirty="0">
                <a:solidFill>
                  <a:srgbClr val="404040"/>
                </a:solidFill>
                <a:latin typeface="Calibri"/>
                <a:cs typeface="Calibri"/>
              </a:rPr>
              <a:t>ия</a:t>
            </a:r>
            <a:endParaRPr sz="2400">
              <a:latin typeface="Calibri"/>
              <a:cs typeface="Calibri"/>
            </a:endParaRPr>
          </a:p>
          <a:p>
            <a:pPr marL="12700" marR="5080" algn="ctr">
              <a:lnSpc>
                <a:spcPct val="100000"/>
              </a:lnSpc>
            </a:pPr>
            <a:r>
              <a:rPr sz="2400" b="1" spc="-5" dirty="0">
                <a:solidFill>
                  <a:srgbClr val="404040"/>
                </a:solidFill>
                <a:latin typeface="Calibri"/>
                <a:cs typeface="Calibri"/>
              </a:rPr>
              <a:t>структуры </a:t>
            </a:r>
            <a:r>
              <a:rPr sz="2400" b="1" dirty="0">
                <a:solidFill>
                  <a:srgbClr val="404040"/>
                </a:solidFill>
                <a:latin typeface="Calibri"/>
                <a:cs typeface="Calibri"/>
              </a:rPr>
              <a:t>и</a:t>
            </a:r>
            <a:r>
              <a:rPr sz="2400" b="1" spc="-10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404040"/>
                </a:solidFill>
                <a:latin typeface="Calibri"/>
                <a:cs typeface="Calibri"/>
              </a:rPr>
              <a:t>свойств  </a:t>
            </a:r>
            <a:r>
              <a:rPr sz="2400" b="1" spc="-15" dirty="0">
                <a:solidFill>
                  <a:srgbClr val="404040"/>
                </a:solidFill>
                <a:latin typeface="Calibri"/>
                <a:cs typeface="Calibri"/>
              </a:rPr>
              <a:t>исследуемых</a:t>
            </a:r>
            <a:endParaRPr sz="2400">
              <a:latin typeface="Calibri"/>
              <a:cs typeface="Calibri"/>
            </a:endParaRPr>
          </a:p>
          <a:p>
            <a:pPr marL="1270" algn="ctr">
              <a:lnSpc>
                <a:spcPct val="100000"/>
              </a:lnSpc>
            </a:pPr>
            <a:r>
              <a:rPr sz="2400" b="1" spc="-5" dirty="0">
                <a:solidFill>
                  <a:srgbClr val="404040"/>
                </a:solidFill>
                <a:latin typeface="Calibri"/>
                <a:cs typeface="Calibri"/>
              </a:rPr>
              <a:t>объектов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6246114" y="2626613"/>
            <a:ext cx="1447800" cy="1447800"/>
          </a:xfrm>
          <a:custGeom>
            <a:avLst/>
            <a:gdLst/>
            <a:ahLst/>
            <a:cxnLst/>
            <a:rect l="l" t="t" r="r" b="b"/>
            <a:pathLst>
              <a:path w="1447800" h="1447800">
                <a:moveTo>
                  <a:pt x="723900" y="0"/>
                </a:moveTo>
                <a:lnTo>
                  <a:pt x="676303" y="1539"/>
                </a:lnTo>
                <a:lnTo>
                  <a:pt x="629529" y="6095"/>
                </a:lnTo>
                <a:lnTo>
                  <a:pt x="583672" y="13572"/>
                </a:lnTo>
                <a:lnTo>
                  <a:pt x="538828" y="23873"/>
                </a:lnTo>
                <a:lnTo>
                  <a:pt x="495092" y="36905"/>
                </a:lnTo>
                <a:lnTo>
                  <a:pt x="452560" y="52571"/>
                </a:lnTo>
                <a:lnTo>
                  <a:pt x="411327" y="70776"/>
                </a:lnTo>
                <a:lnTo>
                  <a:pt x="371488" y="91424"/>
                </a:lnTo>
                <a:lnTo>
                  <a:pt x="333139" y="114421"/>
                </a:lnTo>
                <a:lnTo>
                  <a:pt x="296375" y="139671"/>
                </a:lnTo>
                <a:lnTo>
                  <a:pt x="261291" y="167078"/>
                </a:lnTo>
                <a:lnTo>
                  <a:pt x="227984" y="196548"/>
                </a:lnTo>
                <a:lnTo>
                  <a:pt x="196548" y="227984"/>
                </a:lnTo>
                <a:lnTo>
                  <a:pt x="167078" y="261291"/>
                </a:lnTo>
                <a:lnTo>
                  <a:pt x="139671" y="296375"/>
                </a:lnTo>
                <a:lnTo>
                  <a:pt x="114421" y="333139"/>
                </a:lnTo>
                <a:lnTo>
                  <a:pt x="91424" y="371488"/>
                </a:lnTo>
                <a:lnTo>
                  <a:pt x="70776" y="411327"/>
                </a:lnTo>
                <a:lnTo>
                  <a:pt x="52571" y="452560"/>
                </a:lnTo>
                <a:lnTo>
                  <a:pt x="36905" y="495092"/>
                </a:lnTo>
                <a:lnTo>
                  <a:pt x="23873" y="538828"/>
                </a:lnTo>
                <a:lnTo>
                  <a:pt x="13572" y="583672"/>
                </a:lnTo>
                <a:lnTo>
                  <a:pt x="6095" y="629529"/>
                </a:lnTo>
                <a:lnTo>
                  <a:pt x="1539" y="676303"/>
                </a:lnTo>
                <a:lnTo>
                  <a:pt x="0" y="723900"/>
                </a:lnTo>
                <a:lnTo>
                  <a:pt x="1539" y="771496"/>
                </a:lnTo>
                <a:lnTo>
                  <a:pt x="6095" y="818270"/>
                </a:lnTo>
                <a:lnTo>
                  <a:pt x="13572" y="864127"/>
                </a:lnTo>
                <a:lnTo>
                  <a:pt x="23873" y="908971"/>
                </a:lnTo>
                <a:lnTo>
                  <a:pt x="36905" y="952707"/>
                </a:lnTo>
                <a:lnTo>
                  <a:pt x="52571" y="995239"/>
                </a:lnTo>
                <a:lnTo>
                  <a:pt x="70776" y="1036472"/>
                </a:lnTo>
                <a:lnTo>
                  <a:pt x="91424" y="1076311"/>
                </a:lnTo>
                <a:lnTo>
                  <a:pt x="114421" y="1114660"/>
                </a:lnTo>
                <a:lnTo>
                  <a:pt x="139671" y="1151424"/>
                </a:lnTo>
                <a:lnTo>
                  <a:pt x="167078" y="1186508"/>
                </a:lnTo>
                <a:lnTo>
                  <a:pt x="196548" y="1219815"/>
                </a:lnTo>
                <a:lnTo>
                  <a:pt x="227984" y="1251251"/>
                </a:lnTo>
                <a:lnTo>
                  <a:pt x="261291" y="1280721"/>
                </a:lnTo>
                <a:lnTo>
                  <a:pt x="296375" y="1308128"/>
                </a:lnTo>
                <a:lnTo>
                  <a:pt x="333139" y="1333378"/>
                </a:lnTo>
                <a:lnTo>
                  <a:pt x="371488" y="1356375"/>
                </a:lnTo>
                <a:lnTo>
                  <a:pt x="411327" y="1377023"/>
                </a:lnTo>
                <a:lnTo>
                  <a:pt x="452560" y="1395228"/>
                </a:lnTo>
                <a:lnTo>
                  <a:pt x="495092" y="1410894"/>
                </a:lnTo>
                <a:lnTo>
                  <a:pt x="538828" y="1423926"/>
                </a:lnTo>
                <a:lnTo>
                  <a:pt x="583672" y="1434227"/>
                </a:lnTo>
                <a:lnTo>
                  <a:pt x="629529" y="1441704"/>
                </a:lnTo>
                <a:lnTo>
                  <a:pt x="676303" y="1446260"/>
                </a:lnTo>
                <a:lnTo>
                  <a:pt x="723900" y="1447800"/>
                </a:lnTo>
                <a:lnTo>
                  <a:pt x="771496" y="1446260"/>
                </a:lnTo>
                <a:lnTo>
                  <a:pt x="818270" y="1441704"/>
                </a:lnTo>
                <a:lnTo>
                  <a:pt x="864127" y="1434227"/>
                </a:lnTo>
                <a:lnTo>
                  <a:pt x="908971" y="1423926"/>
                </a:lnTo>
                <a:lnTo>
                  <a:pt x="952707" y="1410894"/>
                </a:lnTo>
                <a:lnTo>
                  <a:pt x="995239" y="1395228"/>
                </a:lnTo>
                <a:lnTo>
                  <a:pt x="1036472" y="1377023"/>
                </a:lnTo>
                <a:lnTo>
                  <a:pt x="1076311" y="1356375"/>
                </a:lnTo>
                <a:lnTo>
                  <a:pt x="1114660" y="1333378"/>
                </a:lnTo>
                <a:lnTo>
                  <a:pt x="1151424" y="1308128"/>
                </a:lnTo>
                <a:lnTo>
                  <a:pt x="1186508" y="1280721"/>
                </a:lnTo>
                <a:lnTo>
                  <a:pt x="1219815" y="1251251"/>
                </a:lnTo>
                <a:lnTo>
                  <a:pt x="1251251" y="1219815"/>
                </a:lnTo>
                <a:lnTo>
                  <a:pt x="1280721" y="1186508"/>
                </a:lnTo>
                <a:lnTo>
                  <a:pt x="1308128" y="1151424"/>
                </a:lnTo>
                <a:lnTo>
                  <a:pt x="1333378" y="1114660"/>
                </a:lnTo>
                <a:lnTo>
                  <a:pt x="1356375" y="1076311"/>
                </a:lnTo>
                <a:lnTo>
                  <a:pt x="1377023" y="1036472"/>
                </a:lnTo>
                <a:lnTo>
                  <a:pt x="1395228" y="995239"/>
                </a:lnTo>
                <a:lnTo>
                  <a:pt x="1410894" y="952707"/>
                </a:lnTo>
                <a:lnTo>
                  <a:pt x="1423926" y="908971"/>
                </a:lnTo>
                <a:lnTo>
                  <a:pt x="1434227" y="864127"/>
                </a:lnTo>
                <a:lnTo>
                  <a:pt x="1441704" y="818270"/>
                </a:lnTo>
                <a:lnTo>
                  <a:pt x="1446260" y="771496"/>
                </a:lnTo>
                <a:lnTo>
                  <a:pt x="1447800" y="723900"/>
                </a:lnTo>
                <a:lnTo>
                  <a:pt x="1446260" y="676303"/>
                </a:lnTo>
                <a:lnTo>
                  <a:pt x="1441704" y="629529"/>
                </a:lnTo>
                <a:lnTo>
                  <a:pt x="1434227" y="583672"/>
                </a:lnTo>
                <a:lnTo>
                  <a:pt x="1423926" y="538828"/>
                </a:lnTo>
                <a:lnTo>
                  <a:pt x="1410894" y="495092"/>
                </a:lnTo>
                <a:lnTo>
                  <a:pt x="1395228" y="452560"/>
                </a:lnTo>
                <a:lnTo>
                  <a:pt x="1377023" y="411327"/>
                </a:lnTo>
                <a:lnTo>
                  <a:pt x="1356375" y="371488"/>
                </a:lnTo>
                <a:lnTo>
                  <a:pt x="1333378" y="333139"/>
                </a:lnTo>
                <a:lnTo>
                  <a:pt x="1308128" y="296375"/>
                </a:lnTo>
                <a:lnTo>
                  <a:pt x="1280721" y="261291"/>
                </a:lnTo>
                <a:lnTo>
                  <a:pt x="1251251" y="227984"/>
                </a:lnTo>
                <a:lnTo>
                  <a:pt x="1219815" y="196548"/>
                </a:lnTo>
                <a:lnTo>
                  <a:pt x="1186508" y="167078"/>
                </a:lnTo>
                <a:lnTo>
                  <a:pt x="1151424" y="139671"/>
                </a:lnTo>
                <a:lnTo>
                  <a:pt x="1114660" y="114421"/>
                </a:lnTo>
                <a:lnTo>
                  <a:pt x="1076311" y="91424"/>
                </a:lnTo>
                <a:lnTo>
                  <a:pt x="1036472" y="70776"/>
                </a:lnTo>
                <a:lnTo>
                  <a:pt x="995239" y="52571"/>
                </a:lnTo>
                <a:lnTo>
                  <a:pt x="952707" y="36905"/>
                </a:lnTo>
                <a:lnTo>
                  <a:pt x="908971" y="23873"/>
                </a:lnTo>
                <a:lnTo>
                  <a:pt x="864127" y="13572"/>
                </a:lnTo>
                <a:lnTo>
                  <a:pt x="818270" y="6095"/>
                </a:lnTo>
                <a:lnTo>
                  <a:pt x="771496" y="1539"/>
                </a:lnTo>
                <a:lnTo>
                  <a:pt x="723900" y="0"/>
                </a:lnTo>
                <a:close/>
              </a:path>
            </a:pathLst>
          </a:custGeom>
          <a:solidFill>
            <a:srgbClr val="ED851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246114" y="2626613"/>
            <a:ext cx="1447800" cy="1447800"/>
          </a:xfrm>
          <a:custGeom>
            <a:avLst/>
            <a:gdLst/>
            <a:ahLst/>
            <a:cxnLst/>
            <a:rect l="l" t="t" r="r" b="b"/>
            <a:pathLst>
              <a:path w="1447800" h="1447800">
                <a:moveTo>
                  <a:pt x="0" y="723900"/>
                </a:moveTo>
                <a:lnTo>
                  <a:pt x="1539" y="676303"/>
                </a:lnTo>
                <a:lnTo>
                  <a:pt x="6095" y="629529"/>
                </a:lnTo>
                <a:lnTo>
                  <a:pt x="13572" y="583672"/>
                </a:lnTo>
                <a:lnTo>
                  <a:pt x="23873" y="538828"/>
                </a:lnTo>
                <a:lnTo>
                  <a:pt x="36905" y="495092"/>
                </a:lnTo>
                <a:lnTo>
                  <a:pt x="52571" y="452560"/>
                </a:lnTo>
                <a:lnTo>
                  <a:pt x="70776" y="411327"/>
                </a:lnTo>
                <a:lnTo>
                  <a:pt x="91424" y="371488"/>
                </a:lnTo>
                <a:lnTo>
                  <a:pt x="114421" y="333139"/>
                </a:lnTo>
                <a:lnTo>
                  <a:pt x="139671" y="296375"/>
                </a:lnTo>
                <a:lnTo>
                  <a:pt x="167078" y="261291"/>
                </a:lnTo>
                <a:lnTo>
                  <a:pt x="196548" y="227984"/>
                </a:lnTo>
                <a:lnTo>
                  <a:pt x="227984" y="196548"/>
                </a:lnTo>
                <a:lnTo>
                  <a:pt x="261291" y="167078"/>
                </a:lnTo>
                <a:lnTo>
                  <a:pt x="296375" y="139671"/>
                </a:lnTo>
                <a:lnTo>
                  <a:pt x="333139" y="114421"/>
                </a:lnTo>
                <a:lnTo>
                  <a:pt x="371488" y="91424"/>
                </a:lnTo>
                <a:lnTo>
                  <a:pt x="411327" y="70776"/>
                </a:lnTo>
                <a:lnTo>
                  <a:pt x="452560" y="52571"/>
                </a:lnTo>
                <a:lnTo>
                  <a:pt x="495092" y="36905"/>
                </a:lnTo>
                <a:lnTo>
                  <a:pt x="538828" y="23873"/>
                </a:lnTo>
                <a:lnTo>
                  <a:pt x="583672" y="13572"/>
                </a:lnTo>
                <a:lnTo>
                  <a:pt x="629529" y="6095"/>
                </a:lnTo>
                <a:lnTo>
                  <a:pt x="676303" y="1539"/>
                </a:lnTo>
                <a:lnTo>
                  <a:pt x="723900" y="0"/>
                </a:lnTo>
                <a:lnTo>
                  <a:pt x="771496" y="1539"/>
                </a:lnTo>
                <a:lnTo>
                  <a:pt x="818270" y="6095"/>
                </a:lnTo>
                <a:lnTo>
                  <a:pt x="864127" y="13572"/>
                </a:lnTo>
                <a:lnTo>
                  <a:pt x="908971" y="23873"/>
                </a:lnTo>
                <a:lnTo>
                  <a:pt x="952707" y="36905"/>
                </a:lnTo>
                <a:lnTo>
                  <a:pt x="995239" y="52571"/>
                </a:lnTo>
                <a:lnTo>
                  <a:pt x="1036472" y="70776"/>
                </a:lnTo>
                <a:lnTo>
                  <a:pt x="1076311" y="91424"/>
                </a:lnTo>
                <a:lnTo>
                  <a:pt x="1114660" y="114421"/>
                </a:lnTo>
                <a:lnTo>
                  <a:pt x="1151424" y="139671"/>
                </a:lnTo>
                <a:lnTo>
                  <a:pt x="1186508" y="167078"/>
                </a:lnTo>
                <a:lnTo>
                  <a:pt x="1219815" y="196548"/>
                </a:lnTo>
                <a:lnTo>
                  <a:pt x="1251251" y="227984"/>
                </a:lnTo>
                <a:lnTo>
                  <a:pt x="1280721" y="261291"/>
                </a:lnTo>
                <a:lnTo>
                  <a:pt x="1308128" y="296375"/>
                </a:lnTo>
                <a:lnTo>
                  <a:pt x="1333378" y="333139"/>
                </a:lnTo>
                <a:lnTo>
                  <a:pt x="1356375" y="371488"/>
                </a:lnTo>
                <a:lnTo>
                  <a:pt x="1377023" y="411327"/>
                </a:lnTo>
                <a:lnTo>
                  <a:pt x="1395228" y="452560"/>
                </a:lnTo>
                <a:lnTo>
                  <a:pt x="1410894" y="495092"/>
                </a:lnTo>
                <a:lnTo>
                  <a:pt x="1423926" y="538828"/>
                </a:lnTo>
                <a:lnTo>
                  <a:pt x="1434227" y="583672"/>
                </a:lnTo>
                <a:lnTo>
                  <a:pt x="1441704" y="629529"/>
                </a:lnTo>
                <a:lnTo>
                  <a:pt x="1446260" y="676303"/>
                </a:lnTo>
                <a:lnTo>
                  <a:pt x="1447800" y="723900"/>
                </a:lnTo>
                <a:lnTo>
                  <a:pt x="1446260" y="771496"/>
                </a:lnTo>
                <a:lnTo>
                  <a:pt x="1441704" y="818270"/>
                </a:lnTo>
                <a:lnTo>
                  <a:pt x="1434227" y="864127"/>
                </a:lnTo>
                <a:lnTo>
                  <a:pt x="1423926" y="908971"/>
                </a:lnTo>
                <a:lnTo>
                  <a:pt x="1410894" y="952707"/>
                </a:lnTo>
                <a:lnTo>
                  <a:pt x="1395228" y="995239"/>
                </a:lnTo>
                <a:lnTo>
                  <a:pt x="1377023" y="1036472"/>
                </a:lnTo>
                <a:lnTo>
                  <a:pt x="1356375" y="1076311"/>
                </a:lnTo>
                <a:lnTo>
                  <a:pt x="1333378" y="1114660"/>
                </a:lnTo>
                <a:lnTo>
                  <a:pt x="1308128" y="1151424"/>
                </a:lnTo>
                <a:lnTo>
                  <a:pt x="1280721" y="1186508"/>
                </a:lnTo>
                <a:lnTo>
                  <a:pt x="1251251" y="1219815"/>
                </a:lnTo>
                <a:lnTo>
                  <a:pt x="1219815" y="1251251"/>
                </a:lnTo>
                <a:lnTo>
                  <a:pt x="1186508" y="1280721"/>
                </a:lnTo>
                <a:lnTo>
                  <a:pt x="1151424" y="1308128"/>
                </a:lnTo>
                <a:lnTo>
                  <a:pt x="1114660" y="1333378"/>
                </a:lnTo>
                <a:lnTo>
                  <a:pt x="1076311" y="1356375"/>
                </a:lnTo>
                <a:lnTo>
                  <a:pt x="1036472" y="1377023"/>
                </a:lnTo>
                <a:lnTo>
                  <a:pt x="995239" y="1395228"/>
                </a:lnTo>
                <a:lnTo>
                  <a:pt x="952707" y="1410894"/>
                </a:lnTo>
                <a:lnTo>
                  <a:pt x="908971" y="1423926"/>
                </a:lnTo>
                <a:lnTo>
                  <a:pt x="864127" y="1434227"/>
                </a:lnTo>
                <a:lnTo>
                  <a:pt x="818270" y="1441704"/>
                </a:lnTo>
                <a:lnTo>
                  <a:pt x="771496" y="1446260"/>
                </a:lnTo>
                <a:lnTo>
                  <a:pt x="723900" y="1447800"/>
                </a:lnTo>
                <a:lnTo>
                  <a:pt x="676303" y="1446260"/>
                </a:lnTo>
                <a:lnTo>
                  <a:pt x="629529" y="1441704"/>
                </a:lnTo>
                <a:lnTo>
                  <a:pt x="583672" y="1434227"/>
                </a:lnTo>
                <a:lnTo>
                  <a:pt x="538828" y="1423926"/>
                </a:lnTo>
                <a:lnTo>
                  <a:pt x="495092" y="1410894"/>
                </a:lnTo>
                <a:lnTo>
                  <a:pt x="452560" y="1395228"/>
                </a:lnTo>
                <a:lnTo>
                  <a:pt x="411327" y="1377023"/>
                </a:lnTo>
                <a:lnTo>
                  <a:pt x="371488" y="1356375"/>
                </a:lnTo>
                <a:lnTo>
                  <a:pt x="333139" y="1333378"/>
                </a:lnTo>
                <a:lnTo>
                  <a:pt x="296375" y="1308128"/>
                </a:lnTo>
                <a:lnTo>
                  <a:pt x="261291" y="1280721"/>
                </a:lnTo>
                <a:lnTo>
                  <a:pt x="227984" y="1251251"/>
                </a:lnTo>
                <a:lnTo>
                  <a:pt x="196548" y="1219815"/>
                </a:lnTo>
                <a:lnTo>
                  <a:pt x="167078" y="1186508"/>
                </a:lnTo>
                <a:lnTo>
                  <a:pt x="139671" y="1151424"/>
                </a:lnTo>
                <a:lnTo>
                  <a:pt x="114421" y="1114660"/>
                </a:lnTo>
                <a:lnTo>
                  <a:pt x="91424" y="1076311"/>
                </a:lnTo>
                <a:lnTo>
                  <a:pt x="70776" y="1036472"/>
                </a:lnTo>
                <a:lnTo>
                  <a:pt x="52571" y="995239"/>
                </a:lnTo>
                <a:lnTo>
                  <a:pt x="36905" y="952707"/>
                </a:lnTo>
                <a:lnTo>
                  <a:pt x="23873" y="908971"/>
                </a:lnTo>
                <a:lnTo>
                  <a:pt x="13572" y="864127"/>
                </a:lnTo>
                <a:lnTo>
                  <a:pt x="6095" y="818270"/>
                </a:lnTo>
                <a:lnTo>
                  <a:pt x="1539" y="771496"/>
                </a:lnTo>
                <a:lnTo>
                  <a:pt x="0" y="723900"/>
                </a:lnTo>
                <a:close/>
              </a:path>
            </a:pathLst>
          </a:custGeom>
          <a:ln w="1264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5828538" y="4414265"/>
            <a:ext cx="2334895" cy="10020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6680" marR="5080" indent="-94615">
              <a:lnSpc>
                <a:spcPct val="100000"/>
              </a:lnSpc>
              <a:spcBef>
                <a:spcPts val="100"/>
              </a:spcBef>
            </a:pPr>
            <a:r>
              <a:rPr sz="3200" b="1" spc="-20" dirty="0">
                <a:solidFill>
                  <a:srgbClr val="404040"/>
                </a:solidFill>
                <a:latin typeface="Calibri"/>
                <a:cs typeface="Calibri"/>
              </a:rPr>
              <a:t>Де</a:t>
            </a:r>
            <a:r>
              <a:rPr sz="3200" b="1" dirty="0">
                <a:solidFill>
                  <a:srgbClr val="404040"/>
                </a:solidFill>
                <a:latin typeface="Calibri"/>
                <a:cs typeface="Calibri"/>
              </a:rPr>
              <a:t>тализация  и</a:t>
            </a:r>
            <a:r>
              <a:rPr sz="3200" b="1" spc="-3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3200" b="1" dirty="0">
                <a:solidFill>
                  <a:srgbClr val="404040"/>
                </a:solidFill>
                <a:latin typeface="Calibri"/>
                <a:cs typeface="Calibri"/>
              </a:rPr>
              <a:t>анимация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0187178" y="6389623"/>
            <a:ext cx="2513330" cy="185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404040"/>
                </a:solidFill>
                <a:latin typeface="Calibri"/>
                <a:cs typeface="Calibri"/>
              </a:rPr>
              <a:t>Неп</a:t>
            </a:r>
            <a:r>
              <a:rPr sz="2400" b="1" spc="5" dirty="0">
                <a:solidFill>
                  <a:srgbClr val="404040"/>
                </a:solidFill>
                <a:latin typeface="Calibri"/>
                <a:cs typeface="Calibri"/>
              </a:rPr>
              <a:t>о</a:t>
            </a:r>
            <a:r>
              <a:rPr sz="2400" b="1" spc="-5" dirty="0">
                <a:solidFill>
                  <a:srgbClr val="404040"/>
                </a:solidFill>
                <a:latin typeface="Calibri"/>
                <a:cs typeface="Calibri"/>
              </a:rPr>
              <a:t>ср</a:t>
            </a:r>
            <a:r>
              <a:rPr sz="2400" b="1" spc="-35" dirty="0">
                <a:solidFill>
                  <a:srgbClr val="404040"/>
                </a:solidFill>
                <a:latin typeface="Calibri"/>
                <a:cs typeface="Calibri"/>
              </a:rPr>
              <a:t>е</a:t>
            </a:r>
            <a:r>
              <a:rPr sz="2400" b="1" spc="-30" dirty="0">
                <a:solidFill>
                  <a:srgbClr val="404040"/>
                </a:solidFill>
                <a:latin typeface="Calibri"/>
                <a:cs typeface="Calibri"/>
              </a:rPr>
              <a:t>д</a:t>
            </a:r>
            <a:r>
              <a:rPr sz="2400" b="1" spc="-5" dirty="0">
                <a:solidFill>
                  <a:srgbClr val="404040"/>
                </a:solidFill>
                <a:latin typeface="Calibri"/>
                <a:cs typeface="Calibri"/>
              </a:rPr>
              <a:t>ств</a:t>
            </a:r>
            <a:r>
              <a:rPr sz="2400" b="1" spc="5" dirty="0">
                <a:solidFill>
                  <a:srgbClr val="404040"/>
                </a:solidFill>
                <a:latin typeface="Calibri"/>
                <a:cs typeface="Calibri"/>
              </a:rPr>
              <a:t>е</a:t>
            </a:r>
            <a:r>
              <a:rPr sz="2400" b="1" spc="-5" dirty="0">
                <a:solidFill>
                  <a:srgbClr val="404040"/>
                </a:solidFill>
                <a:latin typeface="Calibri"/>
                <a:cs typeface="Calibri"/>
              </a:rPr>
              <a:t>нное  </a:t>
            </a:r>
            <a:r>
              <a:rPr sz="2400" b="1" spc="-10" dirty="0">
                <a:solidFill>
                  <a:srgbClr val="404040"/>
                </a:solidFill>
                <a:latin typeface="Calibri"/>
                <a:cs typeface="Calibri"/>
              </a:rPr>
              <a:t>взаимодействие  пользователя</a:t>
            </a:r>
            <a:r>
              <a:rPr sz="2400" b="1" spc="-3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404040"/>
                </a:solidFill>
                <a:latin typeface="Calibri"/>
                <a:cs typeface="Calibri"/>
              </a:rPr>
              <a:t>с</a:t>
            </a:r>
            <a:endParaRPr sz="2400">
              <a:latin typeface="Calibri"/>
              <a:cs typeface="Calibri"/>
            </a:endParaRPr>
          </a:p>
          <a:p>
            <a:pPr marL="268605" marR="256540" algn="ctr">
              <a:lnSpc>
                <a:spcPct val="100000"/>
              </a:lnSpc>
            </a:pPr>
            <a:r>
              <a:rPr sz="2400" b="1" dirty="0">
                <a:solidFill>
                  <a:srgbClr val="404040"/>
                </a:solidFill>
                <a:latin typeface="Calibri"/>
                <a:cs typeface="Calibri"/>
              </a:rPr>
              <a:t>ви</a:t>
            </a:r>
            <a:r>
              <a:rPr sz="2400" b="1" spc="-10" dirty="0">
                <a:solidFill>
                  <a:srgbClr val="404040"/>
                </a:solidFill>
                <a:latin typeface="Calibri"/>
                <a:cs typeface="Calibri"/>
              </a:rPr>
              <a:t>р</a:t>
            </a:r>
            <a:r>
              <a:rPr sz="2400" b="1" dirty="0">
                <a:solidFill>
                  <a:srgbClr val="404040"/>
                </a:solidFill>
                <a:latin typeface="Calibri"/>
                <a:cs typeface="Calibri"/>
              </a:rPr>
              <a:t>туальными  объектами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0651997" y="2629661"/>
            <a:ext cx="1447800" cy="1446530"/>
          </a:xfrm>
          <a:custGeom>
            <a:avLst/>
            <a:gdLst/>
            <a:ahLst/>
            <a:cxnLst/>
            <a:rect l="l" t="t" r="r" b="b"/>
            <a:pathLst>
              <a:path w="1447800" h="1446529">
                <a:moveTo>
                  <a:pt x="723900" y="0"/>
                </a:moveTo>
                <a:lnTo>
                  <a:pt x="676303" y="1537"/>
                </a:lnTo>
                <a:lnTo>
                  <a:pt x="629529" y="6088"/>
                </a:lnTo>
                <a:lnTo>
                  <a:pt x="583672" y="13556"/>
                </a:lnTo>
                <a:lnTo>
                  <a:pt x="538828" y="23845"/>
                </a:lnTo>
                <a:lnTo>
                  <a:pt x="495092" y="36862"/>
                </a:lnTo>
                <a:lnTo>
                  <a:pt x="452560" y="52510"/>
                </a:lnTo>
                <a:lnTo>
                  <a:pt x="411327" y="70694"/>
                </a:lnTo>
                <a:lnTo>
                  <a:pt x="371488" y="91320"/>
                </a:lnTo>
                <a:lnTo>
                  <a:pt x="333139" y="114291"/>
                </a:lnTo>
                <a:lnTo>
                  <a:pt x="296375" y="139513"/>
                </a:lnTo>
                <a:lnTo>
                  <a:pt x="261291" y="166890"/>
                </a:lnTo>
                <a:lnTo>
                  <a:pt x="227984" y="196327"/>
                </a:lnTo>
                <a:lnTo>
                  <a:pt x="196548" y="227728"/>
                </a:lnTo>
                <a:lnTo>
                  <a:pt x="167078" y="261000"/>
                </a:lnTo>
                <a:lnTo>
                  <a:pt x="139671" y="296046"/>
                </a:lnTo>
                <a:lnTo>
                  <a:pt x="114421" y="332770"/>
                </a:lnTo>
                <a:lnTo>
                  <a:pt x="91424" y="371079"/>
                </a:lnTo>
                <a:lnTo>
                  <a:pt x="70776" y="410876"/>
                </a:lnTo>
                <a:lnTo>
                  <a:pt x="52571" y="452067"/>
                </a:lnTo>
                <a:lnTo>
                  <a:pt x="36905" y="494556"/>
                </a:lnTo>
                <a:lnTo>
                  <a:pt x="23873" y="538247"/>
                </a:lnTo>
                <a:lnTo>
                  <a:pt x="13572" y="583047"/>
                </a:lnTo>
                <a:lnTo>
                  <a:pt x="6095" y="628858"/>
                </a:lnTo>
                <a:lnTo>
                  <a:pt x="1539" y="675587"/>
                </a:lnTo>
                <a:lnTo>
                  <a:pt x="0" y="723137"/>
                </a:lnTo>
                <a:lnTo>
                  <a:pt x="1539" y="770688"/>
                </a:lnTo>
                <a:lnTo>
                  <a:pt x="6095" y="817417"/>
                </a:lnTo>
                <a:lnTo>
                  <a:pt x="13572" y="863228"/>
                </a:lnTo>
                <a:lnTo>
                  <a:pt x="23873" y="908028"/>
                </a:lnTo>
                <a:lnTo>
                  <a:pt x="36905" y="951719"/>
                </a:lnTo>
                <a:lnTo>
                  <a:pt x="52571" y="994208"/>
                </a:lnTo>
                <a:lnTo>
                  <a:pt x="70776" y="1035399"/>
                </a:lnTo>
                <a:lnTo>
                  <a:pt x="91424" y="1075196"/>
                </a:lnTo>
                <a:lnTo>
                  <a:pt x="114421" y="1113505"/>
                </a:lnTo>
                <a:lnTo>
                  <a:pt x="139671" y="1150229"/>
                </a:lnTo>
                <a:lnTo>
                  <a:pt x="167078" y="1185275"/>
                </a:lnTo>
                <a:lnTo>
                  <a:pt x="196548" y="1218547"/>
                </a:lnTo>
                <a:lnTo>
                  <a:pt x="227984" y="1249948"/>
                </a:lnTo>
                <a:lnTo>
                  <a:pt x="261291" y="1279385"/>
                </a:lnTo>
                <a:lnTo>
                  <a:pt x="296375" y="1306762"/>
                </a:lnTo>
                <a:lnTo>
                  <a:pt x="333139" y="1331984"/>
                </a:lnTo>
                <a:lnTo>
                  <a:pt x="371488" y="1354955"/>
                </a:lnTo>
                <a:lnTo>
                  <a:pt x="411327" y="1375581"/>
                </a:lnTo>
                <a:lnTo>
                  <a:pt x="452560" y="1393765"/>
                </a:lnTo>
                <a:lnTo>
                  <a:pt x="495092" y="1409413"/>
                </a:lnTo>
                <a:lnTo>
                  <a:pt x="538828" y="1422430"/>
                </a:lnTo>
                <a:lnTo>
                  <a:pt x="583672" y="1432719"/>
                </a:lnTo>
                <a:lnTo>
                  <a:pt x="629529" y="1440187"/>
                </a:lnTo>
                <a:lnTo>
                  <a:pt x="676303" y="1444738"/>
                </a:lnTo>
                <a:lnTo>
                  <a:pt x="723900" y="1446276"/>
                </a:lnTo>
                <a:lnTo>
                  <a:pt x="771496" y="1444738"/>
                </a:lnTo>
                <a:lnTo>
                  <a:pt x="818270" y="1440187"/>
                </a:lnTo>
                <a:lnTo>
                  <a:pt x="864127" y="1432719"/>
                </a:lnTo>
                <a:lnTo>
                  <a:pt x="908971" y="1422430"/>
                </a:lnTo>
                <a:lnTo>
                  <a:pt x="952707" y="1409413"/>
                </a:lnTo>
                <a:lnTo>
                  <a:pt x="995239" y="1393765"/>
                </a:lnTo>
                <a:lnTo>
                  <a:pt x="1036472" y="1375581"/>
                </a:lnTo>
                <a:lnTo>
                  <a:pt x="1076311" y="1354955"/>
                </a:lnTo>
                <a:lnTo>
                  <a:pt x="1114660" y="1331984"/>
                </a:lnTo>
                <a:lnTo>
                  <a:pt x="1151424" y="1306762"/>
                </a:lnTo>
                <a:lnTo>
                  <a:pt x="1186508" y="1279385"/>
                </a:lnTo>
                <a:lnTo>
                  <a:pt x="1219815" y="1249948"/>
                </a:lnTo>
                <a:lnTo>
                  <a:pt x="1251251" y="1218547"/>
                </a:lnTo>
                <a:lnTo>
                  <a:pt x="1280721" y="1185275"/>
                </a:lnTo>
                <a:lnTo>
                  <a:pt x="1308128" y="1150229"/>
                </a:lnTo>
                <a:lnTo>
                  <a:pt x="1333378" y="1113505"/>
                </a:lnTo>
                <a:lnTo>
                  <a:pt x="1356375" y="1075196"/>
                </a:lnTo>
                <a:lnTo>
                  <a:pt x="1377023" y="1035399"/>
                </a:lnTo>
                <a:lnTo>
                  <a:pt x="1395228" y="994208"/>
                </a:lnTo>
                <a:lnTo>
                  <a:pt x="1410894" y="951719"/>
                </a:lnTo>
                <a:lnTo>
                  <a:pt x="1423926" y="908028"/>
                </a:lnTo>
                <a:lnTo>
                  <a:pt x="1434227" y="863228"/>
                </a:lnTo>
                <a:lnTo>
                  <a:pt x="1441704" y="817417"/>
                </a:lnTo>
                <a:lnTo>
                  <a:pt x="1446260" y="770688"/>
                </a:lnTo>
                <a:lnTo>
                  <a:pt x="1447800" y="723137"/>
                </a:lnTo>
                <a:lnTo>
                  <a:pt x="1446260" y="675587"/>
                </a:lnTo>
                <a:lnTo>
                  <a:pt x="1441704" y="628858"/>
                </a:lnTo>
                <a:lnTo>
                  <a:pt x="1434227" y="583047"/>
                </a:lnTo>
                <a:lnTo>
                  <a:pt x="1423926" y="538247"/>
                </a:lnTo>
                <a:lnTo>
                  <a:pt x="1410894" y="494556"/>
                </a:lnTo>
                <a:lnTo>
                  <a:pt x="1395228" y="452067"/>
                </a:lnTo>
                <a:lnTo>
                  <a:pt x="1377023" y="410876"/>
                </a:lnTo>
                <a:lnTo>
                  <a:pt x="1356375" y="371079"/>
                </a:lnTo>
                <a:lnTo>
                  <a:pt x="1333378" y="332770"/>
                </a:lnTo>
                <a:lnTo>
                  <a:pt x="1308128" y="296046"/>
                </a:lnTo>
                <a:lnTo>
                  <a:pt x="1280721" y="261000"/>
                </a:lnTo>
                <a:lnTo>
                  <a:pt x="1251251" y="227728"/>
                </a:lnTo>
                <a:lnTo>
                  <a:pt x="1219815" y="196327"/>
                </a:lnTo>
                <a:lnTo>
                  <a:pt x="1186508" y="166890"/>
                </a:lnTo>
                <a:lnTo>
                  <a:pt x="1151424" y="139513"/>
                </a:lnTo>
                <a:lnTo>
                  <a:pt x="1114660" y="114291"/>
                </a:lnTo>
                <a:lnTo>
                  <a:pt x="1076311" y="91320"/>
                </a:lnTo>
                <a:lnTo>
                  <a:pt x="1036472" y="70694"/>
                </a:lnTo>
                <a:lnTo>
                  <a:pt x="995239" y="52510"/>
                </a:lnTo>
                <a:lnTo>
                  <a:pt x="952707" y="36862"/>
                </a:lnTo>
                <a:lnTo>
                  <a:pt x="908971" y="23845"/>
                </a:lnTo>
                <a:lnTo>
                  <a:pt x="864127" y="13556"/>
                </a:lnTo>
                <a:lnTo>
                  <a:pt x="818270" y="6088"/>
                </a:lnTo>
                <a:lnTo>
                  <a:pt x="771496" y="1537"/>
                </a:lnTo>
                <a:lnTo>
                  <a:pt x="723900" y="0"/>
                </a:lnTo>
                <a:close/>
              </a:path>
            </a:pathLst>
          </a:custGeom>
          <a:solidFill>
            <a:srgbClr val="ED851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0651997" y="2629661"/>
            <a:ext cx="1447800" cy="1446530"/>
          </a:xfrm>
          <a:custGeom>
            <a:avLst/>
            <a:gdLst/>
            <a:ahLst/>
            <a:cxnLst/>
            <a:rect l="l" t="t" r="r" b="b"/>
            <a:pathLst>
              <a:path w="1447800" h="1446529">
                <a:moveTo>
                  <a:pt x="0" y="723137"/>
                </a:moveTo>
                <a:lnTo>
                  <a:pt x="1539" y="675587"/>
                </a:lnTo>
                <a:lnTo>
                  <a:pt x="6095" y="628858"/>
                </a:lnTo>
                <a:lnTo>
                  <a:pt x="13572" y="583047"/>
                </a:lnTo>
                <a:lnTo>
                  <a:pt x="23873" y="538247"/>
                </a:lnTo>
                <a:lnTo>
                  <a:pt x="36905" y="494556"/>
                </a:lnTo>
                <a:lnTo>
                  <a:pt x="52571" y="452067"/>
                </a:lnTo>
                <a:lnTo>
                  <a:pt x="70776" y="410876"/>
                </a:lnTo>
                <a:lnTo>
                  <a:pt x="91424" y="371079"/>
                </a:lnTo>
                <a:lnTo>
                  <a:pt x="114421" y="332770"/>
                </a:lnTo>
                <a:lnTo>
                  <a:pt x="139671" y="296046"/>
                </a:lnTo>
                <a:lnTo>
                  <a:pt x="167078" y="261000"/>
                </a:lnTo>
                <a:lnTo>
                  <a:pt x="196548" y="227728"/>
                </a:lnTo>
                <a:lnTo>
                  <a:pt x="227984" y="196327"/>
                </a:lnTo>
                <a:lnTo>
                  <a:pt x="261291" y="166890"/>
                </a:lnTo>
                <a:lnTo>
                  <a:pt x="296375" y="139513"/>
                </a:lnTo>
                <a:lnTo>
                  <a:pt x="333139" y="114291"/>
                </a:lnTo>
                <a:lnTo>
                  <a:pt x="371488" y="91320"/>
                </a:lnTo>
                <a:lnTo>
                  <a:pt x="411327" y="70694"/>
                </a:lnTo>
                <a:lnTo>
                  <a:pt x="452560" y="52510"/>
                </a:lnTo>
                <a:lnTo>
                  <a:pt x="495092" y="36862"/>
                </a:lnTo>
                <a:lnTo>
                  <a:pt x="538828" y="23845"/>
                </a:lnTo>
                <a:lnTo>
                  <a:pt x="583672" y="13556"/>
                </a:lnTo>
                <a:lnTo>
                  <a:pt x="629529" y="6088"/>
                </a:lnTo>
                <a:lnTo>
                  <a:pt x="676303" y="1537"/>
                </a:lnTo>
                <a:lnTo>
                  <a:pt x="723900" y="0"/>
                </a:lnTo>
                <a:lnTo>
                  <a:pt x="771496" y="1537"/>
                </a:lnTo>
                <a:lnTo>
                  <a:pt x="818270" y="6088"/>
                </a:lnTo>
                <a:lnTo>
                  <a:pt x="864127" y="13556"/>
                </a:lnTo>
                <a:lnTo>
                  <a:pt x="908971" y="23845"/>
                </a:lnTo>
                <a:lnTo>
                  <a:pt x="952707" y="36862"/>
                </a:lnTo>
                <a:lnTo>
                  <a:pt x="995239" y="52510"/>
                </a:lnTo>
                <a:lnTo>
                  <a:pt x="1036472" y="70694"/>
                </a:lnTo>
                <a:lnTo>
                  <a:pt x="1076311" y="91320"/>
                </a:lnTo>
                <a:lnTo>
                  <a:pt x="1114660" y="114291"/>
                </a:lnTo>
                <a:lnTo>
                  <a:pt x="1151424" y="139513"/>
                </a:lnTo>
                <a:lnTo>
                  <a:pt x="1186508" y="166890"/>
                </a:lnTo>
                <a:lnTo>
                  <a:pt x="1219815" y="196327"/>
                </a:lnTo>
                <a:lnTo>
                  <a:pt x="1251251" y="227728"/>
                </a:lnTo>
                <a:lnTo>
                  <a:pt x="1280721" y="261000"/>
                </a:lnTo>
                <a:lnTo>
                  <a:pt x="1308128" y="296046"/>
                </a:lnTo>
                <a:lnTo>
                  <a:pt x="1333378" y="332770"/>
                </a:lnTo>
                <a:lnTo>
                  <a:pt x="1356375" y="371079"/>
                </a:lnTo>
                <a:lnTo>
                  <a:pt x="1377023" y="410876"/>
                </a:lnTo>
                <a:lnTo>
                  <a:pt x="1395228" y="452067"/>
                </a:lnTo>
                <a:lnTo>
                  <a:pt x="1410894" y="494556"/>
                </a:lnTo>
                <a:lnTo>
                  <a:pt x="1423926" y="538247"/>
                </a:lnTo>
                <a:lnTo>
                  <a:pt x="1434227" y="583047"/>
                </a:lnTo>
                <a:lnTo>
                  <a:pt x="1441704" y="628858"/>
                </a:lnTo>
                <a:lnTo>
                  <a:pt x="1446260" y="675587"/>
                </a:lnTo>
                <a:lnTo>
                  <a:pt x="1447800" y="723137"/>
                </a:lnTo>
                <a:lnTo>
                  <a:pt x="1446260" y="770688"/>
                </a:lnTo>
                <a:lnTo>
                  <a:pt x="1441704" y="817417"/>
                </a:lnTo>
                <a:lnTo>
                  <a:pt x="1434227" y="863228"/>
                </a:lnTo>
                <a:lnTo>
                  <a:pt x="1423926" y="908028"/>
                </a:lnTo>
                <a:lnTo>
                  <a:pt x="1410894" y="951719"/>
                </a:lnTo>
                <a:lnTo>
                  <a:pt x="1395228" y="994208"/>
                </a:lnTo>
                <a:lnTo>
                  <a:pt x="1377023" y="1035399"/>
                </a:lnTo>
                <a:lnTo>
                  <a:pt x="1356375" y="1075196"/>
                </a:lnTo>
                <a:lnTo>
                  <a:pt x="1333378" y="1113505"/>
                </a:lnTo>
                <a:lnTo>
                  <a:pt x="1308128" y="1150229"/>
                </a:lnTo>
                <a:lnTo>
                  <a:pt x="1280721" y="1185275"/>
                </a:lnTo>
                <a:lnTo>
                  <a:pt x="1251251" y="1218547"/>
                </a:lnTo>
                <a:lnTo>
                  <a:pt x="1219815" y="1249948"/>
                </a:lnTo>
                <a:lnTo>
                  <a:pt x="1186508" y="1279385"/>
                </a:lnTo>
                <a:lnTo>
                  <a:pt x="1151424" y="1306762"/>
                </a:lnTo>
                <a:lnTo>
                  <a:pt x="1114660" y="1331984"/>
                </a:lnTo>
                <a:lnTo>
                  <a:pt x="1076311" y="1354955"/>
                </a:lnTo>
                <a:lnTo>
                  <a:pt x="1036472" y="1375581"/>
                </a:lnTo>
                <a:lnTo>
                  <a:pt x="995239" y="1393765"/>
                </a:lnTo>
                <a:lnTo>
                  <a:pt x="952707" y="1409413"/>
                </a:lnTo>
                <a:lnTo>
                  <a:pt x="908971" y="1422430"/>
                </a:lnTo>
                <a:lnTo>
                  <a:pt x="864127" y="1432719"/>
                </a:lnTo>
                <a:lnTo>
                  <a:pt x="818270" y="1440187"/>
                </a:lnTo>
                <a:lnTo>
                  <a:pt x="771496" y="1444738"/>
                </a:lnTo>
                <a:lnTo>
                  <a:pt x="723900" y="1446276"/>
                </a:lnTo>
                <a:lnTo>
                  <a:pt x="676303" y="1444738"/>
                </a:lnTo>
                <a:lnTo>
                  <a:pt x="629529" y="1440187"/>
                </a:lnTo>
                <a:lnTo>
                  <a:pt x="583672" y="1432719"/>
                </a:lnTo>
                <a:lnTo>
                  <a:pt x="538828" y="1422430"/>
                </a:lnTo>
                <a:lnTo>
                  <a:pt x="495092" y="1409413"/>
                </a:lnTo>
                <a:lnTo>
                  <a:pt x="452560" y="1393765"/>
                </a:lnTo>
                <a:lnTo>
                  <a:pt x="411327" y="1375581"/>
                </a:lnTo>
                <a:lnTo>
                  <a:pt x="371488" y="1354955"/>
                </a:lnTo>
                <a:lnTo>
                  <a:pt x="333139" y="1331984"/>
                </a:lnTo>
                <a:lnTo>
                  <a:pt x="296375" y="1306762"/>
                </a:lnTo>
                <a:lnTo>
                  <a:pt x="261291" y="1279385"/>
                </a:lnTo>
                <a:lnTo>
                  <a:pt x="227984" y="1249948"/>
                </a:lnTo>
                <a:lnTo>
                  <a:pt x="196548" y="1218547"/>
                </a:lnTo>
                <a:lnTo>
                  <a:pt x="167078" y="1185275"/>
                </a:lnTo>
                <a:lnTo>
                  <a:pt x="139671" y="1150229"/>
                </a:lnTo>
                <a:lnTo>
                  <a:pt x="114421" y="1113505"/>
                </a:lnTo>
                <a:lnTo>
                  <a:pt x="91424" y="1075196"/>
                </a:lnTo>
                <a:lnTo>
                  <a:pt x="70776" y="1035399"/>
                </a:lnTo>
                <a:lnTo>
                  <a:pt x="52571" y="994208"/>
                </a:lnTo>
                <a:lnTo>
                  <a:pt x="36905" y="951719"/>
                </a:lnTo>
                <a:lnTo>
                  <a:pt x="23873" y="908028"/>
                </a:lnTo>
                <a:lnTo>
                  <a:pt x="13572" y="863228"/>
                </a:lnTo>
                <a:lnTo>
                  <a:pt x="6095" y="817417"/>
                </a:lnTo>
                <a:lnTo>
                  <a:pt x="1539" y="770688"/>
                </a:lnTo>
                <a:lnTo>
                  <a:pt x="0" y="723137"/>
                </a:lnTo>
                <a:close/>
              </a:path>
            </a:pathLst>
          </a:custGeom>
          <a:ln w="1264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10405618" y="4415154"/>
            <a:ext cx="2078989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dirty="0">
                <a:solidFill>
                  <a:srgbClr val="404040"/>
                </a:solidFill>
                <a:latin typeface="Calibri"/>
                <a:cs typeface="Calibri"/>
              </a:rPr>
              <a:t>Ин</a:t>
            </a:r>
            <a:r>
              <a:rPr sz="3200" b="1" spc="-20" dirty="0">
                <a:solidFill>
                  <a:srgbClr val="404040"/>
                </a:solidFill>
                <a:latin typeface="Calibri"/>
                <a:cs typeface="Calibri"/>
              </a:rPr>
              <a:t>т</a:t>
            </a:r>
            <a:r>
              <a:rPr sz="3200" b="1" spc="-5" dirty="0">
                <a:solidFill>
                  <a:srgbClr val="404040"/>
                </a:solidFill>
                <a:latin typeface="Calibri"/>
                <a:cs typeface="Calibri"/>
              </a:rPr>
              <a:t>ерак</a:t>
            </a:r>
            <a:r>
              <a:rPr sz="3200" b="1" spc="-15" dirty="0">
                <a:solidFill>
                  <a:srgbClr val="404040"/>
                </a:solidFill>
                <a:latin typeface="Calibri"/>
                <a:cs typeface="Calibri"/>
              </a:rPr>
              <a:t>т</a:t>
            </a:r>
            <a:r>
              <a:rPr sz="3200" b="1" dirty="0">
                <a:solidFill>
                  <a:srgbClr val="404040"/>
                </a:solidFill>
                <a:latin typeface="Calibri"/>
                <a:cs typeface="Calibri"/>
              </a:rPr>
              <a:t>ив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4159864" y="6349441"/>
            <a:ext cx="2639060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404040"/>
                </a:solidFill>
                <a:latin typeface="Calibri"/>
                <a:cs typeface="Calibri"/>
              </a:rPr>
              <a:t>Мас</a:t>
            </a:r>
            <a:r>
              <a:rPr sz="2400" b="1" dirty="0">
                <a:solidFill>
                  <a:srgbClr val="404040"/>
                </a:solidFill>
                <a:latin typeface="Calibri"/>
                <a:cs typeface="Calibri"/>
              </a:rPr>
              <a:t>штаб</a:t>
            </a:r>
            <a:r>
              <a:rPr sz="2400" b="1" spc="-15" dirty="0">
                <a:solidFill>
                  <a:srgbClr val="404040"/>
                </a:solidFill>
                <a:latin typeface="Calibri"/>
                <a:cs typeface="Calibri"/>
              </a:rPr>
              <a:t>и</a:t>
            </a:r>
            <a:r>
              <a:rPr sz="2400" b="1" spc="-35" dirty="0">
                <a:solidFill>
                  <a:srgbClr val="404040"/>
                </a:solidFill>
                <a:latin typeface="Calibri"/>
                <a:cs typeface="Calibri"/>
              </a:rPr>
              <a:t>р</a:t>
            </a:r>
            <a:r>
              <a:rPr sz="2400" b="1" spc="-25" dirty="0">
                <a:solidFill>
                  <a:srgbClr val="404040"/>
                </a:solidFill>
                <a:latin typeface="Calibri"/>
                <a:cs typeface="Calibri"/>
              </a:rPr>
              <a:t>у</a:t>
            </a:r>
            <a:r>
              <a:rPr sz="2400" b="1" spc="-10" dirty="0">
                <a:solidFill>
                  <a:srgbClr val="404040"/>
                </a:solidFill>
                <a:latin typeface="Calibri"/>
                <a:cs typeface="Calibri"/>
              </a:rPr>
              <a:t>е</a:t>
            </a:r>
            <a:r>
              <a:rPr sz="2400" b="1" spc="-5" dirty="0">
                <a:solidFill>
                  <a:srgbClr val="404040"/>
                </a:solidFill>
                <a:latin typeface="Calibri"/>
                <a:cs typeface="Calibri"/>
              </a:rPr>
              <a:t>мо</a:t>
            </a:r>
            <a:r>
              <a:rPr sz="2400" b="1" spc="5" dirty="0">
                <a:solidFill>
                  <a:srgbClr val="404040"/>
                </a:solidFill>
                <a:latin typeface="Calibri"/>
                <a:cs typeface="Calibri"/>
              </a:rPr>
              <a:t>с</a:t>
            </a:r>
            <a:r>
              <a:rPr sz="2400" b="1" dirty="0">
                <a:solidFill>
                  <a:srgbClr val="404040"/>
                </a:solidFill>
                <a:latin typeface="Calibri"/>
                <a:cs typeface="Calibri"/>
              </a:rPr>
              <a:t>ть  </a:t>
            </a:r>
            <a:r>
              <a:rPr sz="2400" b="1" spc="-5" dirty="0">
                <a:solidFill>
                  <a:srgbClr val="404040"/>
                </a:solidFill>
                <a:latin typeface="Calibri"/>
                <a:cs typeface="Calibri"/>
              </a:rPr>
              <a:t>на </a:t>
            </a:r>
            <a:r>
              <a:rPr sz="2400" b="1" spc="-10" dirty="0">
                <a:solidFill>
                  <a:srgbClr val="404040"/>
                </a:solidFill>
                <a:latin typeface="Calibri"/>
                <a:cs typeface="Calibri"/>
              </a:rPr>
              <a:t>другие  дисциплины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4739365" y="2626613"/>
            <a:ext cx="1447800" cy="1447800"/>
          </a:xfrm>
          <a:custGeom>
            <a:avLst/>
            <a:gdLst/>
            <a:ahLst/>
            <a:cxnLst/>
            <a:rect l="l" t="t" r="r" b="b"/>
            <a:pathLst>
              <a:path w="1447800" h="1447800">
                <a:moveTo>
                  <a:pt x="723900" y="0"/>
                </a:moveTo>
                <a:lnTo>
                  <a:pt x="676303" y="1539"/>
                </a:lnTo>
                <a:lnTo>
                  <a:pt x="629529" y="6095"/>
                </a:lnTo>
                <a:lnTo>
                  <a:pt x="583672" y="13572"/>
                </a:lnTo>
                <a:lnTo>
                  <a:pt x="538828" y="23873"/>
                </a:lnTo>
                <a:lnTo>
                  <a:pt x="495092" y="36905"/>
                </a:lnTo>
                <a:lnTo>
                  <a:pt x="452560" y="52571"/>
                </a:lnTo>
                <a:lnTo>
                  <a:pt x="411327" y="70776"/>
                </a:lnTo>
                <a:lnTo>
                  <a:pt x="371488" y="91424"/>
                </a:lnTo>
                <a:lnTo>
                  <a:pt x="333139" y="114421"/>
                </a:lnTo>
                <a:lnTo>
                  <a:pt x="296375" y="139671"/>
                </a:lnTo>
                <a:lnTo>
                  <a:pt x="261291" y="167078"/>
                </a:lnTo>
                <a:lnTo>
                  <a:pt x="227984" y="196548"/>
                </a:lnTo>
                <a:lnTo>
                  <a:pt x="196548" y="227984"/>
                </a:lnTo>
                <a:lnTo>
                  <a:pt x="167078" y="261291"/>
                </a:lnTo>
                <a:lnTo>
                  <a:pt x="139671" y="296375"/>
                </a:lnTo>
                <a:lnTo>
                  <a:pt x="114421" y="333139"/>
                </a:lnTo>
                <a:lnTo>
                  <a:pt x="91424" y="371488"/>
                </a:lnTo>
                <a:lnTo>
                  <a:pt x="70776" y="411327"/>
                </a:lnTo>
                <a:lnTo>
                  <a:pt x="52571" y="452560"/>
                </a:lnTo>
                <a:lnTo>
                  <a:pt x="36905" y="495092"/>
                </a:lnTo>
                <a:lnTo>
                  <a:pt x="23873" y="538828"/>
                </a:lnTo>
                <a:lnTo>
                  <a:pt x="13572" y="583672"/>
                </a:lnTo>
                <a:lnTo>
                  <a:pt x="6095" y="629529"/>
                </a:lnTo>
                <a:lnTo>
                  <a:pt x="1539" y="676303"/>
                </a:lnTo>
                <a:lnTo>
                  <a:pt x="0" y="723900"/>
                </a:lnTo>
                <a:lnTo>
                  <a:pt x="1539" y="771496"/>
                </a:lnTo>
                <a:lnTo>
                  <a:pt x="6095" y="818270"/>
                </a:lnTo>
                <a:lnTo>
                  <a:pt x="13572" y="864127"/>
                </a:lnTo>
                <a:lnTo>
                  <a:pt x="23873" y="908971"/>
                </a:lnTo>
                <a:lnTo>
                  <a:pt x="36905" y="952707"/>
                </a:lnTo>
                <a:lnTo>
                  <a:pt x="52571" y="995239"/>
                </a:lnTo>
                <a:lnTo>
                  <a:pt x="70776" y="1036472"/>
                </a:lnTo>
                <a:lnTo>
                  <a:pt x="91424" y="1076311"/>
                </a:lnTo>
                <a:lnTo>
                  <a:pt x="114421" y="1114660"/>
                </a:lnTo>
                <a:lnTo>
                  <a:pt x="139671" y="1151424"/>
                </a:lnTo>
                <a:lnTo>
                  <a:pt x="167078" y="1186508"/>
                </a:lnTo>
                <a:lnTo>
                  <a:pt x="196548" y="1219815"/>
                </a:lnTo>
                <a:lnTo>
                  <a:pt x="227984" y="1251251"/>
                </a:lnTo>
                <a:lnTo>
                  <a:pt x="261291" y="1280721"/>
                </a:lnTo>
                <a:lnTo>
                  <a:pt x="296375" y="1308128"/>
                </a:lnTo>
                <a:lnTo>
                  <a:pt x="333139" y="1333378"/>
                </a:lnTo>
                <a:lnTo>
                  <a:pt x="371488" y="1356375"/>
                </a:lnTo>
                <a:lnTo>
                  <a:pt x="411327" y="1377023"/>
                </a:lnTo>
                <a:lnTo>
                  <a:pt x="452560" y="1395228"/>
                </a:lnTo>
                <a:lnTo>
                  <a:pt x="495092" y="1410894"/>
                </a:lnTo>
                <a:lnTo>
                  <a:pt x="538828" y="1423926"/>
                </a:lnTo>
                <a:lnTo>
                  <a:pt x="583672" y="1434227"/>
                </a:lnTo>
                <a:lnTo>
                  <a:pt x="629529" y="1441704"/>
                </a:lnTo>
                <a:lnTo>
                  <a:pt x="676303" y="1446260"/>
                </a:lnTo>
                <a:lnTo>
                  <a:pt x="723900" y="1447800"/>
                </a:lnTo>
                <a:lnTo>
                  <a:pt x="771496" y="1446260"/>
                </a:lnTo>
                <a:lnTo>
                  <a:pt x="818270" y="1441704"/>
                </a:lnTo>
                <a:lnTo>
                  <a:pt x="864127" y="1434227"/>
                </a:lnTo>
                <a:lnTo>
                  <a:pt x="908971" y="1423926"/>
                </a:lnTo>
                <a:lnTo>
                  <a:pt x="952707" y="1410894"/>
                </a:lnTo>
                <a:lnTo>
                  <a:pt x="995239" y="1395228"/>
                </a:lnTo>
                <a:lnTo>
                  <a:pt x="1036472" y="1377023"/>
                </a:lnTo>
                <a:lnTo>
                  <a:pt x="1076311" y="1356375"/>
                </a:lnTo>
                <a:lnTo>
                  <a:pt x="1114660" y="1333378"/>
                </a:lnTo>
                <a:lnTo>
                  <a:pt x="1151424" y="1308128"/>
                </a:lnTo>
                <a:lnTo>
                  <a:pt x="1186508" y="1280721"/>
                </a:lnTo>
                <a:lnTo>
                  <a:pt x="1219815" y="1251251"/>
                </a:lnTo>
                <a:lnTo>
                  <a:pt x="1251251" y="1219815"/>
                </a:lnTo>
                <a:lnTo>
                  <a:pt x="1280721" y="1186508"/>
                </a:lnTo>
                <a:lnTo>
                  <a:pt x="1308128" y="1151424"/>
                </a:lnTo>
                <a:lnTo>
                  <a:pt x="1333378" y="1114660"/>
                </a:lnTo>
                <a:lnTo>
                  <a:pt x="1356375" y="1076311"/>
                </a:lnTo>
                <a:lnTo>
                  <a:pt x="1377023" y="1036472"/>
                </a:lnTo>
                <a:lnTo>
                  <a:pt x="1395228" y="995239"/>
                </a:lnTo>
                <a:lnTo>
                  <a:pt x="1410894" y="952707"/>
                </a:lnTo>
                <a:lnTo>
                  <a:pt x="1423926" y="908971"/>
                </a:lnTo>
                <a:lnTo>
                  <a:pt x="1434227" y="864127"/>
                </a:lnTo>
                <a:lnTo>
                  <a:pt x="1441704" y="818270"/>
                </a:lnTo>
                <a:lnTo>
                  <a:pt x="1446260" y="771496"/>
                </a:lnTo>
                <a:lnTo>
                  <a:pt x="1447800" y="723900"/>
                </a:lnTo>
                <a:lnTo>
                  <a:pt x="1446260" y="676303"/>
                </a:lnTo>
                <a:lnTo>
                  <a:pt x="1441704" y="629529"/>
                </a:lnTo>
                <a:lnTo>
                  <a:pt x="1434227" y="583672"/>
                </a:lnTo>
                <a:lnTo>
                  <a:pt x="1423926" y="538828"/>
                </a:lnTo>
                <a:lnTo>
                  <a:pt x="1410894" y="495092"/>
                </a:lnTo>
                <a:lnTo>
                  <a:pt x="1395228" y="452560"/>
                </a:lnTo>
                <a:lnTo>
                  <a:pt x="1377023" y="411327"/>
                </a:lnTo>
                <a:lnTo>
                  <a:pt x="1356375" y="371488"/>
                </a:lnTo>
                <a:lnTo>
                  <a:pt x="1333378" y="333139"/>
                </a:lnTo>
                <a:lnTo>
                  <a:pt x="1308128" y="296375"/>
                </a:lnTo>
                <a:lnTo>
                  <a:pt x="1280721" y="261291"/>
                </a:lnTo>
                <a:lnTo>
                  <a:pt x="1251251" y="227984"/>
                </a:lnTo>
                <a:lnTo>
                  <a:pt x="1219815" y="196548"/>
                </a:lnTo>
                <a:lnTo>
                  <a:pt x="1186508" y="167078"/>
                </a:lnTo>
                <a:lnTo>
                  <a:pt x="1151424" y="139671"/>
                </a:lnTo>
                <a:lnTo>
                  <a:pt x="1114660" y="114421"/>
                </a:lnTo>
                <a:lnTo>
                  <a:pt x="1076311" y="91424"/>
                </a:lnTo>
                <a:lnTo>
                  <a:pt x="1036472" y="70776"/>
                </a:lnTo>
                <a:lnTo>
                  <a:pt x="995239" y="52571"/>
                </a:lnTo>
                <a:lnTo>
                  <a:pt x="952707" y="36905"/>
                </a:lnTo>
                <a:lnTo>
                  <a:pt x="908971" y="23873"/>
                </a:lnTo>
                <a:lnTo>
                  <a:pt x="864127" y="13572"/>
                </a:lnTo>
                <a:lnTo>
                  <a:pt x="818270" y="6095"/>
                </a:lnTo>
                <a:lnTo>
                  <a:pt x="771496" y="1539"/>
                </a:lnTo>
                <a:lnTo>
                  <a:pt x="723900" y="0"/>
                </a:lnTo>
                <a:close/>
              </a:path>
            </a:pathLst>
          </a:custGeom>
          <a:solidFill>
            <a:srgbClr val="ED851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4739365" y="2626613"/>
            <a:ext cx="1447800" cy="1447800"/>
          </a:xfrm>
          <a:custGeom>
            <a:avLst/>
            <a:gdLst/>
            <a:ahLst/>
            <a:cxnLst/>
            <a:rect l="l" t="t" r="r" b="b"/>
            <a:pathLst>
              <a:path w="1447800" h="1447800">
                <a:moveTo>
                  <a:pt x="0" y="723900"/>
                </a:moveTo>
                <a:lnTo>
                  <a:pt x="1539" y="676303"/>
                </a:lnTo>
                <a:lnTo>
                  <a:pt x="6095" y="629529"/>
                </a:lnTo>
                <a:lnTo>
                  <a:pt x="13572" y="583672"/>
                </a:lnTo>
                <a:lnTo>
                  <a:pt x="23873" y="538828"/>
                </a:lnTo>
                <a:lnTo>
                  <a:pt x="36905" y="495092"/>
                </a:lnTo>
                <a:lnTo>
                  <a:pt x="52571" y="452560"/>
                </a:lnTo>
                <a:lnTo>
                  <a:pt x="70776" y="411327"/>
                </a:lnTo>
                <a:lnTo>
                  <a:pt x="91424" y="371488"/>
                </a:lnTo>
                <a:lnTo>
                  <a:pt x="114421" y="333139"/>
                </a:lnTo>
                <a:lnTo>
                  <a:pt x="139671" y="296375"/>
                </a:lnTo>
                <a:lnTo>
                  <a:pt x="167078" y="261291"/>
                </a:lnTo>
                <a:lnTo>
                  <a:pt x="196548" y="227984"/>
                </a:lnTo>
                <a:lnTo>
                  <a:pt x="227984" y="196548"/>
                </a:lnTo>
                <a:lnTo>
                  <a:pt x="261291" y="167078"/>
                </a:lnTo>
                <a:lnTo>
                  <a:pt x="296375" y="139671"/>
                </a:lnTo>
                <a:lnTo>
                  <a:pt x="333139" y="114421"/>
                </a:lnTo>
                <a:lnTo>
                  <a:pt x="371488" y="91424"/>
                </a:lnTo>
                <a:lnTo>
                  <a:pt x="411327" y="70776"/>
                </a:lnTo>
                <a:lnTo>
                  <a:pt x="452560" y="52571"/>
                </a:lnTo>
                <a:lnTo>
                  <a:pt x="495092" y="36905"/>
                </a:lnTo>
                <a:lnTo>
                  <a:pt x="538828" y="23873"/>
                </a:lnTo>
                <a:lnTo>
                  <a:pt x="583672" y="13572"/>
                </a:lnTo>
                <a:lnTo>
                  <a:pt x="629529" y="6095"/>
                </a:lnTo>
                <a:lnTo>
                  <a:pt x="676303" y="1539"/>
                </a:lnTo>
                <a:lnTo>
                  <a:pt x="723900" y="0"/>
                </a:lnTo>
                <a:lnTo>
                  <a:pt x="771496" y="1539"/>
                </a:lnTo>
                <a:lnTo>
                  <a:pt x="818270" y="6095"/>
                </a:lnTo>
                <a:lnTo>
                  <a:pt x="864127" y="13572"/>
                </a:lnTo>
                <a:lnTo>
                  <a:pt x="908971" y="23873"/>
                </a:lnTo>
                <a:lnTo>
                  <a:pt x="952707" y="36905"/>
                </a:lnTo>
                <a:lnTo>
                  <a:pt x="995239" y="52571"/>
                </a:lnTo>
                <a:lnTo>
                  <a:pt x="1036472" y="70776"/>
                </a:lnTo>
                <a:lnTo>
                  <a:pt x="1076311" y="91424"/>
                </a:lnTo>
                <a:lnTo>
                  <a:pt x="1114660" y="114421"/>
                </a:lnTo>
                <a:lnTo>
                  <a:pt x="1151424" y="139671"/>
                </a:lnTo>
                <a:lnTo>
                  <a:pt x="1186508" y="167078"/>
                </a:lnTo>
                <a:lnTo>
                  <a:pt x="1219815" y="196548"/>
                </a:lnTo>
                <a:lnTo>
                  <a:pt x="1251251" y="227984"/>
                </a:lnTo>
                <a:lnTo>
                  <a:pt x="1280721" y="261291"/>
                </a:lnTo>
                <a:lnTo>
                  <a:pt x="1308128" y="296375"/>
                </a:lnTo>
                <a:lnTo>
                  <a:pt x="1333378" y="333139"/>
                </a:lnTo>
                <a:lnTo>
                  <a:pt x="1356375" y="371488"/>
                </a:lnTo>
                <a:lnTo>
                  <a:pt x="1377023" y="411327"/>
                </a:lnTo>
                <a:lnTo>
                  <a:pt x="1395228" y="452560"/>
                </a:lnTo>
                <a:lnTo>
                  <a:pt x="1410894" y="495092"/>
                </a:lnTo>
                <a:lnTo>
                  <a:pt x="1423926" y="538828"/>
                </a:lnTo>
                <a:lnTo>
                  <a:pt x="1434227" y="583672"/>
                </a:lnTo>
                <a:lnTo>
                  <a:pt x="1441704" y="629529"/>
                </a:lnTo>
                <a:lnTo>
                  <a:pt x="1446260" y="676303"/>
                </a:lnTo>
                <a:lnTo>
                  <a:pt x="1447800" y="723900"/>
                </a:lnTo>
                <a:lnTo>
                  <a:pt x="1446260" y="771496"/>
                </a:lnTo>
                <a:lnTo>
                  <a:pt x="1441704" y="818270"/>
                </a:lnTo>
                <a:lnTo>
                  <a:pt x="1434227" y="864127"/>
                </a:lnTo>
                <a:lnTo>
                  <a:pt x="1423926" y="908971"/>
                </a:lnTo>
                <a:lnTo>
                  <a:pt x="1410894" y="952707"/>
                </a:lnTo>
                <a:lnTo>
                  <a:pt x="1395228" y="995239"/>
                </a:lnTo>
                <a:lnTo>
                  <a:pt x="1377023" y="1036472"/>
                </a:lnTo>
                <a:lnTo>
                  <a:pt x="1356375" y="1076311"/>
                </a:lnTo>
                <a:lnTo>
                  <a:pt x="1333378" y="1114660"/>
                </a:lnTo>
                <a:lnTo>
                  <a:pt x="1308128" y="1151424"/>
                </a:lnTo>
                <a:lnTo>
                  <a:pt x="1280721" y="1186508"/>
                </a:lnTo>
                <a:lnTo>
                  <a:pt x="1251251" y="1219815"/>
                </a:lnTo>
                <a:lnTo>
                  <a:pt x="1219815" y="1251251"/>
                </a:lnTo>
                <a:lnTo>
                  <a:pt x="1186508" y="1280721"/>
                </a:lnTo>
                <a:lnTo>
                  <a:pt x="1151424" y="1308128"/>
                </a:lnTo>
                <a:lnTo>
                  <a:pt x="1114660" y="1333378"/>
                </a:lnTo>
                <a:lnTo>
                  <a:pt x="1076311" y="1356375"/>
                </a:lnTo>
                <a:lnTo>
                  <a:pt x="1036472" y="1377023"/>
                </a:lnTo>
                <a:lnTo>
                  <a:pt x="995239" y="1395228"/>
                </a:lnTo>
                <a:lnTo>
                  <a:pt x="952707" y="1410894"/>
                </a:lnTo>
                <a:lnTo>
                  <a:pt x="908971" y="1423926"/>
                </a:lnTo>
                <a:lnTo>
                  <a:pt x="864127" y="1434227"/>
                </a:lnTo>
                <a:lnTo>
                  <a:pt x="818270" y="1441704"/>
                </a:lnTo>
                <a:lnTo>
                  <a:pt x="771496" y="1446260"/>
                </a:lnTo>
                <a:lnTo>
                  <a:pt x="723900" y="1447800"/>
                </a:lnTo>
                <a:lnTo>
                  <a:pt x="676303" y="1446260"/>
                </a:lnTo>
                <a:lnTo>
                  <a:pt x="629529" y="1441704"/>
                </a:lnTo>
                <a:lnTo>
                  <a:pt x="583672" y="1434227"/>
                </a:lnTo>
                <a:lnTo>
                  <a:pt x="538828" y="1423926"/>
                </a:lnTo>
                <a:lnTo>
                  <a:pt x="495092" y="1410894"/>
                </a:lnTo>
                <a:lnTo>
                  <a:pt x="452560" y="1395228"/>
                </a:lnTo>
                <a:lnTo>
                  <a:pt x="411327" y="1377023"/>
                </a:lnTo>
                <a:lnTo>
                  <a:pt x="371488" y="1356375"/>
                </a:lnTo>
                <a:lnTo>
                  <a:pt x="333139" y="1333378"/>
                </a:lnTo>
                <a:lnTo>
                  <a:pt x="296375" y="1308128"/>
                </a:lnTo>
                <a:lnTo>
                  <a:pt x="261291" y="1280721"/>
                </a:lnTo>
                <a:lnTo>
                  <a:pt x="227984" y="1251251"/>
                </a:lnTo>
                <a:lnTo>
                  <a:pt x="196548" y="1219815"/>
                </a:lnTo>
                <a:lnTo>
                  <a:pt x="167078" y="1186508"/>
                </a:lnTo>
                <a:lnTo>
                  <a:pt x="139671" y="1151424"/>
                </a:lnTo>
                <a:lnTo>
                  <a:pt x="114421" y="1114660"/>
                </a:lnTo>
                <a:lnTo>
                  <a:pt x="91424" y="1076311"/>
                </a:lnTo>
                <a:lnTo>
                  <a:pt x="70776" y="1036472"/>
                </a:lnTo>
                <a:lnTo>
                  <a:pt x="52571" y="995239"/>
                </a:lnTo>
                <a:lnTo>
                  <a:pt x="36905" y="952707"/>
                </a:lnTo>
                <a:lnTo>
                  <a:pt x="23873" y="908971"/>
                </a:lnTo>
                <a:lnTo>
                  <a:pt x="13572" y="864127"/>
                </a:lnTo>
                <a:lnTo>
                  <a:pt x="6095" y="818270"/>
                </a:lnTo>
                <a:lnTo>
                  <a:pt x="1539" y="771496"/>
                </a:lnTo>
                <a:lnTo>
                  <a:pt x="0" y="723900"/>
                </a:lnTo>
                <a:close/>
              </a:path>
            </a:pathLst>
          </a:custGeom>
          <a:ln w="1264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13946886" y="4377309"/>
            <a:ext cx="3063875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10" dirty="0">
                <a:solidFill>
                  <a:srgbClr val="404040"/>
                </a:solidFill>
                <a:latin typeface="Calibri"/>
                <a:cs typeface="Calibri"/>
              </a:rPr>
              <a:t>Универсальность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6518147" y="2866644"/>
            <a:ext cx="925068" cy="9235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0783823" y="2811779"/>
            <a:ext cx="1034796" cy="10347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5089123" y="2983991"/>
            <a:ext cx="778763" cy="77724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6">
            <a:extLst>
              <a:ext uri="{FF2B5EF4-FFF2-40B4-BE49-F238E27FC236}">
                <a16:creationId xmlns:a16="http://schemas.microsoft.com/office/drawing/2014/main" id="{7F724AFE-43AB-46F1-93D1-7983D6462A74}"/>
              </a:ext>
            </a:extLst>
          </p:cNvPr>
          <p:cNvSpPr txBox="1"/>
          <p:nvPr/>
        </p:nvSpPr>
        <p:spPr>
          <a:xfrm>
            <a:off x="3031998" y="10859134"/>
            <a:ext cx="1917064" cy="2600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05"/>
              </a:lnSpc>
            </a:pPr>
            <a:r>
              <a:rPr lang="ru-RU" sz="2000" spc="-15" dirty="0">
                <a:solidFill>
                  <a:srgbClr val="0A536F"/>
                </a:solidFill>
                <a:latin typeface="Calibri"/>
                <a:cs typeface="Calibri"/>
              </a:rPr>
              <a:t>8-904-38-072-62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27" name="object 7">
            <a:extLst>
              <a:ext uri="{FF2B5EF4-FFF2-40B4-BE49-F238E27FC236}">
                <a16:creationId xmlns:a16="http://schemas.microsoft.com/office/drawing/2014/main" id="{62A04DAB-65A4-4510-BD29-F22337328B18}"/>
              </a:ext>
            </a:extLst>
          </p:cNvPr>
          <p:cNvSpPr txBox="1"/>
          <p:nvPr/>
        </p:nvSpPr>
        <p:spPr>
          <a:xfrm>
            <a:off x="5264658" y="10859134"/>
            <a:ext cx="1881505" cy="280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05"/>
              </a:lnSpc>
            </a:pPr>
            <a:r>
              <a:rPr sz="2000" spc="-20" dirty="0">
                <a:solidFill>
                  <a:srgbClr val="0A536F"/>
                </a:solidFill>
                <a:latin typeface="Calibri"/>
                <a:cs typeface="Calibri"/>
                <a:hlinkClick r:id="rId5"/>
              </a:rPr>
              <a:t>www.funreality.ru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28" name="object 8">
            <a:extLst>
              <a:ext uri="{FF2B5EF4-FFF2-40B4-BE49-F238E27FC236}">
                <a16:creationId xmlns:a16="http://schemas.microsoft.com/office/drawing/2014/main" id="{F01AD174-2927-4F4A-8C7E-9383E6914101}"/>
              </a:ext>
            </a:extLst>
          </p:cNvPr>
          <p:cNvSpPr txBox="1">
            <a:spLocks noGrp="1"/>
          </p:cNvSpPr>
          <p:nvPr>
            <p:ph type="ftr" sz="quarter" idx="5"/>
          </p:nvPr>
        </p:nvSpPr>
        <p:spPr>
          <a:xfrm>
            <a:off x="7403082" y="10859134"/>
            <a:ext cx="2274317" cy="2600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05"/>
              </a:lnSpc>
            </a:pPr>
            <a:r>
              <a:rPr lang="ru-RU" u="sng" dirty="0">
                <a:hlinkClick r:id="rId6"/>
              </a:rPr>
              <a:t>gospay@totexpert.ru</a:t>
            </a:r>
            <a:endParaRPr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377933" y="639317"/>
            <a:ext cx="7896859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118485" algn="l"/>
              </a:tabLst>
            </a:pPr>
            <a:r>
              <a:rPr spc="-65" dirty="0"/>
              <a:t>В</a:t>
            </a:r>
            <a:r>
              <a:rPr dirty="0"/>
              <a:t>АРИАНТЫ	И</a:t>
            </a:r>
            <a:r>
              <a:rPr spc="10" dirty="0"/>
              <a:t>С</a:t>
            </a:r>
            <a:r>
              <a:rPr dirty="0"/>
              <a:t>П</a:t>
            </a:r>
            <a:r>
              <a:rPr spc="-125" dirty="0"/>
              <a:t>О</a:t>
            </a:r>
            <a:r>
              <a:rPr dirty="0"/>
              <a:t>ЛЬЗО</a:t>
            </a:r>
            <a:r>
              <a:rPr spc="-55" dirty="0"/>
              <a:t>В</a:t>
            </a:r>
            <a:r>
              <a:rPr dirty="0"/>
              <a:t>АНИЯ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560067" y="6167754"/>
            <a:ext cx="3602990" cy="1489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indent="-2540" algn="ctr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404040"/>
                </a:solidFill>
                <a:latin typeface="Calibri"/>
                <a:cs typeface="Calibri"/>
              </a:rPr>
              <a:t>проектор </a:t>
            </a:r>
            <a:r>
              <a:rPr sz="2400" dirty="0">
                <a:solidFill>
                  <a:srgbClr val="404040"/>
                </a:solidFill>
                <a:latin typeface="Calibri"/>
                <a:cs typeface="Calibri"/>
              </a:rPr>
              <a:t>+ экран / </a:t>
            </a:r>
            <a:r>
              <a:rPr sz="2400" spc="-5" dirty="0">
                <a:solidFill>
                  <a:srgbClr val="404040"/>
                </a:solidFill>
                <a:latin typeface="Calibri"/>
                <a:cs typeface="Calibri"/>
              </a:rPr>
              <a:t>ТВ,  </a:t>
            </a:r>
            <a:r>
              <a:rPr sz="2400" spc="-15" dirty="0">
                <a:solidFill>
                  <a:srgbClr val="404040"/>
                </a:solidFill>
                <a:latin typeface="Calibri"/>
                <a:cs typeface="Calibri"/>
              </a:rPr>
              <a:t>компьютер </a:t>
            </a:r>
            <a:r>
              <a:rPr sz="2400" spc="-5" dirty="0">
                <a:solidFill>
                  <a:srgbClr val="404040"/>
                </a:solidFill>
                <a:latin typeface="Calibri"/>
                <a:cs typeface="Calibri"/>
              </a:rPr>
              <a:t>(ноутбук) </a:t>
            </a:r>
            <a:r>
              <a:rPr sz="2400" dirty="0">
                <a:solidFill>
                  <a:srgbClr val="404040"/>
                </a:solidFill>
                <a:latin typeface="Calibri"/>
                <a:cs typeface="Calibri"/>
              </a:rPr>
              <a:t>и</a:t>
            </a:r>
            <a:r>
              <a:rPr sz="2400" spc="-2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404040"/>
                </a:solidFill>
                <a:latin typeface="Calibri"/>
                <a:cs typeface="Calibri"/>
              </a:rPr>
              <a:t>веб-  камера, </a:t>
            </a:r>
            <a:r>
              <a:rPr sz="2400" dirty="0">
                <a:solidFill>
                  <a:srgbClr val="404040"/>
                </a:solidFill>
                <a:latin typeface="Calibri"/>
                <a:cs typeface="Calibri"/>
              </a:rPr>
              <a:t>ПО + </a:t>
            </a:r>
            <a:r>
              <a:rPr sz="2400" spc="-5" dirty="0">
                <a:solidFill>
                  <a:srgbClr val="404040"/>
                </a:solidFill>
                <a:latin typeface="Calibri"/>
                <a:cs typeface="Calibri"/>
              </a:rPr>
              <a:t>печатные  </a:t>
            </a:r>
            <a:r>
              <a:rPr sz="2400" spc="-10" dirty="0">
                <a:solidFill>
                  <a:srgbClr val="404040"/>
                </a:solidFill>
                <a:latin typeface="Calibri"/>
                <a:cs typeface="Calibri"/>
              </a:rPr>
              <a:t>материалы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704848" y="4739766"/>
            <a:ext cx="3185160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568325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404040"/>
                </a:solidFill>
                <a:latin typeface="Calibri"/>
                <a:cs typeface="Calibri"/>
              </a:rPr>
              <a:t>3D </a:t>
            </a:r>
            <a:r>
              <a:rPr sz="3600" b="1" spc="-10" dirty="0">
                <a:solidFill>
                  <a:srgbClr val="404040"/>
                </a:solidFill>
                <a:latin typeface="Calibri"/>
                <a:cs typeface="Calibri"/>
              </a:rPr>
              <a:t>классы  </a:t>
            </a:r>
            <a:r>
              <a:rPr sz="3600" b="1" spc="-35" dirty="0">
                <a:solidFill>
                  <a:srgbClr val="404040"/>
                </a:solidFill>
                <a:latin typeface="Calibri"/>
                <a:cs typeface="Calibri"/>
              </a:rPr>
              <a:t>д</a:t>
            </a:r>
            <a:r>
              <a:rPr sz="3600" b="1" dirty="0">
                <a:solidFill>
                  <a:srgbClr val="404040"/>
                </a:solidFill>
                <a:latin typeface="Calibri"/>
                <a:cs typeface="Calibri"/>
              </a:rPr>
              <a:t>оп.реал</a:t>
            </a:r>
            <a:r>
              <a:rPr sz="3600" b="1" spc="-15" dirty="0">
                <a:solidFill>
                  <a:srgbClr val="404040"/>
                </a:solidFill>
                <a:latin typeface="Calibri"/>
                <a:cs typeface="Calibri"/>
              </a:rPr>
              <a:t>ь</a:t>
            </a:r>
            <a:r>
              <a:rPr sz="3600" b="1" spc="-5" dirty="0">
                <a:solidFill>
                  <a:srgbClr val="404040"/>
                </a:solidFill>
                <a:latin typeface="Calibri"/>
                <a:cs typeface="Calibri"/>
              </a:rPr>
              <a:t>ности</a:t>
            </a:r>
            <a:endParaRPr sz="36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177795" y="3014472"/>
            <a:ext cx="1304544" cy="13045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606028" y="3060191"/>
            <a:ext cx="1482852" cy="148285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176259" y="3364991"/>
            <a:ext cx="609600" cy="6096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342132" y="3378708"/>
            <a:ext cx="1138427" cy="113842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4298167" y="3364991"/>
            <a:ext cx="1162811" cy="116433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452117" y="8202930"/>
            <a:ext cx="3689985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404040"/>
                </a:solidFill>
                <a:latin typeface="Calibri"/>
                <a:cs typeface="Calibri"/>
              </a:rPr>
              <a:t>Для организации</a:t>
            </a:r>
            <a:r>
              <a:rPr sz="2400" spc="-4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404040"/>
                </a:solidFill>
                <a:latin typeface="Calibri"/>
                <a:cs typeface="Calibri"/>
              </a:rPr>
              <a:t>групповых  занятий </a:t>
            </a:r>
            <a:r>
              <a:rPr sz="2400" dirty="0">
                <a:solidFill>
                  <a:srgbClr val="404040"/>
                </a:solidFill>
                <a:latin typeface="Calibri"/>
                <a:cs typeface="Calibri"/>
              </a:rPr>
              <a:t>в </a:t>
            </a:r>
            <a:r>
              <a:rPr sz="2400" spc="-10" dirty="0">
                <a:solidFill>
                  <a:srgbClr val="404040"/>
                </a:solidFill>
                <a:latin typeface="Calibri"/>
                <a:cs typeface="Calibri"/>
              </a:rPr>
              <a:t>образовательных  </a:t>
            </a:r>
            <a:r>
              <a:rPr sz="2400" spc="-5" dirty="0">
                <a:solidFill>
                  <a:srgbClr val="404040"/>
                </a:solidFill>
                <a:latin typeface="Calibri"/>
                <a:cs typeface="Calibri"/>
              </a:rPr>
              <a:t>учреждениях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740777" y="4730953"/>
            <a:ext cx="3549650" cy="2474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12420" marR="5080" indent="-300355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404040"/>
                </a:solidFill>
                <a:latin typeface="Calibri"/>
                <a:cs typeface="Calibri"/>
              </a:rPr>
              <a:t>Ин</a:t>
            </a:r>
            <a:r>
              <a:rPr sz="3600" b="1" spc="5" dirty="0">
                <a:solidFill>
                  <a:srgbClr val="404040"/>
                </a:solidFill>
                <a:latin typeface="Calibri"/>
                <a:cs typeface="Calibri"/>
              </a:rPr>
              <a:t>д</a:t>
            </a:r>
            <a:r>
              <a:rPr sz="3600" b="1" dirty="0">
                <a:solidFill>
                  <a:srgbClr val="404040"/>
                </a:solidFill>
                <a:latin typeface="Calibri"/>
                <a:cs typeface="Calibri"/>
              </a:rPr>
              <a:t>ив</a:t>
            </a:r>
            <a:r>
              <a:rPr sz="3600" b="1" spc="-10" dirty="0">
                <a:solidFill>
                  <a:srgbClr val="404040"/>
                </a:solidFill>
                <a:latin typeface="Calibri"/>
                <a:cs typeface="Calibri"/>
              </a:rPr>
              <a:t>и</a:t>
            </a:r>
            <a:r>
              <a:rPr sz="3600" b="1" spc="-45" dirty="0">
                <a:solidFill>
                  <a:srgbClr val="404040"/>
                </a:solidFill>
                <a:latin typeface="Calibri"/>
                <a:cs typeface="Calibri"/>
              </a:rPr>
              <a:t>д</a:t>
            </a:r>
            <a:r>
              <a:rPr sz="3600" b="1" dirty="0">
                <a:solidFill>
                  <a:srgbClr val="404040"/>
                </a:solidFill>
                <a:latin typeface="Calibri"/>
                <a:cs typeface="Calibri"/>
              </a:rPr>
              <a:t>уал</a:t>
            </a:r>
            <a:r>
              <a:rPr sz="3600" b="1" spc="-15" dirty="0">
                <a:solidFill>
                  <a:srgbClr val="404040"/>
                </a:solidFill>
                <a:latin typeface="Calibri"/>
                <a:cs typeface="Calibri"/>
              </a:rPr>
              <a:t>ь</a:t>
            </a:r>
            <a:r>
              <a:rPr sz="3600" b="1" spc="-5" dirty="0">
                <a:solidFill>
                  <a:srgbClr val="404040"/>
                </a:solidFill>
                <a:latin typeface="Calibri"/>
                <a:cs typeface="Calibri"/>
              </a:rPr>
              <a:t>ные  </a:t>
            </a:r>
            <a:r>
              <a:rPr sz="3600" b="1" dirty="0">
                <a:solidFill>
                  <a:srgbClr val="404040"/>
                </a:solidFill>
                <a:latin typeface="Calibri"/>
                <a:cs typeface="Calibri"/>
              </a:rPr>
              <a:t>рабочие</a:t>
            </a:r>
            <a:r>
              <a:rPr sz="3600" b="1" spc="-2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3600" b="1" spc="-5" dirty="0">
                <a:solidFill>
                  <a:srgbClr val="404040"/>
                </a:solidFill>
                <a:latin typeface="Calibri"/>
                <a:cs typeface="Calibri"/>
              </a:rPr>
              <a:t>места</a:t>
            </a:r>
            <a:endParaRPr sz="3600">
              <a:latin typeface="Calibri"/>
              <a:cs typeface="Calibri"/>
            </a:endParaRPr>
          </a:p>
          <a:p>
            <a:pPr marL="197485" marR="389890" algn="ctr">
              <a:lnSpc>
                <a:spcPct val="100000"/>
              </a:lnSpc>
              <a:spcBef>
                <a:spcPts val="2000"/>
              </a:spcBef>
            </a:pPr>
            <a:r>
              <a:rPr sz="2400" spc="-15" dirty="0">
                <a:solidFill>
                  <a:srgbClr val="404040"/>
                </a:solidFill>
                <a:latin typeface="Calibri"/>
                <a:cs typeface="Calibri"/>
              </a:rPr>
              <a:t>компьютер </a:t>
            </a:r>
            <a:r>
              <a:rPr sz="2400" spc="-5" dirty="0">
                <a:solidFill>
                  <a:srgbClr val="404040"/>
                </a:solidFill>
                <a:latin typeface="Calibri"/>
                <a:cs typeface="Calibri"/>
              </a:rPr>
              <a:t>(ноутбук)</a:t>
            </a:r>
            <a:r>
              <a:rPr sz="2400" spc="-6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404040"/>
                </a:solidFill>
                <a:latin typeface="Calibri"/>
                <a:cs typeface="Calibri"/>
              </a:rPr>
              <a:t>и  </a:t>
            </a:r>
            <a:r>
              <a:rPr sz="2400" spc="-5" dirty="0">
                <a:solidFill>
                  <a:srgbClr val="404040"/>
                </a:solidFill>
                <a:latin typeface="Calibri"/>
                <a:cs typeface="Calibri"/>
              </a:rPr>
              <a:t>веб-камера, </a:t>
            </a:r>
            <a:r>
              <a:rPr sz="2400" dirty="0">
                <a:solidFill>
                  <a:srgbClr val="404040"/>
                </a:solidFill>
                <a:latin typeface="Calibri"/>
                <a:cs typeface="Calibri"/>
              </a:rPr>
              <a:t>ПО</a:t>
            </a:r>
            <a:r>
              <a:rPr sz="2400" spc="-4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404040"/>
                </a:solidFill>
                <a:latin typeface="Calibri"/>
                <a:cs typeface="Calibri"/>
              </a:rPr>
              <a:t>+</a:t>
            </a:r>
            <a:endParaRPr sz="2400">
              <a:latin typeface="Calibri"/>
              <a:cs typeface="Calibri"/>
            </a:endParaRPr>
          </a:p>
          <a:p>
            <a:pPr marR="193040" algn="ctr">
              <a:lnSpc>
                <a:spcPct val="100000"/>
              </a:lnSpc>
            </a:pPr>
            <a:r>
              <a:rPr sz="2400" spc="-5" dirty="0">
                <a:solidFill>
                  <a:srgbClr val="404040"/>
                </a:solidFill>
                <a:latin typeface="Calibri"/>
                <a:cs typeface="Calibri"/>
              </a:rPr>
              <a:t>печатные</a:t>
            </a:r>
            <a:r>
              <a:rPr sz="240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404040"/>
                </a:solidFill>
                <a:latin typeface="Calibri"/>
                <a:cs typeface="Calibri"/>
              </a:rPr>
              <a:t>материалы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3354304" y="4701285"/>
            <a:ext cx="2987675" cy="25006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71780" marR="268605" algn="ctr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solidFill>
                  <a:srgbClr val="404040"/>
                </a:solidFill>
                <a:latin typeface="Calibri"/>
                <a:cs typeface="Calibri"/>
              </a:rPr>
              <a:t>Мобильный  </a:t>
            </a:r>
            <a:r>
              <a:rPr sz="3600" b="1" spc="-20" dirty="0">
                <a:solidFill>
                  <a:srgbClr val="404040"/>
                </a:solidFill>
                <a:latin typeface="Calibri"/>
                <a:cs typeface="Calibri"/>
              </a:rPr>
              <a:t>комплекс</a:t>
            </a:r>
            <a:endParaRPr sz="3600">
              <a:latin typeface="Calibri"/>
              <a:cs typeface="Calibri"/>
            </a:endParaRPr>
          </a:p>
          <a:p>
            <a:pPr marL="12065" marR="5080" algn="ctr">
              <a:lnSpc>
                <a:spcPct val="100000"/>
              </a:lnSpc>
              <a:spcBef>
                <a:spcPts val="2205"/>
              </a:spcBef>
            </a:pPr>
            <a:r>
              <a:rPr sz="2400" spc="-5" dirty="0">
                <a:solidFill>
                  <a:srgbClr val="404040"/>
                </a:solidFill>
                <a:latin typeface="Calibri"/>
                <a:cs typeface="Calibri"/>
              </a:rPr>
              <a:t>мобильное</a:t>
            </a:r>
            <a:r>
              <a:rPr sz="2400" spc="-3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404040"/>
                </a:solidFill>
                <a:latin typeface="Calibri"/>
                <a:cs typeface="Calibri"/>
              </a:rPr>
              <a:t>устройство  (планшет), </a:t>
            </a:r>
            <a:r>
              <a:rPr sz="2400" dirty="0">
                <a:solidFill>
                  <a:srgbClr val="404040"/>
                </a:solidFill>
                <a:latin typeface="Calibri"/>
                <a:cs typeface="Calibri"/>
              </a:rPr>
              <a:t>ПО</a:t>
            </a:r>
            <a:r>
              <a:rPr sz="2400" spc="-5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404040"/>
                </a:solidFill>
                <a:latin typeface="Calibri"/>
                <a:cs typeface="Calibri"/>
              </a:rPr>
              <a:t>+</a:t>
            </a:r>
            <a:endParaRPr sz="24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2400" spc="-5" dirty="0">
                <a:solidFill>
                  <a:srgbClr val="404040"/>
                </a:solidFill>
                <a:latin typeface="Calibri"/>
                <a:cs typeface="Calibri"/>
              </a:rPr>
              <a:t>печатные </a:t>
            </a:r>
            <a:r>
              <a:rPr sz="2400" spc="-10" dirty="0">
                <a:solidFill>
                  <a:srgbClr val="404040"/>
                </a:solidFill>
                <a:latin typeface="Calibri"/>
                <a:cs typeface="Calibri"/>
              </a:rPr>
              <a:t>материалы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419213" y="7590789"/>
            <a:ext cx="3562985" cy="2220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404040"/>
                </a:solidFill>
                <a:latin typeface="Calibri"/>
                <a:cs typeface="Calibri"/>
              </a:rPr>
              <a:t>Для</a:t>
            </a:r>
            <a:r>
              <a:rPr sz="2400" spc="-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404040"/>
                </a:solidFill>
                <a:latin typeface="Calibri"/>
                <a:cs typeface="Calibri"/>
              </a:rPr>
              <a:t>организации</a:t>
            </a:r>
            <a:endParaRPr sz="24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2400" spc="-5" dirty="0">
                <a:solidFill>
                  <a:srgbClr val="404040"/>
                </a:solidFill>
                <a:latin typeface="Calibri"/>
                <a:cs typeface="Calibri"/>
              </a:rPr>
              <a:t>индивидуальных </a:t>
            </a:r>
            <a:r>
              <a:rPr sz="2400" dirty="0">
                <a:solidFill>
                  <a:srgbClr val="404040"/>
                </a:solidFill>
                <a:latin typeface="Calibri"/>
                <a:cs typeface="Calibri"/>
              </a:rPr>
              <a:t>занятий</a:t>
            </a:r>
            <a:r>
              <a:rPr sz="2400" spc="-5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404040"/>
                </a:solidFill>
                <a:latin typeface="Calibri"/>
                <a:cs typeface="Calibri"/>
              </a:rPr>
              <a:t>в</a:t>
            </a:r>
            <a:endParaRPr sz="2400">
              <a:latin typeface="Calibri"/>
              <a:cs typeface="Calibri"/>
            </a:endParaRPr>
          </a:p>
          <a:p>
            <a:pPr marL="646430" marR="640715" algn="ctr">
              <a:lnSpc>
                <a:spcPct val="100000"/>
              </a:lnSpc>
            </a:pPr>
            <a:r>
              <a:rPr sz="2400" spc="-5" dirty="0">
                <a:solidFill>
                  <a:srgbClr val="404040"/>
                </a:solidFill>
                <a:latin typeface="Calibri"/>
                <a:cs typeface="Calibri"/>
              </a:rPr>
              <a:t>образова</a:t>
            </a:r>
            <a:r>
              <a:rPr sz="2400" spc="-35" dirty="0">
                <a:solidFill>
                  <a:srgbClr val="404040"/>
                </a:solidFill>
                <a:latin typeface="Calibri"/>
                <a:cs typeface="Calibri"/>
              </a:rPr>
              <a:t>те</a:t>
            </a:r>
            <a:r>
              <a:rPr sz="2400" spc="-5" dirty="0">
                <a:solidFill>
                  <a:srgbClr val="404040"/>
                </a:solidFill>
                <a:latin typeface="Calibri"/>
                <a:cs typeface="Calibri"/>
              </a:rPr>
              <a:t>льных  учреждениях, </a:t>
            </a:r>
            <a:r>
              <a:rPr sz="2400" dirty="0">
                <a:solidFill>
                  <a:srgbClr val="404040"/>
                </a:solidFill>
                <a:latin typeface="Calibri"/>
                <a:cs typeface="Calibri"/>
              </a:rPr>
              <a:t>с  </a:t>
            </a:r>
            <a:r>
              <a:rPr sz="2400" spc="-10" dirty="0">
                <a:solidFill>
                  <a:srgbClr val="404040"/>
                </a:solidFill>
                <a:latin typeface="Calibri"/>
                <a:cs typeface="Calibri"/>
              </a:rPr>
              <a:t>репетиторами</a:t>
            </a:r>
            <a:r>
              <a:rPr sz="2400" spc="-2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404040"/>
                </a:solidFill>
                <a:latin typeface="Calibri"/>
                <a:cs typeface="Calibri"/>
              </a:rPr>
              <a:t>и</a:t>
            </a:r>
            <a:endParaRPr sz="24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2400" spc="-10" dirty="0">
                <a:solidFill>
                  <a:srgbClr val="404040"/>
                </a:solidFill>
                <a:latin typeface="Calibri"/>
                <a:cs typeface="Calibri"/>
              </a:rPr>
              <a:t>самостоятельных</a:t>
            </a:r>
            <a:r>
              <a:rPr sz="2400" spc="-3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404040"/>
                </a:solidFill>
                <a:latin typeface="Calibri"/>
                <a:cs typeface="Calibri"/>
              </a:rPr>
              <a:t>занятий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3378434" y="7737729"/>
            <a:ext cx="3260725" cy="1488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5425" marR="221615" indent="127635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404040"/>
                </a:solidFill>
                <a:latin typeface="Calibri"/>
                <a:cs typeface="Calibri"/>
              </a:rPr>
              <a:t>Для </a:t>
            </a:r>
            <a:r>
              <a:rPr sz="2400" spc="-20" dirty="0">
                <a:solidFill>
                  <a:srgbClr val="404040"/>
                </a:solidFill>
                <a:latin typeface="Calibri"/>
                <a:cs typeface="Calibri"/>
              </a:rPr>
              <a:t>дошкольников,  </a:t>
            </a:r>
            <a:r>
              <a:rPr sz="2400" spc="-5" dirty="0">
                <a:solidFill>
                  <a:srgbClr val="404040"/>
                </a:solidFill>
                <a:latin typeface="Calibri"/>
                <a:cs typeface="Calibri"/>
              </a:rPr>
              <a:t>учеников,</a:t>
            </a:r>
            <a:r>
              <a:rPr sz="2400" spc="-7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spc="-20" dirty="0">
                <a:solidFill>
                  <a:srgbClr val="404040"/>
                </a:solidFill>
                <a:latin typeface="Calibri"/>
                <a:cs typeface="Calibri"/>
              </a:rPr>
              <a:t>родителей,  </a:t>
            </a:r>
            <a:r>
              <a:rPr sz="2400" spc="-10" dirty="0">
                <a:solidFill>
                  <a:srgbClr val="404040"/>
                </a:solidFill>
                <a:latin typeface="Calibri"/>
                <a:cs typeface="Calibri"/>
              </a:rPr>
              <a:t>репетиторов,</a:t>
            </a:r>
            <a:r>
              <a:rPr sz="2400" spc="-4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404040"/>
                </a:solidFill>
                <a:latin typeface="Calibri"/>
                <a:cs typeface="Calibri"/>
              </a:rPr>
              <a:t>детских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2400" spc="-15" dirty="0">
                <a:solidFill>
                  <a:srgbClr val="404040"/>
                </a:solidFill>
                <a:latin typeface="Calibri"/>
                <a:cs typeface="Calibri"/>
              </a:rPr>
              <a:t>педагогов </a:t>
            </a:r>
            <a:r>
              <a:rPr sz="2400" dirty="0">
                <a:solidFill>
                  <a:srgbClr val="404040"/>
                </a:solidFill>
                <a:latin typeface="Calibri"/>
                <a:cs typeface="Calibri"/>
              </a:rPr>
              <a:t>и</a:t>
            </a:r>
            <a:r>
              <a:rPr sz="2400" spc="-4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404040"/>
                </a:solidFill>
                <a:latin typeface="Calibri"/>
                <a:cs typeface="Calibri"/>
              </a:rPr>
              <a:t>аниматоров.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0EBF89FF-E977-4CDD-A72B-20EC525ECDC6}"/>
              </a:ext>
            </a:extLst>
          </p:cNvPr>
          <p:cNvSpPr txBox="1"/>
          <p:nvPr/>
        </p:nvSpPr>
        <p:spPr>
          <a:xfrm>
            <a:off x="3031998" y="10859134"/>
            <a:ext cx="1917064" cy="2600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05"/>
              </a:lnSpc>
            </a:pPr>
            <a:r>
              <a:rPr lang="ru-RU" sz="2000" spc="-15" dirty="0">
                <a:solidFill>
                  <a:srgbClr val="0A536F"/>
                </a:solidFill>
                <a:latin typeface="Calibri"/>
                <a:cs typeface="Calibri"/>
              </a:rPr>
              <a:t>8-904-38-072-62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19" name="object 7">
            <a:extLst>
              <a:ext uri="{FF2B5EF4-FFF2-40B4-BE49-F238E27FC236}">
                <a16:creationId xmlns:a16="http://schemas.microsoft.com/office/drawing/2014/main" id="{1D26CE51-712D-4919-9D98-9B68938F40EA}"/>
              </a:ext>
            </a:extLst>
          </p:cNvPr>
          <p:cNvSpPr txBox="1"/>
          <p:nvPr/>
        </p:nvSpPr>
        <p:spPr>
          <a:xfrm>
            <a:off x="5264658" y="10859134"/>
            <a:ext cx="1881505" cy="280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05"/>
              </a:lnSpc>
            </a:pPr>
            <a:r>
              <a:rPr sz="2000" spc="-20" dirty="0">
                <a:solidFill>
                  <a:srgbClr val="0A536F"/>
                </a:solidFill>
                <a:latin typeface="Calibri"/>
                <a:cs typeface="Calibri"/>
                <a:hlinkClick r:id="rId7"/>
              </a:rPr>
              <a:t>www.funreality.ru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20" name="object 8">
            <a:extLst>
              <a:ext uri="{FF2B5EF4-FFF2-40B4-BE49-F238E27FC236}">
                <a16:creationId xmlns:a16="http://schemas.microsoft.com/office/drawing/2014/main" id="{2B6A3E64-210B-4031-A26A-491907EF60B4}"/>
              </a:ext>
            </a:extLst>
          </p:cNvPr>
          <p:cNvSpPr txBox="1">
            <a:spLocks noGrp="1"/>
          </p:cNvSpPr>
          <p:nvPr>
            <p:ph type="ftr" sz="quarter" idx="5"/>
          </p:nvPr>
        </p:nvSpPr>
        <p:spPr>
          <a:xfrm>
            <a:off x="7403082" y="10859134"/>
            <a:ext cx="2274317" cy="2600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05"/>
              </a:lnSpc>
            </a:pPr>
            <a:r>
              <a:rPr lang="ru-RU" u="sng" dirty="0">
                <a:hlinkClick r:id="rId8"/>
              </a:rPr>
              <a:t>gospay@totexpert.ru</a:t>
            </a: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A536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</TotalTime>
  <Words>681</Words>
  <Application>Microsoft Office PowerPoint</Application>
  <PresentationFormat>Произвольный</PresentationFormat>
  <Paragraphs>153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Calibri</vt:lpstr>
      <vt:lpstr>Segoe UI</vt:lpstr>
      <vt:lpstr>Times New Roman</vt:lpstr>
      <vt:lpstr>Wingdings</vt:lpstr>
      <vt:lpstr>Office Theme</vt:lpstr>
      <vt:lpstr>ОБРАЗОВАТЕЛЬНЫЙ  КОМПЛЕКС ПО ФИЗИКЕ  УВЛЕКАТЕЛЬНАЯ РЕАЛЬНОСТЬ</vt:lpstr>
      <vt:lpstr>ОБРАЗОВАТЕЛЬНЫЙ КОМПЛЕКС ПО ФИЗИКЕ УВЛЕКАТЕЛЬНАЯ РЕАЛЬНОСТЬ</vt:lpstr>
      <vt:lpstr>КОМУ ПОДХОДИТ</vt:lpstr>
      <vt:lpstr>КОМУ ПОДХОДИТ</vt:lpstr>
      <vt:lpstr>ГДЕ РАБОТАЕТ</vt:lpstr>
      <vt:lpstr>ЧТО ВКЛЮЧАЕТ</vt:lpstr>
      <vt:lpstr>ОСОБЕННОСТИ КОМПЛЕКСА</vt:lpstr>
      <vt:lpstr>КЛЮЧЕВЫЕ ПРЕИМУЩЕСТВА</vt:lpstr>
      <vt:lpstr>ВАРИАНТЫ ИСПОЛЬЗОВАНИЯ</vt:lpstr>
      <vt:lpstr>СОДЕРЖИМОЕ КОМПЛЕКСА</vt:lpstr>
      <vt:lpstr>₽</vt:lpstr>
      <vt:lpstr>ГДЕ ИСПОЛЬЗУЮТ ПРОДУКТ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ОБРАЗОВАТЕЛЬНЫЙ  КОМПЛЕКС ПО ФИЗИКЕ  УВЛЕКАТЕЛЬНАЯ РЕАЛЬНОСТЬ</dc:title>
  <dc:creator>Комплюхтер</dc:creator>
  <cp:lastModifiedBy>pvj</cp:lastModifiedBy>
  <cp:revision>4</cp:revision>
  <dcterms:created xsi:type="dcterms:W3CDTF">2019-10-01T04:09:43Z</dcterms:created>
  <dcterms:modified xsi:type="dcterms:W3CDTF">2019-10-01T06:37:37Z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stSaved">
    <vt:filetime>2019-10-01T00:00:00Z</vt:filetime>
  </property>
</Properties>
</file>