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7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1B682-4A43-4E2E-A27E-B9F7C47D5C68}" type="doc">
      <dgm:prSet loTypeId="urn:microsoft.com/office/officeart/2005/8/layout/bProcess2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18C9ADA3-284A-48C8-B7ED-D957F745EB8D}">
      <dgm:prSet phldrT="[Текст]" custT="1"/>
      <dgm:spPr/>
      <dgm:t>
        <a:bodyPr/>
        <a:lstStyle/>
        <a:p>
          <a:r>
            <a:rPr lang="ru-RU" sz="17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Конкурсы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7B941-4B60-4B97-94DB-24A6CAAE0F15}" type="parTrans" cxnId="{1E1DAA1D-3BD6-4014-AD01-0B99969622DF}">
      <dgm:prSet/>
      <dgm:spPr/>
      <dgm:t>
        <a:bodyPr/>
        <a:lstStyle/>
        <a:p>
          <a:endParaRPr lang="ru-RU"/>
        </a:p>
      </dgm:t>
    </dgm:pt>
    <dgm:pt modelId="{9BA00ADF-8DF4-442E-BE66-E1187C3F8E0C}" type="sibTrans" cxnId="{1E1DAA1D-3BD6-4014-AD01-0B99969622DF}">
      <dgm:prSet/>
      <dgm:spPr/>
      <dgm:t>
        <a:bodyPr/>
        <a:lstStyle/>
        <a:p>
          <a:endParaRPr lang="ru-RU"/>
        </a:p>
      </dgm:t>
    </dgm:pt>
    <dgm:pt modelId="{77985710-343D-4079-86F2-837513B98EB1}">
      <dgm:prSet phldrT="[Текст]" custT="1"/>
      <dgm:spPr/>
      <dgm:t>
        <a:bodyPr/>
        <a:lstStyle/>
        <a:p>
          <a:r>
            <a:rPr lang="ru-RU" sz="1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Новой школе – новые стандарты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F5CC1-DF75-460F-B0F1-18AF229E0314}" type="parTrans" cxnId="{2CCF350E-C9BE-4620-BB15-0F97189DD7A7}">
      <dgm:prSet/>
      <dgm:spPr/>
      <dgm:t>
        <a:bodyPr/>
        <a:lstStyle/>
        <a:p>
          <a:endParaRPr lang="ru-RU"/>
        </a:p>
      </dgm:t>
    </dgm:pt>
    <dgm:pt modelId="{A3AE7392-66DD-43FA-A9BE-9D37B9AACFDE}" type="sibTrans" cxnId="{2CCF350E-C9BE-4620-BB15-0F97189DD7A7}">
      <dgm:prSet/>
      <dgm:spPr/>
      <dgm:t>
        <a:bodyPr/>
        <a:lstStyle/>
        <a:p>
          <a:endParaRPr lang="ru-RU"/>
        </a:p>
      </dgm:t>
    </dgm:pt>
    <dgm:pt modelId="{33F40C97-1A65-4E66-B76E-54210939CAD9}">
      <dgm:prSet phldrT="[Текст]" custT="1"/>
      <dgm:spPr/>
      <dgm:t>
        <a:bodyPr/>
        <a:lstStyle/>
        <a:p>
          <a:r>
            <a:rPr lang="ru-RU" sz="15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Лучший ИБЦ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37C43-AC05-4F45-9C83-CC2B8E927D72}" type="parTrans" cxnId="{02181712-DD51-43D0-8BF8-5E3BE2BE4E2D}">
      <dgm:prSet/>
      <dgm:spPr/>
      <dgm:t>
        <a:bodyPr/>
        <a:lstStyle/>
        <a:p>
          <a:endParaRPr lang="ru-RU"/>
        </a:p>
      </dgm:t>
    </dgm:pt>
    <dgm:pt modelId="{B19513A5-4501-42C3-82E2-39968B1DC20E}" type="sibTrans" cxnId="{02181712-DD51-43D0-8BF8-5E3BE2BE4E2D}">
      <dgm:prSet/>
      <dgm:spPr/>
      <dgm:t>
        <a:bodyPr/>
        <a:lstStyle/>
        <a:p>
          <a:endParaRPr lang="ru-RU"/>
        </a:p>
      </dgm:t>
    </dgm:pt>
    <dgm:pt modelId="{5EA4409D-661E-433B-8067-C7A38C4A6BCA}">
      <dgm:prSet phldrT="[Текст]" custT="1"/>
      <dgm:spPr/>
      <dgm:t>
        <a:bodyPr/>
        <a:lstStyle/>
        <a:p>
          <a:r>
            <a:rPr lang="ru-RU" sz="15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Лучший педагог-библиотекарь</a:t>
          </a:r>
          <a:endParaRPr lang="ru-RU" sz="1500" dirty="0"/>
        </a:p>
      </dgm:t>
    </dgm:pt>
    <dgm:pt modelId="{135E4B07-15CD-458F-B6CE-5885A213712A}" type="parTrans" cxnId="{9B2B62A0-08D4-4048-BF96-FCB5E71ED3C3}">
      <dgm:prSet/>
      <dgm:spPr/>
      <dgm:t>
        <a:bodyPr/>
        <a:lstStyle/>
        <a:p>
          <a:endParaRPr lang="ru-RU"/>
        </a:p>
      </dgm:t>
    </dgm:pt>
    <dgm:pt modelId="{7DF6B81B-F2D6-491C-A6CC-608E183F2EF5}" type="sibTrans" cxnId="{9B2B62A0-08D4-4048-BF96-FCB5E71ED3C3}">
      <dgm:prSet/>
      <dgm:spPr/>
      <dgm:t>
        <a:bodyPr/>
        <a:lstStyle/>
        <a:p>
          <a:endParaRPr lang="ru-RU"/>
        </a:p>
      </dgm:t>
    </dgm:pt>
    <dgm:pt modelId="{E3794FFD-ADAF-4CF7-83A7-EB828FB86CF0}">
      <dgm:prSet phldrT="[Текст]" custT="1"/>
      <dgm:spPr/>
      <dgm:t>
        <a:bodyPr/>
        <a:lstStyle/>
        <a:p>
          <a:r>
            <a:rPr lang="ru-RU" sz="17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Акции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CA4418-C5B9-4D32-A529-3D6023510458}" type="parTrans" cxnId="{7B4E583C-B426-4012-B2F4-BEFF420E1372}">
      <dgm:prSet/>
      <dgm:spPr/>
      <dgm:t>
        <a:bodyPr/>
        <a:lstStyle/>
        <a:p>
          <a:endParaRPr lang="ru-RU"/>
        </a:p>
      </dgm:t>
    </dgm:pt>
    <dgm:pt modelId="{ED987BF4-4879-4ADC-8272-D5DC3F2C59BB}" type="sibTrans" cxnId="{7B4E583C-B426-4012-B2F4-BEFF420E1372}">
      <dgm:prSet/>
      <dgm:spPr/>
      <dgm:t>
        <a:bodyPr/>
        <a:lstStyle/>
        <a:p>
          <a:endParaRPr lang="ru-RU"/>
        </a:p>
      </dgm:t>
    </dgm:pt>
    <dgm:pt modelId="{1F930050-593A-40D3-8203-A1E4DFD2A467}">
      <dgm:prSet phldrT="[Текст]" custT="1"/>
      <dgm:spPr/>
      <dgm:t>
        <a:bodyPr/>
        <a:lstStyle/>
        <a:p>
          <a:r>
            <a:rPr lang="ru-RU" sz="15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«Где мы в мире побывали?»</a:t>
          </a:r>
          <a:endParaRPr lang="ru-RU" sz="15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161180-0524-4913-BC43-3BB38D89F40D}" type="parTrans" cxnId="{F7E8BC94-0AEA-4EE5-8CAC-A38B7235E74E}">
      <dgm:prSet/>
      <dgm:spPr/>
      <dgm:t>
        <a:bodyPr/>
        <a:lstStyle/>
        <a:p>
          <a:endParaRPr lang="ru-RU"/>
        </a:p>
      </dgm:t>
    </dgm:pt>
    <dgm:pt modelId="{FD8A1A8F-19A1-452C-98F0-1FD813B9358D}" type="sibTrans" cxnId="{F7E8BC94-0AEA-4EE5-8CAC-A38B7235E74E}">
      <dgm:prSet/>
      <dgm:spPr/>
      <dgm:t>
        <a:bodyPr/>
        <a:lstStyle/>
        <a:p>
          <a:endParaRPr lang="ru-RU"/>
        </a:p>
      </dgm:t>
    </dgm:pt>
    <dgm:pt modelId="{81E9CB62-D3B8-43C5-BFC1-77FD288210FD}">
      <dgm:prSet phldrT="[Текст]"/>
      <dgm:spPr/>
      <dgm:t>
        <a:bodyPr/>
        <a:lstStyle/>
        <a:p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«Книга из добрых рук»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8D7978-36A5-489A-87C0-22C37147D6F3}" type="parTrans" cxnId="{9C68955E-92F6-47F5-AC1A-A773C268BE37}">
      <dgm:prSet/>
      <dgm:spPr/>
      <dgm:t>
        <a:bodyPr/>
        <a:lstStyle/>
        <a:p>
          <a:endParaRPr lang="ru-RU"/>
        </a:p>
      </dgm:t>
    </dgm:pt>
    <dgm:pt modelId="{4395A384-AB6B-4C1D-B451-004B29D089BE}" type="sibTrans" cxnId="{9C68955E-92F6-47F5-AC1A-A773C268BE37}">
      <dgm:prSet/>
      <dgm:spPr/>
      <dgm:t>
        <a:bodyPr/>
        <a:lstStyle/>
        <a:p>
          <a:endParaRPr lang="ru-RU"/>
        </a:p>
      </dgm:t>
    </dgm:pt>
    <dgm:pt modelId="{D2B9CA1F-46D3-4195-B3AE-E5A91D9F57A9}">
      <dgm:prSet phldrT="[Текст]" custT="1"/>
      <dgm:spPr/>
      <dgm:t>
        <a:bodyPr/>
        <a:lstStyle/>
        <a:p>
          <a:r>
            <a:rPr lang="ru-RU" sz="15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Коллекивный</a:t>
          </a:r>
          <a:r>
            <a: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проект</a:t>
          </a:r>
          <a:endParaRPr lang="ru-RU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AB391F-EB89-41D0-AAF1-242470C56361}" type="parTrans" cxnId="{D231B5AE-B5DE-4429-BA7D-CCD71F2E0D91}">
      <dgm:prSet/>
      <dgm:spPr/>
      <dgm:t>
        <a:bodyPr/>
        <a:lstStyle/>
        <a:p>
          <a:endParaRPr lang="ru-RU"/>
        </a:p>
      </dgm:t>
    </dgm:pt>
    <dgm:pt modelId="{F6AF3258-7416-492D-8907-5252F09FB809}" type="sibTrans" cxnId="{D231B5AE-B5DE-4429-BA7D-CCD71F2E0D91}">
      <dgm:prSet/>
      <dgm:spPr/>
      <dgm:t>
        <a:bodyPr/>
        <a:lstStyle/>
        <a:p>
          <a:endParaRPr lang="ru-RU"/>
        </a:p>
      </dgm:t>
    </dgm:pt>
    <dgm:pt modelId="{73D5DBFE-1039-4B3A-9C6C-E523CC42B359}">
      <dgm:prSet phldrT="[Текст]" custT="1"/>
      <dgm:spPr/>
      <dgm:t>
        <a:bodyPr/>
        <a:lstStyle/>
        <a:p>
          <a:r>
            <a:rPr lang="ru-RU" sz="17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Межрегиональная    конференция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2CC64C-51F7-455B-AEDF-0C1C113C549C}" type="parTrans" cxnId="{05BCDE80-6AD9-449B-95C2-EEF11FC585B9}">
      <dgm:prSet/>
      <dgm:spPr/>
      <dgm:t>
        <a:bodyPr/>
        <a:lstStyle/>
        <a:p>
          <a:endParaRPr lang="ru-RU"/>
        </a:p>
      </dgm:t>
    </dgm:pt>
    <dgm:pt modelId="{13E34460-B24F-4733-B82E-403EA878B73E}" type="sibTrans" cxnId="{05BCDE80-6AD9-449B-95C2-EEF11FC585B9}">
      <dgm:prSet/>
      <dgm:spPr/>
      <dgm:t>
        <a:bodyPr/>
        <a:lstStyle/>
        <a:p>
          <a:endParaRPr lang="ru-RU"/>
        </a:p>
      </dgm:t>
    </dgm:pt>
    <dgm:pt modelId="{689EFAFE-6A86-4EE7-9080-BA88B4AC9233}" type="pres">
      <dgm:prSet presAssocID="{0C11B682-4A43-4E2E-A27E-B9F7C47D5C68}" presName="diagram" presStyleCnt="0">
        <dgm:presLayoutVars>
          <dgm:dir/>
          <dgm:resizeHandles/>
        </dgm:presLayoutVars>
      </dgm:prSet>
      <dgm:spPr/>
    </dgm:pt>
    <dgm:pt modelId="{A5AB3AEB-496F-4716-8E97-1E82E482B854}" type="pres">
      <dgm:prSet presAssocID="{18C9ADA3-284A-48C8-B7ED-D957F745EB8D}" presName="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3BC02-9CF1-4FD5-9B8B-42369791310F}" type="pres">
      <dgm:prSet presAssocID="{9BA00ADF-8DF4-442E-BE66-E1187C3F8E0C}" presName="sibTrans" presStyleLbl="sibTrans2D1" presStyleIdx="0" presStyleCnt="8"/>
      <dgm:spPr/>
    </dgm:pt>
    <dgm:pt modelId="{093A7B8F-7E97-476D-9131-078AEF995934}" type="pres">
      <dgm:prSet presAssocID="{77985710-343D-4079-86F2-837513B98EB1}" presName="middleNode" presStyleCnt="0"/>
      <dgm:spPr/>
    </dgm:pt>
    <dgm:pt modelId="{FCE5DEB4-5B51-4179-BDE9-189850E19EC5}" type="pres">
      <dgm:prSet presAssocID="{77985710-343D-4079-86F2-837513B98EB1}" presName="padding" presStyleLbl="node1" presStyleIdx="0" presStyleCnt="9"/>
      <dgm:spPr/>
    </dgm:pt>
    <dgm:pt modelId="{3861CF02-F6A4-4DFF-ABE7-1DBD70E8C77F}" type="pres">
      <dgm:prSet presAssocID="{77985710-343D-4079-86F2-837513B98EB1}" presName="shape" presStyleLbl="node1" presStyleIdx="1" presStyleCnt="9">
        <dgm:presLayoutVars>
          <dgm:bulletEnabled val="1"/>
        </dgm:presLayoutVars>
      </dgm:prSet>
      <dgm:spPr/>
    </dgm:pt>
    <dgm:pt modelId="{C79DC088-21A8-4416-A1E2-CAD057A1249C}" type="pres">
      <dgm:prSet presAssocID="{A3AE7392-66DD-43FA-A9BE-9D37B9AACFDE}" presName="sibTrans" presStyleLbl="sibTrans2D1" presStyleIdx="1" presStyleCnt="8" custLinFactNeighborY="0"/>
      <dgm:spPr/>
    </dgm:pt>
    <dgm:pt modelId="{DDC90D37-D4CA-4147-8554-7160D4EA728D}" type="pres">
      <dgm:prSet presAssocID="{33F40C97-1A65-4E66-B76E-54210939CAD9}" presName="middleNode" presStyleCnt="0"/>
      <dgm:spPr/>
    </dgm:pt>
    <dgm:pt modelId="{F76DD239-32B0-44C9-8A39-6578CF3552ED}" type="pres">
      <dgm:prSet presAssocID="{33F40C97-1A65-4E66-B76E-54210939CAD9}" presName="padding" presStyleLbl="node1" presStyleIdx="1" presStyleCnt="9"/>
      <dgm:spPr/>
    </dgm:pt>
    <dgm:pt modelId="{354034AA-786C-4A7E-A85C-47F6314C2566}" type="pres">
      <dgm:prSet presAssocID="{33F40C97-1A65-4E66-B76E-54210939CAD9}" presName="shap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621AE-6214-4701-B374-08F45DBF6DC4}" type="pres">
      <dgm:prSet presAssocID="{B19513A5-4501-42C3-82E2-39968B1DC20E}" presName="sibTrans" presStyleLbl="sibTrans2D1" presStyleIdx="2" presStyleCnt="8"/>
      <dgm:spPr/>
    </dgm:pt>
    <dgm:pt modelId="{3036CB17-D58F-46E3-BB9A-B607C6ECFB12}" type="pres">
      <dgm:prSet presAssocID="{5EA4409D-661E-433B-8067-C7A38C4A6BCA}" presName="middleNode" presStyleCnt="0"/>
      <dgm:spPr/>
    </dgm:pt>
    <dgm:pt modelId="{A62CF1B9-8BDA-42C8-A23F-7A3D5EE27AFC}" type="pres">
      <dgm:prSet presAssocID="{5EA4409D-661E-433B-8067-C7A38C4A6BCA}" presName="padding" presStyleLbl="node1" presStyleIdx="2" presStyleCnt="9"/>
      <dgm:spPr/>
    </dgm:pt>
    <dgm:pt modelId="{E6B06DA8-48F0-489C-8C79-9BF5A2D9622E}" type="pres">
      <dgm:prSet presAssocID="{5EA4409D-661E-433B-8067-C7A38C4A6BCA}" presName="shap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3102A-542A-4662-AA93-6D5E4807EFAA}" type="pres">
      <dgm:prSet presAssocID="{7DF6B81B-F2D6-491C-A6CC-608E183F2EF5}" presName="sibTrans" presStyleLbl="sibTrans2D1" presStyleIdx="3" presStyleCnt="8" custAng="10800000"/>
      <dgm:spPr/>
    </dgm:pt>
    <dgm:pt modelId="{872B3CB6-7BFF-4C4E-8A76-980A596B924A}" type="pres">
      <dgm:prSet presAssocID="{E3794FFD-ADAF-4CF7-83A7-EB828FB86CF0}" presName="middleNode" presStyleCnt="0"/>
      <dgm:spPr/>
    </dgm:pt>
    <dgm:pt modelId="{339D637E-A404-4A15-A946-8A356C5CBA23}" type="pres">
      <dgm:prSet presAssocID="{E3794FFD-ADAF-4CF7-83A7-EB828FB86CF0}" presName="padding" presStyleLbl="node1" presStyleIdx="3" presStyleCnt="9"/>
      <dgm:spPr/>
    </dgm:pt>
    <dgm:pt modelId="{5250F477-24DF-4AA1-8D85-31ACF9537A3B}" type="pres">
      <dgm:prSet presAssocID="{E3794FFD-ADAF-4CF7-83A7-EB828FB86CF0}" presName="shap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A3147-18AF-47A9-BFED-16445DDFF4F4}" type="pres">
      <dgm:prSet presAssocID="{ED987BF4-4879-4ADC-8272-D5DC3F2C59BB}" presName="sibTrans" presStyleLbl="sibTrans2D1" presStyleIdx="4" presStyleCnt="8"/>
      <dgm:spPr/>
    </dgm:pt>
    <dgm:pt modelId="{C3669298-D4AF-4CAD-A8F2-A732A992A9A8}" type="pres">
      <dgm:prSet presAssocID="{1F930050-593A-40D3-8203-A1E4DFD2A467}" presName="middleNode" presStyleCnt="0"/>
      <dgm:spPr/>
    </dgm:pt>
    <dgm:pt modelId="{F7658B9E-83D8-474B-9E33-DFD5FEC001F7}" type="pres">
      <dgm:prSet presAssocID="{1F930050-593A-40D3-8203-A1E4DFD2A467}" presName="padding" presStyleLbl="node1" presStyleIdx="4" presStyleCnt="9"/>
      <dgm:spPr/>
    </dgm:pt>
    <dgm:pt modelId="{8214612A-99DB-468C-8471-695BF7AFE357}" type="pres">
      <dgm:prSet presAssocID="{1F930050-593A-40D3-8203-A1E4DFD2A467}" presName="shap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7A900-A7FD-4806-B06D-1C8BF563718C}" type="pres">
      <dgm:prSet presAssocID="{FD8A1A8F-19A1-452C-98F0-1FD813B9358D}" presName="sibTrans" presStyleLbl="sibTrans2D1" presStyleIdx="5" presStyleCnt="8"/>
      <dgm:spPr/>
    </dgm:pt>
    <dgm:pt modelId="{234EFE6E-A268-4CF9-A254-4E1013B03C6A}" type="pres">
      <dgm:prSet presAssocID="{81E9CB62-D3B8-43C5-BFC1-77FD288210FD}" presName="middleNode" presStyleCnt="0"/>
      <dgm:spPr/>
    </dgm:pt>
    <dgm:pt modelId="{A62D1A9D-A90A-4459-AB04-CCAA012249F5}" type="pres">
      <dgm:prSet presAssocID="{81E9CB62-D3B8-43C5-BFC1-77FD288210FD}" presName="padding" presStyleLbl="node1" presStyleIdx="5" presStyleCnt="9"/>
      <dgm:spPr/>
    </dgm:pt>
    <dgm:pt modelId="{300D8B28-AC71-4508-A189-E29B1CF29730}" type="pres">
      <dgm:prSet presAssocID="{81E9CB62-D3B8-43C5-BFC1-77FD288210FD}" presName="shape" presStyleLbl="node1" presStyleIdx="6" presStyleCnt="9">
        <dgm:presLayoutVars>
          <dgm:bulletEnabled val="1"/>
        </dgm:presLayoutVars>
      </dgm:prSet>
      <dgm:spPr/>
    </dgm:pt>
    <dgm:pt modelId="{D675D8C7-6252-44D6-BAFD-8075893927F5}" type="pres">
      <dgm:prSet presAssocID="{4395A384-AB6B-4C1D-B451-004B29D089BE}" presName="sibTrans" presStyleLbl="sibTrans2D1" presStyleIdx="6" presStyleCnt="8"/>
      <dgm:spPr/>
    </dgm:pt>
    <dgm:pt modelId="{6B676D6B-DDC0-4788-9066-08723467313B}" type="pres">
      <dgm:prSet presAssocID="{D2B9CA1F-46D3-4195-B3AE-E5A91D9F57A9}" presName="middleNode" presStyleCnt="0"/>
      <dgm:spPr/>
    </dgm:pt>
    <dgm:pt modelId="{BF2B821B-34CB-446B-ABA2-0881DD0CCED9}" type="pres">
      <dgm:prSet presAssocID="{D2B9CA1F-46D3-4195-B3AE-E5A91D9F57A9}" presName="padding" presStyleLbl="node1" presStyleIdx="6" presStyleCnt="9"/>
      <dgm:spPr/>
    </dgm:pt>
    <dgm:pt modelId="{86C7FB7A-AC0B-4F92-89FE-AF65DB5A518C}" type="pres">
      <dgm:prSet presAssocID="{D2B9CA1F-46D3-4195-B3AE-E5A91D9F57A9}" presName="shape" presStyleLbl="node1" presStyleIdx="7" presStyleCnt="9">
        <dgm:presLayoutVars>
          <dgm:bulletEnabled val="1"/>
        </dgm:presLayoutVars>
      </dgm:prSet>
      <dgm:spPr/>
    </dgm:pt>
    <dgm:pt modelId="{84668A70-0E40-4D1F-92DA-737F74C9B6A7}" type="pres">
      <dgm:prSet presAssocID="{F6AF3258-7416-492D-8907-5252F09FB809}" presName="sibTrans" presStyleLbl="sibTrans2D1" presStyleIdx="7" presStyleCnt="8"/>
      <dgm:spPr/>
    </dgm:pt>
    <dgm:pt modelId="{E819B180-408F-47D6-9757-A190196C4434}" type="pres">
      <dgm:prSet presAssocID="{73D5DBFE-1039-4B3A-9C6C-E523CC42B359}" presName="lastNode" presStyleLbl="node1" presStyleIdx="8" presStyleCnt="9">
        <dgm:presLayoutVars>
          <dgm:bulletEnabled val="1"/>
        </dgm:presLayoutVars>
      </dgm:prSet>
      <dgm:spPr/>
    </dgm:pt>
  </dgm:ptLst>
  <dgm:cxnLst>
    <dgm:cxn modelId="{9B2B62A0-08D4-4048-BF96-FCB5E71ED3C3}" srcId="{0C11B682-4A43-4E2E-A27E-B9F7C47D5C68}" destId="{5EA4409D-661E-433B-8067-C7A38C4A6BCA}" srcOrd="3" destOrd="0" parTransId="{135E4B07-15CD-458F-B6CE-5885A213712A}" sibTransId="{7DF6B81B-F2D6-491C-A6CC-608E183F2EF5}"/>
    <dgm:cxn modelId="{1E1DAA1D-3BD6-4014-AD01-0B99969622DF}" srcId="{0C11B682-4A43-4E2E-A27E-B9F7C47D5C68}" destId="{18C9ADA3-284A-48C8-B7ED-D957F745EB8D}" srcOrd="0" destOrd="0" parTransId="{D7B7B941-4B60-4B97-94DB-24A6CAAE0F15}" sibTransId="{9BA00ADF-8DF4-442E-BE66-E1187C3F8E0C}"/>
    <dgm:cxn modelId="{C894F47C-3F7B-459A-8276-457DA5355569}" type="presOf" srcId="{18C9ADA3-284A-48C8-B7ED-D957F745EB8D}" destId="{A5AB3AEB-496F-4716-8E97-1E82E482B854}" srcOrd="0" destOrd="0" presId="urn:microsoft.com/office/officeart/2005/8/layout/bProcess2"/>
    <dgm:cxn modelId="{78D38914-DC70-44B3-A6BB-1E8FE39DFBBC}" type="presOf" srcId="{ED987BF4-4879-4ADC-8272-D5DC3F2C59BB}" destId="{657A3147-18AF-47A9-BFED-16445DDFF4F4}" srcOrd="0" destOrd="0" presId="urn:microsoft.com/office/officeart/2005/8/layout/bProcess2"/>
    <dgm:cxn modelId="{75B6CD39-A438-4DAF-BED5-517D75E04772}" type="presOf" srcId="{4395A384-AB6B-4C1D-B451-004B29D089BE}" destId="{D675D8C7-6252-44D6-BAFD-8075893927F5}" srcOrd="0" destOrd="0" presId="urn:microsoft.com/office/officeart/2005/8/layout/bProcess2"/>
    <dgm:cxn modelId="{2635CB4A-3906-472F-BCE8-6203923D364A}" type="presOf" srcId="{B19513A5-4501-42C3-82E2-39968B1DC20E}" destId="{02B621AE-6214-4701-B374-08F45DBF6DC4}" srcOrd="0" destOrd="0" presId="urn:microsoft.com/office/officeart/2005/8/layout/bProcess2"/>
    <dgm:cxn modelId="{05BCDE80-6AD9-449B-95C2-EEF11FC585B9}" srcId="{0C11B682-4A43-4E2E-A27E-B9F7C47D5C68}" destId="{73D5DBFE-1039-4B3A-9C6C-E523CC42B359}" srcOrd="8" destOrd="0" parTransId="{2A2CC64C-51F7-455B-AEDF-0C1C113C549C}" sibTransId="{13E34460-B24F-4733-B82E-403EA878B73E}"/>
    <dgm:cxn modelId="{9C68955E-92F6-47F5-AC1A-A773C268BE37}" srcId="{0C11B682-4A43-4E2E-A27E-B9F7C47D5C68}" destId="{81E9CB62-D3B8-43C5-BFC1-77FD288210FD}" srcOrd="6" destOrd="0" parTransId="{598D7978-36A5-489A-87C0-22C37147D6F3}" sibTransId="{4395A384-AB6B-4C1D-B451-004B29D089BE}"/>
    <dgm:cxn modelId="{01602625-32C5-4E5F-9912-FD3AE9F4A9AE}" type="presOf" srcId="{F6AF3258-7416-492D-8907-5252F09FB809}" destId="{84668A70-0E40-4D1F-92DA-737F74C9B6A7}" srcOrd="0" destOrd="0" presId="urn:microsoft.com/office/officeart/2005/8/layout/bProcess2"/>
    <dgm:cxn modelId="{860A2932-AD6D-4700-92EF-16CF7B5C3885}" type="presOf" srcId="{A3AE7392-66DD-43FA-A9BE-9D37B9AACFDE}" destId="{C79DC088-21A8-4416-A1E2-CAD057A1249C}" srcOrd="0" destOrd="0" presId="urn:microsoft.com/office/officeart/2005/8/layout/bProcess2"/>
    <dgm:cxn modelId="{4E58DBEF-8C59-4AA1-8DDF-521084C737FF}" type="presOf" srcId="{D2B9CA1F-46D3-4195-B3AE-E5A91D9F57A9}" destId="{86C7FB7A-AC0B-4F92-89FE-AF65DB5A518C}" srcOrd="0" destOrd="0" presId="urn:microsoft.com/office/officeart/2005/8/layout/bProcess2"/>
    <dgm:cxn modelId="{46EABC2A-1711-4B2A-ACC8-8788C086A939}" type="presOf" srcId="{1F930050-593A-40D3-8203-A1E4DFD2A467}" destId="{8214612A-99DB-468C-8471-695BF7AFE357}" srcOrd="0" destOrd="0" presId="urn:microsoft.com/office/officeart/2005/8/layout/bProcess2"/>
    <dgm:cxn modelId="{F7E8BC94-0AEA-4EE5-8CAC-A38B7235E74E}" srcId="{0C11B682-4A43-4E2E-A27E-B9F7C47D5C68}" destId="{1F930050-593A-40D3-8203-A1E4DFD2A467}" srcOrd="5" destOrd="0" parTransId="{A0161180-0524-4913-BC43-3BB38D89F40D}" sibTransId="{FD8A1A8F-19A1-452C-98F0-1FD813B9358D}"/>
    <dgm:cxn modelId="{C59A30D9-DEE8-4735-A57E-1ADDFB775B96}" type="presOf" srcId="{7DF6B81B-F2D6-491C-A6CC-608E183F2EF5}" destId="{EA03102A-542A-4662-AA93-6D5E4807EFAA}" srcOrd="0" destOrd="0" presId="urn:microsoft.com/office/officeart/2005/8/layout/bProcess2"/>
    <dgm:cxn modelId="{6495090D-4F96-4F67-A0F4-FB2673D7D83C}" type="presOf" srcId="{FD8A1A8F-19A1-452C-98F0-1FD813B9358D}" destId="{8037A900-A7FD-4806-B06D-1C8BF563718C}" srcOrd="0" destOrd="0" presId="urn:microsoft.com/office/officeart/2005/8/layout/bProcess2"/>
    <dgm:cxn modelId="{5712A775-EB3B-4A17-A597-13B199F89F9C}" type="presOf" srcId="{81E9CB62-D3B8-43C5-BFC1-77FD288210FD}" destId="{300D8B28-AC71-4508-A189-E29B1CF29730}" srcOrd="0" destOrd="0" presId="urn:microsoft.com/office/officeart/2005/8/layout/bProcess2"/>
    <dgm:cxn modelId="{D231B5AE-B5DE-4429-BA7D-CCD71F2E0D91}" srcId="{0C11B682-4A43-4E2E-A27E-B9F7C47D5C68}" destId="{D2B9CA1F-46D3-4195-B3AE-E5A91D9F57A9}" srcOrd="7" destOrd="0" parTransId="{29AB391F-EB89-41D0-AAF1-242470C56361}" sibTransId="{F6AF3258-7416-492D-8907-5252F09FB809}"/>
    <dgm:cxn modelId="{52752519-BDEC-43A0-B93F-A0A2490E11F4}" type="presOf" srcId="{77985710-343D-4079-86F2-837513B98EB1}" destId="{3861CF02-F6A4-4DFF-ABE7-1DBD70E8C77F}" srcOrd="0" destOrd="0" presId="urn:microsoft.com/office/officeart/2005/8/layout/bProcess2"/>
    <dgm:cxn modelId="{F40703A2-B0CE-44DA-BBD2-FEE1EDEA49F0}" type="presOf" srcId="{0C11B682-4A43-4E2E-A27E-B9F7C47D5C68}" destId="{689EFAFE-6A86-4EE7-9080-BA88B4AC9233}" srcOrd="0" destOrd="0" presId="urn:microsoft.com/office/officeart/2005/8/layout/bProcess2"/>
    <dgm:cxn modelId="{946559BD-8CE3-451A-B962-28B258B57A08}" type="presOf" srcId="{E3794FFD-ADAF-4CF7-83A7-EB828FB86CF0}" destId="{5250F477-24DF-4AA1-8D85-31ACF9537A3B}" srcOrd="0" destOrd="0" presId="urn:microsoft.com/office/officeart/2005/8/layout/bProcess2"/>
    <dgm:cxn modelId="{E41E397B-68BE-4DDB-84E9-B6577BC67178}" type="presOf" srcId="{5EA4409D-661E-433B-8067-C7A38C4A6BCA}" destId="{E6B06DA8-48F0-489C-8C79-9BF5A2D9622E}" srcOrd="0" destOrd="0" presId="urn:microsoft.com/office/officeart/2005/8/layout/bProcess2"/>
    <dgm:cxn modelId="{02181712-DD51-43D0-8BF8-5E3BE2BE4E2D}" srcId="{0C11B682-4A43-4E2E-A27E-B9F7C47D5C68}" destId="{33F40C97-1A65-4E66-B76E-54210939CAD9}" srcOrd="2" destOrd="0" parTransId="{96F37C43-AC05-4F45-9C83-CC2B8E927D72}" sibTransId="{B19513A5-4501-42C3-82E2-39968B1DC20E}"/>
    <dgm:cxn modelId="{D80DFFF1-B4F4-4B68-BC45-68582F952B83}" type="presOf" srcId="{73D5DBFE-1039-4B3A-9C6C-E523CC42B359}" destId="{E819B180-408F-47D6-9757-A190196C4434}" srcOrd="0" destOrd="0" presId="urn:microsoft.com/office/officeart/2005/8/layout/bProcess2"/>
    <dgm:cxn modelId="{1C636F29-6012-4A74-A471-8FF5521D570E}" type="presOf" srcId="{9BA00ADF-8DF4-442E-BE66-E1187C3F8E0C}" destId="{4393BC02-9CF1-4FD5-9B8B-42369791310F}" srcOrd="0" destOrd="0" presId="urn:microsoft.com/office/officeart/2005/8/layout/bProcess2"/>
    <dgm:cxn modelId="{78DE0404-0BBD-4EA2-A188-922A7B08A681}" type="presOf" srcId="{33F40C97-1A65-4E66-B76E-54210939CAD9}" destId="{354034AA-786C-4A7E-A85C-47F6314C2566}" srcOrd="0" destOrd="0" presId="urn:microsoft.com/office/officeart/2005/8/layout/bProcess2"/>
    <dgm:cxn modelId="{7B4E583C-B426-4012-B2F4-BEFF420E1372}" srcId="{0C11B682-4A43-4E2E-A27E-B9F7C47D5C68}" destId="{E3794FFD-ADAF-4CF7-83A7-EB828FB86CF0}" srcOrd="4" destOrd="0" parTransId="{7DCA4418-C5B9-4D32-A529-3D6023510458}" sibTransId="{ED987BF4-4879-4ADC-8272-D5DC3F2C59BB}"/>
    <dgm:cxn modelId="{2CCF350E-C9BE-4620-BB15-0F97189DD7A7}" srcId="{0C11B682-4A43-4E2E-A27E-B9F7C47D5C68}" destId="{77985710-343D-4079-86F2-837513B98EB1}" srcOrd="1" destOrd="0" parTransId="{07AF5CC1-DF75-460F-B0F1-18AF229E0314}" sibTransId="{A3AE7392-66DD-43FA-A9BE-9D37B9AACFDE}"/>
    <dgm:cxn modelId="{06EEE6A2-DD07-4BB7-AAAC-6938A36F8C6C}" type="presParOf" srcId="{689EFAFE-6A86-4EE7-9080-BA88B4AC9233}" destId="{A5AB3AEB-496F-4716-8E97-1E82E482B854}" srcOrd="0" destOrd="0" presId="urn:microsoft.com/office/officeart/2005/8/layout/bProcess2"/>
    <dgm:cxn modelId="{E91E3442-ED38-4975-A65E-9DCAC8FCDB0C}" type="presParOf" srcId="{689EFAFE-6A86-4EE7-9080-BA88B4AC9233}" destId="{4393BC02-9CF1-4FD5-9B8B-42369791310F}" srcOrd="1" destOrd="0" presId="urn:microsoft.com/office/officeart/2005/8/layout/bProcess2"/>
    <dgm:cxn modelId="{B387C2B4-1006-4751-B3DE-D40524CC083C}" type="presParOf" srcId="{689EFAFE-6A86-4EE7-9080-BA88B4AC9233}" destId="{093A7B8F-7E97-476D-9131-078AEF995934}" srcOrd="2" destOrd="0" presId="urn:microsoft.com/office/officeart/2005/8/layout/bProcess2"/>
    <dgm:cxn modelId="{335E4AE4-560C-492E-91E7-2B9FAD17DF64}" type="presParOf" srcId="{093A7B8F-7E97-476D-9131-078AEF995934}" destId="{FCE5DEB4-5B51-4179-BDE9-189850E19EC5}" srcOrd="0" destOrd="0" presId="urn:microsoft.com/office/officeart/2005/8/layout/bProcess2"/>
    <dgm:cxn modelId="{6B260E94-83AE-4E08-A333-BFDDEB2FF7ED}" type="presParOf" srcId="{093A7B8F-7E97-476D-9131-078AEF995934}" destId="{3861CF02-F6A4-4DFF-ABE7-1DBD70E8C77F}" srcOrd="1" destOrd="0" presId="urn:microsoft.com/office/officeart/2005/8/layout/bProcess2"/>
    <dgm:cxn modelId="{A75B8ED4-BDB8-4FB3-8416-E8BB8B0B8874}" type="presParOf" srcId="{689EFAFE-6A86-4EE7-9080-BA88B4AC9233}" destId="{C79DC088-21A8-4416-A1E2-CAD057A1249C}" srcOrd="3" destOrd="0" presId="urn:microsoft.com/office/officeart/2005/8/layout/bProcess2"/>
    <dgm:cxn modelId="{3838A1C7-FC80-4328-923C-4330D08DA5B3}" type="presParOf" srcId="{689EFAFE-6A86-4EE7-9080-BA88B4AC9233}" destId="{DDC90D37-D4CA-4147-8554-7160D4EA728D}" srcOrd="4" destOrd="0" presId="urn:microsoft.com/office/officeart/2005/8/layout/bProcess2"/>
    <dgm:cxn modelId="{5C7E5AFB-5433-4416-934D-02B166035033}" type="presParOf" srcId="{DDC90D37-D4CA-4147-8554-7160D4EA728D}" destId="{F76DD239-32B0-44C9-8A39-6578CF3552ED}" srcOrd="0" destOrd="0" presId="urn:microsoft.com/office/officeart/2005/8/layout/bProcess2"/>
    <dgm:cxn modelId="{284C272C-83D4-4AC8-BC70-3BB572DFE4F2}" type="presParOf" srcId="{DDC90D37-D4CA-4147-8554-7160D4EA728D}" destId="{354034AA-786C-4A7E-A85C-47F6314C2566}" srcOrd="1" destOrd="0" presId="urn:microsoft.com/office/officeart/2005/8/layout/bProcess2"/>
    <dgm:cxn modelId="{7F140791-6A03-4D88-9925-183F058E2B44}" type="presParOf" srcId="{689EFAFE-6A86-4EE7-9080-BA88B4AC9233}" destId="{02B621AE-6214-4701-B374-08F45DBF6DC4}" srcOrd="5" destOrd="0" presId="urn:microsoft.com/office/officeart/2005/8/layout/bProcess2"/>
    <dgm:cxn modelId="{F994865C-16EF-44B2-B65F-6A5E6F582C93}" type="presParOf" srcId="{689EFAFE-6A86-4EE7-9080-BA88B4AC9233}" destId="{3036CB17-D58F-46E3-BB9A-B607C6ECFB12}" srcOrd="6" destOrd="0" presId="urn:microsoft.com/office/officeart/2005/8/layout/bProcess2"/>
    <dgm:cxn modelId="{ADC98046-8CF9-4337-91AD-5689F34F86CC}" type="presParOf" srcId="{3036CB17-D58F-46E3-BB9A-B607C6ECFB12}" destId="{A62CF1B9-8BDA-42C8-A23F-7A3D5EE27AFC}" srcOrd="0" destOrd="0" presId="urn:microsoft.com/office/officeart/2005/8/layout/bProcess2"/>
    <dgm:cxn modelId="{61234176-1104-43F1-B5AE-EC1608F8AACD}" type="presParOf" srcId="{3036CB17-D58F-46E3-BB9A-B607C6ECFB12}" destId="{E6B06DA8-48F0-489C-8C79-9BF5A2D9622E}" srcOrd="1" destOrd="0" presId="urn:microsoft.com/office/officeart/2005/8/layout/bProcess2"/>
    <dgm:cxn modelId="{B3C8075B-65A8-4EC9-911C-6A9312553C6C}" type="presParOf" srcId="{689EFAFE-6A86-4EE7-9080-BA88B4AC9233}" destId="{EA03102A-542A-4662-AA93-6D5E4807EFAA}" srcOrd="7" destOrd="0" presId="urn:microsoft.com/office/officeart/2005/8/layout/bProcess2"/>
    <dgm:cxn modelId="{F768919C-B237-47E3-8A4C-A603E554FF1C}" type="presParOf" srcId="{689EFAFE-6A86-4EE7-9080-BA88B4AC9233}" destId="{872B3CB6-7BFF-4C4E-8A76-980A596B924A}" srcOrd="8" destOrd="0" presId="urn:microsoft.com/office/officeart/2005/8/layout/bProcess2"/>
    <dgm:cxn modelId="{542F0E57-38CE-40FC-94E2-E803C2BA2A5F}" type="presParOf" srcId="{872B3CB6-7BFF-4C4E-8A76-980A596B924A}" destId="{339D637E-A404-4A15-A946-8A356C5CBA23}" srcOrd="0" destOrd="0" presId="urn:microsoft.com/office/officeart/2005/8/layout/bProcess2"/>
    <dgm:cxn modelId="{B06A182D-B011-4835-938C-2EC9BD70A098}" type="presParOf" srcId="{872B3CB6-7BFF-4C4E-8A76-980A596B924A}" destId="{5250F477-24DF-4AA1-8D85-31ACF9537A3B}" srcOrd="1" destOrd="0" presId="urn:microsoft.com/office/officeart/2005/8/layout/bProcess2"/>
    <dgm:cxn modelId="{6AAAC126-E90C-4ED9-8BE0-E26EE5DA936B}" type="presParOf" srcId="{689EFAFE-6A86-4EE7-9080-BA88B4AC9233}" destId="{657A3147-18AF-47A9-BFED-16445DDFF4F4}" srcOrd="9" destOrd="0" presId="urn:microsoft.com/office/officeart/2005/8/layout/bProcess2"/>
    <dgm:cxn modelId="{F6B1DD3B-4DC7-4CDF-99EA-5FA504FDDAC6}" type="presParOf" srcId="{689EFAFE-6A86-4EE7-9080-BA88B4AC9233}" destId="{C3669298-D4AF-4CAD-A8F2-A732A992A9A8}" srcOrd="10" destOrd="0" presId="urn:microsoft.com/office/officeart/2005/8/layout/bProcess2"/>
    <dgm:cxn modelId="{3E7CE85D-3D35-46AA-BF55-9C8B5820DC1A}" type="presParOf" srcId="{C3669298-D4AF-4CAD-A8F2-A732A992A9A8}" destId="{F7658B9E-83D8-474B-9E33-DFD5FEC001F7}" srcOrd="0" destOrd="0" presId="urn:microsoft.com/office/officeart/2005/8/layout/bProcess2"/>
    <dgm:cxn modelId="{D5394A3F-8ADD-4984-85DB-0ECD74DC987F}" type="presParOf" srcId="{C3669298-D4AF-4CAD-A8F2-A732A992A9A8}" destId="{8214612A-99DB-468C-8471-695BF7AFE357}" srcOrd="1" destOrd="0" presId="urn:microsoft.com/office/officeart/2005/8/layout/bProcess2"/>
    <dgm:cxn modelId="{F7129314-8525-4CE6-94CD-3AA2ED79A564}" type="presParOf" srcId="{689EFAFE-6A86-4EE7-9080-BA88B4AC9233}" destId="{8037A900-A7FD-4806-B06D-1C8BF563718C}" srcOrd="11" destOrd="0" presId="urn:microsoft.com/office/officeart/2005/8/layout/bProcess2"/>
    <dgm:cxn modelId="{EE477280-DD37-4461-AD15-063C41A407C3}" type="presParOf" srcId="{689EFAFE-6A86-4EE7-9080-BA88B4AC9233}" destId="{234EFE6E-A268-4CF9-A254-4E1013B03C6A}" srcOrd="12" destOrd="0" presId="urn:microsoft.com/office/officeart/2005/8/layout/bProcess2"/>
    <dgm:cxn modelId="{ED87E18F-FA34-467B-A324-84D149DEDD53}" type="presParOf" srcId="{234EFE6E-A268-4CF9-A254-4E1013B03C6A}" destId="{A62D1A9D-A90A-4459-AB04-CCAA012249F5}" srcOrd="0" destOrd="0" presId="urn:microsoft.com/office/officeart/2005/8/layout/bProcess2"/>
    <dgm:cxn modelId="{FEF83A98-2BBE-4EEF-84BD-20A607CD6663}" type="presParOf" srcId="{234EFE6E-A268-4CF9-A254-4E1013B03C6A}" destId="{300D8B28-AC71-4508-A189-E29B1CF29730}" srcOrd="1" destOrd="0" presId="urn:microsoft.com/office/officeart/2005/8/layout/bProcess2"/>
    <dgm:cxn modelId="{E77741A3-8DDC-494A-B04E-9B232FDCD00A}" type="presParOf" srcId="{689EFAFE-6A86-4EE7-9080-BA88B4AC9233}" destId="{D675D8C7-6252-44D6-BAFD-8075893927F5}" srcOrd="13" destOrd="0" presId="urn:microsoft.com/office/officeart/2005/8/layout/bProcess2"/>
    <dgm:cxn modelId="{260398B4-D92C-461D-A9C0-99DBB594D106}" type="presParOf" srcId="{689EFAFE-6A86-4EE7-9080-BA88B4AC9233}" destId="{6B676D6B-DDC0-4788-9066-08723467313B}" srcOrd="14" destOrd="0" presId="urn:microsoft.com/office/officeart/2005/8/layout/bProcess2"/>
    <dgm:cxn modelId="{4B3E01AC-930D-4140-BE78-032ECB66DF82}" type="presParOf" srcId="{6B676D6B-DDC0-4788-9066-08723467313B}" destId="{BF2B821B-34CB-446B-ABA2-0881DD0CCED9}" srcOrd="0" destOrd="0" presId="urn:microsoft.com/office/officeart/2005/8/layout/bProcess2"/>
    <dgm:cxn modelId="{0723CF3F-19A3-4666-9824-8B69ACECECE2}" type="presParOf" srcId="{6B676D6B-DDC0-4788-9066-08723467313B}" destId="{86C7FB7A-AC0B-4F92-89FE-AF65DB5A518C}" srcOrd="1" destOrd="0" presId="urn:microsoft.com/office/officeart/2005/8/layout/bProcess2"/>
    <dgm:cxn modelId="{A0DE97E9-B48E-4324-91BA-12471EE2977D}" type="presParOf" srcId="{689EFAFE-6A86-4EE7-9080-BA88B4AC9233}" destId="{84668A70-0E40-4D1F-92DA-737F74C9B6A7}" srcOrd="15" destOrd="0" presId="urn:microsoft.com/office/officeart/2005/8/layout/bProcess2"/>
    <dgm:cxn modelId="{F923A56C-4F48-4C9E-8048-42C883499E84}" type="presParOf" srcId="{689EFAFE-6A86-4EE7-9080-BA88B4AC9233}" destId="{E819B180-408F-47D6-9757-A190196C4434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39D87C-C9C8-432E-9638-A28F68C8954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8D48A1D-0872-48ED-ADD5-8CE6272800D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«Новой школе – новые стандарты»</a:t>
          </a:r>
          <a:endParaRPr lang="ru-RU" sz="1800" dirty="0">
            <a:solidFill>
              <a:schemeClr val="tx1"/>
            </a:solidFill>
          </a:endParaRPr>
        </a:p>
      </dgm:t>
    </dgm:pt>
    <dgm:pt modelId="{B763D3AD-ABD2-472A-9D6D-4F10DCB51B87}" type="parTrans" cxnId="{2E0E4677-6460-48A2-A5BB-5F11D4642E26}">
      <dgm:prSet/>
      <dgm:spPr/>
      <dgm:t>
        <a:bodyPr/>
        <a:lstStyle/>
        <a:p>
          <a:endParaRPr lang="ru-RU"/>
        </a:p>
      </dgm:t>
    </dgm:pt>
    <dgm:pt modelId="{F098E140-3EAF-4F08-AA89-3F0C89887413}" type="sibTrans" cxnId="{2E0E4677-6460-48A2-A5BB-5F11D4642E26}">
      <dgm:prSet/>
      <dgm:spPr/>
      <dgm:t>
        <a:bodyPr/>
        <a:lstStyle/>
        <a:p>
          <a:endParaRPr lang="ru-RU"/>
        </a:p>
      </dgm:t>
    </dgm:pt>
    <dgm:pt modelId="{D58795AC-55E2-4833-BF7C-EB749165C60B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Номинации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ru-RU" sz="1600" dirty="0"/>
        </a:p>
      </dgm:t>
    </dgm:pt>
    <dgm:pt modelId="{5CE4AFB8-3A5D-4E71-A4AE-6E6B974F891B}" type="parTrans" cxnId="{0DCABDBB-0770-47D4-BEA3-88153D790E44}">
      <dgm:prSet/>
      <dgm:spPr/>
      <dgm:t>
        <a:bodyPr/>
        <a:lstStyle/>
        <a:p>
          <a:endParaRPr lang="ru-RU"/>
        </a:p>
      </dgm:t>
    </dgm:pt>
    <dgm:pt modelId="{7B7DB0C7-2E8C-49DC-AE1C-9C967F73D4C8}" type="sibTrans" cxnId="{0DCABDBB-0770-47D4-BEA3-88153D790E44}">
      <dgm:prSet/>
      <dgm:spPr/>
      <dgm:t>
        <a:bodyPr/>
        <a:lstStyle/>
        <a:p>
          <a:endParaRPr lang="ru-RU"/>
        </a:p>
      </dgm:t>
    </dgm:pt>
    <dgm:pt modelId="{81FC157B-CB45-4A93-B6E0-0BE83FBABC0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«Лучший информационно-библиотечный центр Челябинской области»</a:t>
          </a:r>
          <a:endParaRPr lang="ru-RU" sz="1800" dirty="0">
            <a:solidFill>
              <a:schemeClr val="tx1"/>
            </a:solidFill>
          </a:endParaRPr>
        </a:p>
      </dgm:t>
    </dgm:pt>
    <dgm:pt modelId="{799E17B6-F7BA-4438-AEA4-A3DE009EAE65}" type="parTrans" cxnId="{17BDE906-E7C7-45A6-BF21-B1BDD9D05586}">
      <dgm:prSet/>
      <dgm:spPr/>
      <dgm:t>
        <a:bodyPr/>
        <a:lstStyle/>
        <a:p>
          <a:endParaRPr lang="ru-RU"/>
        </a:p>
      </dgm:t>
    </dgm:pt>
    <dgm:pt modelId="{B50427BD-0C2B-4902-AB4C-A7EB213B80FC}" type="sibTrans" cxnId="{17BDE906-E7C7-45A6-BF21-B1BDD9D05586}">
      <dgm:prSet/>
      <dgm:spPr/>
      <dgm:t>
        <a:bodyPr/>
        <a:lstStyle/>
        <a:p>
          <a:endParaRPr lang="ru-RU"/>
        </a:p>
      </dgm:t>
    </dgm:pt>
    <dgm:pt modelId="{45C67A4F-7093-4567-86BD-F760D85DB1BA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Номинации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«Информационно-библиотечный центр: проекты и модели»</a:t>
          </a:r>
        </a:p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«Современная школьная библиотека: формирование инфраструктуры чтения»</a:t>
          </a:r>
        </a:p>
        <a:p>
          <a:endParaRPr lang="ru-RU"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Идёт прием конкурсных документов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94257F-E030-49C0-AFE5-E4F88FDE973E}" type="parTrans" cxnId="{D0983222-1508-4923-94DC-17E6EE914D78}">
      <dgm:prSet/>
      <dgm:spPr/>
      <dgm:t>
        <a:bodyPr/>
        <a:lstStyle/>
        <a:p>
          <a:endParaRPr lang="ru-RU"/>
        </a:p>
      </dgm:t>
    </dgm:pt>
    <dgm:pt modelId="{15FF7E79-8542-4A60-B32C-22827A2BFF7D}" type="sibTrans" cxnId="{D0983222-1508-4923-94DC-17E6EE914D78}">
      <dgm:prSet/>
      <dgm:spPr/>
      <dgm:t>
        <a:bodyPr/>
        <a:lstStyle/>
        <a:p>
          <a:endParaRPr lang="ru-RU"/>
        </a:p>
      </dgm:t>
    </dgm:pt>
    <dgm:pt modelId="{FA52A1A8-35F3-41EF-B274-5476ED12CAA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«Лучший педагог-библиотекарь Челябинской области – 2020»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FDEAB9-2504-41F4-8316-1C5B7B070C40}" type="parTrans" cxnId="{8D31C44C-ECD5-4510-8CFE-AF78653946FB}">
      <dgm:prSet/>
      <dgm:spPr/>
      <dgm:t>
        <a:bodyPr/>
        <a:lstStyle/>
        <a:p>
          <a:endParaRPr lang="ru-RU"/>
        </a:p>
      </dgm:t>
    </dgm:pt>
    <dgm:pt modelId="{5B23D5CD-EF92-4EAB-A08D-C71E8F1B30A6}" type="sibTrans" cxnId="{8D31C44C-ECD5-4510-8CFE-AF78653946FB}">
      <dgm:prSet/>
      <dgm:spPr/>
      <dgm:t>
        <a:bodyPr/>
        <a:lstStyle/>
        <a:p>
          <a:endParaRPr lang="ru-RU"/>
        </a:p>
      </dgm:t>
    </dgm:pt>
    <dgm:pt modelId="{C60B620E-D6F0-4E0F-9294-9AB04F3999AB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Номинации:</a:t>
          </a:r>
        </a:p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«Навигатор (проводник) в мире чтения»</a:t>
          </a:r>
        </a:p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«Модератор библиотечного пространства»</a:t>
          </a:r>
        </a:p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«Куратор цифровой среды»</a:t>
          </a:r>
        </a:p>
        <a:p>
          <a:endParaRPr lang="ru-RU"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 участника из 19 муниципалитетов области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3B656-487A-418A-9558-998F339F0FFC}" type="parTrans" cxnId="{4F914361-8C97-464B-85DC-2B82510B2381}">
      <dgm:prSet/>
      <dgm:spPr/>
      <dgm:t>
        <a:bodyPr/>
        <a:lstStyle/>
        <a:p>
          <a:endParaRPr lang="ru-RU"/>
        </a:p>
      </dgm:t>
    </dgm:pt>
    <dgm:pt modelId="{FA4B8910-B7E3-4D35-92BF-EE1D76CDFBA0}" type="sibTrans" cxnId="{4F914361-8C97-464B-85DC-2B82510B2381}">
      <dgm:prSet/>
      <dgm:spPr/>
      <dgm:t>
        <a:bodyPr/>
        <a:lstStyle/>
        <a:p>
          <a:endParaRPr lang="ru-RU"/>
        </a:p>
      </dgm:t>
    </dgm:pt>
    <dgm:pt modelId="{0410DA0F-E071-4951-9225-DCB166FFEB26}">
      <dgm:prSet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«Рабочие программы курсов внеурочной деятельности, реализуемых на основе ресурсов школьных информационно-библиотечных центров»</a:t>
          </a:r>
        </a:p>
      </dgm:t>
    </dgm:pt>
    <dgm:pt modelId="{9405F343-733C-4A89-B001-267A6F26EABA}" type="parTrans" cxnId="{439AFB7C-60D7-4410-8FD6-15D41FF03295}">
      <dgm:prSet/>
      <dgm:spPr/>
      <dgm:t>
        <a:bodyPr/>
        <a:lstStyle/>
        <a:p>
          <a:endParaRPr lang="ru-RU"/>
        </a:p>
      </dgm:t>
    </dgm:pt>
    <dgm:pt modelId="{46C8A08F-BEE2-4E30-802B-B01499DD22AA}" type="sibTrans" cxnId="{439AFB7C-60D7-4410-8FD6-15D41FF03295}">
      <dgm:prSet/>
      <dgm:spPr/>
      <dgm:t>
        <a:bodyPr/>
        <a:lstStyle/>
        <a:p>
          <a:endParaRPr lang="ru-RU"/>
        </a:p>
      </dgm:t>
    </dgm:pt>
    <dgm:pt modelId="{58352943-3A9F-4182-96AD-5E06128B7387}">
      <dgm:prSet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«Лучшие практики по развитию читательской компетентности обучающихся с использованием контента электронных библиотек на основе ресурсов школьных информационно-библиотечных центров»</a:t>
          </a:r>
        </a:p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конкурсных работ из 11 муниципалитетов области</a:t>
          </a:r>
        </a:p>
        <a:p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960B5-1C1E-4652-B8B2-8F0CA971F426}" type="parTrans" cxnId="{99856550-0C04-43C3-9582-9AF532CEA2C2}">
      <dgm:prSet/>
      <dgm:spPr/>
      <dgm:t>
        <a:bodyPr/>
        <a:lstStyle/>
        <a:p>
          <a:endParaRPr lang="ru-RU"/>
        </a:p>
      </dgm:t>
    </dgm:pt>
    <dgm:pt modelId="{C7984C80-42EC-453F-AE75-B9EEE75AEC88}" type="sibTrans" cxnId="{99856550-0C04-43C3-9582-9AF532CEA2C2}">
      <dgm:prSet/>
      <dgm:spPr/>
      <dgm:t>
        <a:bodyPr/>
        <a:lstStyle/>
        <a:p>
          <a:endParaRPr lang="ru-RU"/>
        </a:p>
      </dgm:t>
    </dgm:pt>
    <dgm:pt modelId="{C630F223-1681-4C90-9AAA-4BE71F481D81}" type="pres">
      <dgm:prSet presAssocID="{2339D87C-C9C8-432E-9638-A28F68C8954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1197D19-430B-44A2-8253-F845D4680939}" type="pres">
      <dgm:prSet presAssocID="{58D48A1D-0872-48ED-ADD5-8CE6272800D5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19C5E-49EA-431C-B4BC-5E5D0C6A8720}" type="pres">
      <dgm:prSet presAssocID="{58D48A1D-0872-48ED-ADD5-8CE6272800D5}" presName="childText1" presStyleLbl="solidAlignAcc1" presStyleIdx="0" presStyleCnt="3" custScaleX="100123" custScaleY="114307" custLinFactNeighborX="700" custLinFactNeighborY="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4196A-B247-4F76-B435-9B1ACACE2655}" type="pres">
      <dgm:prSet presAssocID="{81FC157B-CB45-4A93-B6E0-0BE83FBABC09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B0266-314C-4420-8616-6AB06DCFDADB}" type="pres">
      <dgm:prSet presAssocID="{81FC157B-CB45-4A93-B6E0-0BE83FBABC09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862D1-98AC-41AA-B67F-B426E1F5CA21}" type="pres">
      <dgm:prSet presAssocID="{FA52A1A8-35F3-41EF-B274-5476ED12CAA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07A8B-7255-4CF1-AB60-5991A9158A3B}" type="pres">
      <dgm:prSet presAssocID="{FA52A1A8-35F3-41EF-B274-5476ED12CAA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856550-0C04-43C3-9582-9AF532CEA2C2}" srcId="{58D48A1D-0872-48ED-ADD5-8CE6272800D5}" destId="{58352943-3A9F-4182-96AD-5E06128B7387}" srcOrd="2" destOrd="0" parTransId="{BFF960B5-1C1E-4652-B8B2-8F0CA971F426}" sibTransId="{C7984C80-42EC-453F-AE75-B9EEE75AEC88}"/>
    <dgm:cxn modelId="{439AFB7C-60D7-4410-8FD6-15D41FF03295}" srcId="{58D48A1D-0872-48ED-ADD5-8CE6272800D5}" destId="{0410DA0F-E071-4951-9225-DCB166FFEB26}" srcOrd="1" destOrd="0" parTransId="{9405F343-733C-4A89-B001-267A6F26EABA}" sibTransId="{46C8A08F-BEE2-4E30-802B-B01499DD22AA}"/>
    <dgm:cxn modelId="{A3AFA981-1C48-4489-BD32-F62F99B8B25C}" type="presOf" srcId="{FA52A1A8-35F3-41EF-B274-5476ED12CAAF}" destId="{341862D1-98AC-41AA-B67F-B426E1F5CA21}" srcOrd="0" destOrd="0" presId="urn:microsoft.com/office/officeart/2009/3/layout/IncreasingArrowsProcess"/>
    <dgm:cxn modelId="{C1E318DB-9F2E-4DBA-9E4C-D3BBA5A9E57C}" type="presOf" srcId="{C60B620E-D6F0-4E0F-9294-9AB04F3999AB}" destId="{80A07A8B-7255-4CF1-AB60-5991A9158A3B}" srcOrd="0" destOrd="0" presId="urn:microsoft.com/office/officeart/2009/3/layout/IncreasingArrowsProcess"/>
    <dgm:cxn modelId="{6E600989-3A90-4154-8773-838C1E41FD5A}" type="presOf" srcId="{58352943-3A9F-4182-96AD-5E06128B7387}" destId="{D2519C5E-49EA-431C-B4BC-5E5D0C6A8720}" srcOrd="0" destOrd="2" presId="urn:microsoft.com/office/officeart/2009/3/layout/IncreasingArrowsProcess"/>
    <dgm:cxn modelId="{2E0E4677-6460-48A2-A5BB-5F11D4642E26}" srcId="{2339D87C-C9C8-432E-9638-A28F68C8954D}" destId="{58D48A1D-0872-48ED-ADD5-8CE6272800D5}" srcOrd="0" destOrd="0" parTransId="{B763D3AD-ABD2-472A-9D6D-4F10DCB51B87}" sibTransId="{F098E140-3EAF-4F08-AA89-3F0C89887413}"/>
    <dgm:cxn modelId="{455F1D9D-4FCB-4B73-AD3F-5B7362889A6C}" type="presOf" srcId="{58D48A1D-0872-48ED-ADD5-8CE6272800D5}" destId="{41197D19-430B-44A2-8253-F845D4680939}" srcOrd="0" destOrd="0" presId="urn:microsoft.com/office/officeart/2009/3/layout/IncreasingArrowsProcess"/>
    <dgm:cxn modelId="{C5BB4FE9-25E4-4CBC-A630-01DA9F3DFFE3}" type="presOf" srcId="{0410DA0F-E071-4951-9225-DCB166FFEB26}" destId="{D2519C5E-49EA-431C-B4BC-5E5D0C6A8720}" srcOrd="0" destOrd="1" presId="urn:microsoft.com/office/officeart/2009/3/layout/IncreasingArrowsProcess"/>
    <dgm:cxn modelId="{A77FD8FE-8D75-4A08-8546-144E01130AC4}" type="presOf" srcId="{45C67A4F-7093-4567-86BD-F760D85DB1BA}" destId="{D4BB0266-314C-4420-8616-6AB06DCFDADB}" srcOrd="0" destOrd="0" presId="urn:microsoft.com/office/officeart/2009/3/layout/IncreasingArrowsProcess"/>
    <dgm:cxn modelId="{17BDE906-E7C7-45A6-BF21-B1BDD9D05586}" srcId="{2339D87C-C9C8-432E-9638-A28F68C8954D}" destId="{81FC157B-CB45-4A93-B6E0-0BE83FBABC09}" srcOrd="1" destOrd="0" parTransId="{799E17B6-F7BA-4438-AEA4-A3DE009EAE65}" sibTransId="{B50427BD-0C2B-4902-AB4C-A7EB213B80FC}"/>
    <dgm:cxn modelId="{9BE51EC8-AF97-4461-8AAE-45A418BE36B2}" type="presOf" srcId="{2339D87C-C9C8-432E-9638-A28F68C8954D}" destId="{C630F223-1681-4C90-9AAA-4BE71F481D81}" srcOrd="0" destOrd="0" presId="urn:microsoft.com/office/officeart/2009/3/layout/IncreasingArrowsProcess"/>
    <dgm:cxn modelId="{E72A964D-7368-4A52-98B0-777279EA5171}" type="presOf" srcId="{81FC157B-CB45-4A93-B6E0-0BE83FBABC09}" destId="{7C94196A-B247-4F76-B435-9B1ACACE2655}" srcOrd="0" destOrd="0" presId="urn:microsoft.com/office/officeart/2009/3/layout/IncreasingArrowsProcess"/>
    <dgm:cxn modelId="{D0983222-1508-4923-94DC-17E6EE914D78}" srcId="{81FC157B-CB45-4A93-B6E0-0BE83FBABC09}" destId="{45C67A4F-7093-4567-86BD-F760D85DB1BA}" srcOrd="0" destOrd="0" parTransId="{1594257F-E030-49C0-AFE5-E4F88FDE973E}" sibTransId="{15FF7E79-8542-4A60-B32C-22827A2BFF7D}"/>
    <dgm:cxn modelId="{AB6F72CA-1884-4FA2-B881-CCD2A35F9005}" type="presOf" srcId="{D58795AC-55E2-4833-BF7C-EB749165C60B}" destId="{D2519C5E-49EA-431C-B4BC-5E5D0C6A8720}" srcOrd="0" destOrd="0" presId="urn:microsoft.com/office/officeart/2009/3/layout/IncreasingArrowsProcess"/>
    <dgm:cxn modelId="{4F914361-8C97-464B-85DC-2B82510B2381}" srcId="{FA52A1A8-35F3-41EF-B274-5476ED12CAAF}" destId="{C60B620E-D6F0-4E0F-9294-9AB04F3999AB}" srcOrd="0" destOrd="0" parTransId="{4263B656-487A-418A-9558-998F339F0FFC}" sibTransId="{FA4B8910-B7E3-4D35-92BF-EE1D76CDFBA0}"/>
    <dgm:cxn modelId="{0DCABDBB-0770-47D4-BEA3-88153D790E44}" srcId="{58D48A1D-0872-48ED-ADD5-8CE6272800D5}" destId="{D58795AC-55E2-4833-BF7C-EB749165C60B}" srcOrd="0" destOrd="0" parTransId="{5CE4AFB8-3A5D-4E71-A4AE-6E6B974F891B}" sibTransId="{7B7DB0C7-2E8C-49DC-AE1C-9C967F73D4C8}"/>
    <dgm:cxn modelId="{8D31C44C-ECD5-4510-8CFE-AF78653946FB}" srcId="{2339D87C-C9C8-432E-9638-A28F68C8954D}" destId="{FA52A1A8-35F3-41EF-B274-5476ED12CAAF}" srcOrd="2" destOrd="0" parTransId="{0BFDEAB9-2504-41F4-8316-1C5B7B070C40}" sibTransId="{5B23D5CD-EF92-4EAB-A08D-C71E8F1B30A6}"/>
    <dgm:cxn modelId="{3E5D34F9-2FCB-4634-A0EA-2AC3395151AB}" type="presParOf" srcId="{C630F223-1681-4C90-9AAA-4BE71F481D81}" destId="{41197D19-430B-44A2-8253-F845D4680939}" srcOrd="0" destOrd="0" presId="urn:microsoft.com/office/officeart/2009/3/layout/IncreasingArrowsProcess"/>
    <dgm:cxn modelId="{B0BBD494-E1C1-44F2-8096-231CF57F95CB}" type="presParOf" srcId="{C630F223-1681-4C90-9AAA-4BE71F481D81}" destId="{D2519C5E-49EA-431C-B4BC-5E5D0C6A8720}" srcOrd="1" destOrd="0" presId="urn:microsoft.com/office/officeart/2009/3/layout/IncreasingArrowsProcess"/>
    <dgm:cxn modelId="{D0662107-8A4C-4DA9-817E-4CC6348F1DBD}" type="presParOf" srcId="{C630F223-1681-4C90-9AAA-4BE71F481D81}" destId="{7C94196A-B247-4F76-B435-9B1ACACE2655}" srcOrd="2" destOrd="0" presId="urn:microsoft.com/office/officeart/2009/3/layout/IncreasingArrowsProcess"/>
    <dgm:cxn modelId="{E1D31666-6A92-4448-A11C-BCA6BB581053}" type="presParOf" srcId="{C630F223-1681-4C90-9AAA-4BE71F481D81}" destId="{D4BB0266-314C-4420-8616-6AB06DCFDADB}" srcOrd="3" destOrd="0" presId="urn:microsoft.com/office/officeart/2009/3/layout/IncreasingArrowsProcess"/>
    <dgm:cxn modelId="{8F5284E8-B612-485F-9E62-A0D6393F11F4}" type="presParOf" srcId="{C630F223-1681-4C90-9AAA-4BE71F481D81}" destId="{341862D1-98AC-41AA-B67F-B426E1F5CA21}" srcOrd="4" destOrd="0" presId="urn:microsoft.com/office/officeart/2009/3/layout/IncreasingArrowsProcess"/>
    <dgm:cxn modelId="{1278235D-0C16-49B6-BEAB-E019952B7F44}" type="presParOf" srcId="{C630F223-1681-4C90-9AAA-4BE71F481D81}" destId="{80A07A8B-7255-4CF1-AB60-5991A9158A3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B3AEB-496F-4716-8E97-1E82E482B854}">
      <dsp:nvSpPr>
        <dsp:cNvPr id="0" name=""/>
        <dsp:cNvSpPr/>
      </dsp:nvSpPr>
      <dsp:spPr>
        <a:xfrm>
          <a:off x="1388" y="864022"/>
          <a:ext cx="1624147" cy="1624147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Конкурсы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239" y="1101873"/>
        <a:ext cx="1148445" cy="1148445"/>
      </dsp:txXfrm>
    </dsp:sp>
    <dsp:sp modelId="{4393BC02-9CF1-4FD5-9B8B-42369791310F}">
      <dsp:nvSpPr>
        <dsp:cNvPr id="0" name=""/>
        <dsp:cNvSpPr/>
      </dsp:nvSpPr>
      <dsp:spPr>
        <a:xfrm rot="10800000">
          <a:off x="529236" y="2697888"/>
          <a:ext cx="568451" cy="444602"/>
        </a:xfrm>
        <a:prstGeom prst="triangle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1CF02-F6A4-4DFF-ABE7-1DBD70E8C77F}">
      <dsp:nvSpPr>
        <dsp:cNvPr id="0" name=""/>
        <dsp:cNvSpPr/>
      </dsp:nvSpPr>
      <dsp:spPr>
        <a:xfrm>
          <a:off x="271808" y="3327042"/>
          <a:ext cx="1083306" cy="1083306"/>
        </a:xfrm>
        <a:prstGeom prst="ellipse">
          <a:avLst/>
        </a:prstGeom>
        <a:solidFill>
          <a:schemeClr val="accent3">
            <a:shade val="50000"/>
            <a:hueOff val="-64647"/>
            <a:satOff val="-5286"/>
            <a:lumOff val="105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Новой школе – новые стандарты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0454" y="3485688"/>
        <a:ext cx="766014" cy="766014"/>
      </dsp:txXfrm>
    </dsp:sp>
    <dsp:sp modelId="{C79DC088-21A8-4416-A1E2-CAD057A1249C}">
      <dsp:nvSpPr>
        <dsp:cNvPr id="0" name=""/>
        <dsp:cNvSpPr/>
      </dsp:nvSpPr>
      <dsp:spPr>
        <a:xfrm rot="5400000">
          <a:off x="1759930" y="3646395"/>
          <a:ext cx="568451" cy="444602"/>
        </a:xfrm>
        <a:prstGeom prst="triangle">
          <a:avLst/>
        </a:prstGeom>
        <a:solidFill>
          <a:schemeClr val="accent3">
            <a:shade val="90000"/>
            <a:hueOff val="-74266"/>
            <a:satOff val="-5649"/>
            <a:lumOff val="102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034AA-786C-4A7E-A85C-47F6314C2566}">
      <dsp:nvSpPr>
        <dsp:cNvPr id="0" name=""/>
        <dsp:cNvSpPr/>
      </dsp:nvSpPr>
      <dsp:spPr>
        <a:xfrm>
          <a:off x="2708030" y="3327042"/>
          <a:ext cx="1083306" cy="1083306"/>
        </a:xfrm>
        <a:prstGeom prst="ellipse">
          <a:avLst/>
        </a:prstGeom>
        <a:solidFill>
          <a:schemeClr val="accent3">
            <a:shade val="50000"/>
            <a:hueOff val="-129293"/>
            <a:satOff val="-10572"/>
            <a:lumOff val="211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Лучший ИБЦ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6676" y="3485688"/>
        <a:ext cx="766014" cy="766014"/>
      </dsp:txXfrm>
    </dsp:sp>
    <dsp:sp modelId="{02B621AE-6214-4701-B374-08F45DBF6DC4}">
      <dsp:nvSpPr>
        <dsp:cNvPr id="0" name=""/>
        <dsp:cNvSpPr/>
      </dsp:nvSpPr>
      <dsp:spPr>
        <a:xfrm>
          <a:off x="2965457" y="2537512"/>
          <a:ext cx="568451" cy="444602"/>
        </a:xfrm>
        <a:prstGeom prst="triangle">
          <a:avLst/>
        </a:prstGeom>
        <a:solidFill>
          <a:schemeClr val="accent3">
            <a:shade val="90000"/>
            <a:hueOff val="-148531"/>
            <a:satOff val="-11298"/>
            <a:lumOff val="205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06DA8-48F0-489C-8C79-9BF5A2D9622E}">
      <dsp:nvSpPr>
        <dsp:cNvPr id="0" name=""/>
        <dsp:cNvSpPr/>
      </dsp:nvSpPr>
      <dsp:spPr>
        <a:xfrm>
          <a:off x="2708030" y="1134443"/>
          <a:ext cx="1083306" cy="1083306"/>
        </a:xfrm>
        <a:prstGeom prst="ellipse">
          <a:avLst/>
        </a:prstGeom>
        <a:solidFill>
          <a:schemeClr val="accent3">
            <a:shade val="50000"/>
            <a:hueOff val="-193940"/>
            <a:satOff val="-15858"/>
            <a:lumOff val="317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Лучший педагог-библиотекарь</a:t>
          </a:r>
          <a:endParaRPr lang="ru-RU" sz="1500" kern="1200" dirty="0"/>
        </a:p>
      </dsp:txBody>
      <dsp:txXfrm>
        <a:off x="2866676" y="1293089"/>
        <a:ext cx="766014" cy="766014"/>
      </dsp:txXfrm>
    </dsp:sp>
    <dsp:sp modelId="{EA03102A-542A-4662-AA93-6D5E4807EFAA}">
      <dsp:nvSpPr>
        <dsp:cNvPr id="0" name=""/>
        <dsp:cNvSpPr/>
      </dsp:nvSpPr>
      <dsp:spPr>
        <a:xfrm rot="16200000">
          <a:off x="4196151" y="1453795"/>
          <a:ext cx="568451" cy="444602"/>
        </a:xfrm>
        <a:prstGeom prst="triangle">
          <a:avLst/>
        </a:prstGeom>
        <a:solidFill>
          <a:schemeClr val="accent3">
            <a:shade val="90000"/>
            <a:hueOff val="-222797"/>
            <a:satOff val="-16947"/>
            <a:lumOff val="308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0F477-24DF-4AA1-8D85-31ACF9537A3B}">
      <dsp:nvSpPr>
        <dsp:cNvPr id="0" name=""/>
        <dsp:cNvSpPr/>
      </dsp:nvSpPr>
      <dsp:spPr>
        <a:xfrm>
          <a:off x="5144252" y="1134443"/>
          <a:ext cx="1083306" cy="1083306"/>
        </a:xfrm>
        <a:prstGeom prst="ellipse">
          <a:avLst/>
        </a:prstGeom>
        <a:solidFill>
          <a:schemeClr val="accent3">
            <a:shade val="50000"/>
            <a:hueOff val="-258587"/>
            <a:satOff val="-21144"/>
            <a:lumOff val="423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Акции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2898" y="1293089"/>
        <a:ext cx="766014" cy="766014"/>
      </dsp:txXfrm>
    </dsp:sp>
    <dsp:sp modelId="{657A3147-18AF-47A9-BFED-16445DDFF4F4}">
      <dsp:nvSpPr>
        <dsp:cNvPr id="0" name=""/>
        <dsp:cNvSpPr/>
      </dsp:nvSpPr>
      <dsp:spPr>
        <a:xfrm rot="10800000">
          <a:off x="5401679" y="2562678"/>
          <a:ext cx="568451" cy="444602"/>
        </a:xfrm>
        <a:prstGeom prst="triangle">
          <a:avLst/>
        </a:prstGeom>
        <a:solidFill>
          <a:schemeClr val="accent3">
            <a:shade val="90000"/>
            <a:hueOff val="-297063"/>
            <a:satOff val="-22596"/>
            <a:lumOff val="411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4612A-99DB-468C-8471-695BF7AFE357}">
      <dsp:nvSpPr>
        <dsp:cNvPr id="0" name=""/>
        <dsp:cNvSpPr/>
      </dsp:nvSpPr>
      <dsp:spPr>
        <a:xfrm>
          <a:off x="5144252" y="3327042"/>
          <a:ext cx="1083306" cy="1083306"/>
        </a:xfrm>
        <a:prstGeom prst="ellipse">
          <a:avLst/>
        </a:prstGeom>
        <a:solidFill>
          <a:schemeClr val="accent3">
            <a:shade val="50000"/>
            <a:hueOff val="-258587"/>
            <a:satOff val="-21144"/>
            <a:lumOff val="423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«Где мы в мире побывали?»</a:t>
          </a:r>
          <a:endParaRPr lang="ru-RU" sz="15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2898" y="3485688"/>
        <a:ext cx="766014" cy="766014"/>
      </dsp:txXfrm>
    </dsp:sp>
    <dsp:sp modelId="{8037A900-A7FD-4806-B06D-1C8BF563718C}">
      <dsp:nvSpPr>
        <dsp:cNvPr id="0" name=""/>
        <dsp:cNvSpPr/>
      </dsp:nvSpPr>
      <dsp:spPr>
        <a:xfrm rot="5400000">
          <a:off x="6632373" y="3646395"/>
          <a:ext cx="568451" cy="444602"/>
        </a:xfrm>
        <a:prstGeom prst="triangle">
          <a:avLst/>
        </a:prstGeom>
        <a:solidFill>
          <a:schemeClr val="accent3">
            <a:shade val="90000"/>
            <a:hueOff val="-222797"/>
            <a:satOff val="-16947"/>
            <a:lumOff val="308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D8B28-AC71-4508-A189-E29B1CF29730}">
      <dsp:nvSpPr>
        <dsp:cNvPr id="0" name=""/>
        <dsp:cNvSpPr/>
      </dsp:nvSpPr>
      <dsp:spPr>
        <a:xfrm>
          <a:off x="7580473" y="3327042"/>
          <a:ext cx="1083306" cy="1083306"/>
        </a:xfrm>
        <a:prstGeom prst="ellipse">
          <a:avLst/>
        </a:prstGeom>
        <a:solidFill>
          <a:schemeClr val="accent3">
            <a:shade val="50000"/>
            <a:hueOff val="-193940"/>
            <a:satOff val="-15858"/>
            <a:lumOff val="317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«Книга из добрых рук»</a:t>
          </a:r>
          <a:endParaRPr lang="ru-RU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39119" y="3485688"/>
        <a:ext cx="766014" cy="766014"/>
      </dsp:txXfrm>
    </dsp:sp>
    <dsp:sp modelId="{D675D8C7-6252-44D6-BAFD-8075893927F5}">
      <dsp:nvSpPr>
        <dsp:cNvPr id="0" name=""/>
        <dsp:cNvSpPr/>
      </dsp:nvSpPr>
      <dsp:spPr>
        <a:xfrm>
          <a:off x="7837901" y="2537512"/>
          <a:ext cx="568451" cy="444602"/>
        </a:xfrm>
        <a:prstGeom prst="triangle">
          <a:avLst/>
        </a:prstGeom>
        <a:solidFill>
          <a:schemeClr val="accent3">
            <a:shade val="90000"/>
            <a:hueOff val="-148531"/>
            <a:satOff val="-11298"/>
            <a:lumOff val="205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7FB7A-AC0B-4F92-89FE-AF65DB5A518C}">
      <dsp:nvSpPr>
        <dsp:cNvPr id="0" name=""/>
        <dsp:cNvSpPr/>
      </dsp:nvSpPr>
      <dsp:spPr>
        <a:xfrm>
          <a:off x="7580473" y="1134443"/>
          <a:ext cx="1083306" cy="1083306"/>
        </a:xfrm>
        <a:prstGeom prst="ellipse">
          <a:avLst/>
        </a:prstGeom>
        <a:solidFill>
          <a:schemeClr val="accent3">
            <a:shade val="50000"/>
            <a:hueOff val="-129293"/>
            <a:satOff val="-10572"/>
            <a:lumOff val="211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Коллекивный</a:t>
          </a:r>
          <a:r>
            <a:rPr lang="ru-RU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проект</a:t>
          </a:r>
          <a:endParaRPr lang="ru-RU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39119" y="1293089"/>
        <a:ext cx="766014" cy="766014"/>
      </dsp:txXfrm>
    </dsp:sp>
    <dsp:sp modelId="{84668A70-0E40-4D1F-92DA-737F74C9B6A7}">
      <dsp:nvSpPr>
        <dsp:cNvPr id="0" name=""/>
        <dsp:cNvSpPr/>
      </dsp:nvSpPr>
      <dsp:spPr>
        <a:xfrm rot="5400000">
          <a:off x="8933384" y="1453795"/>
          <a:ext cx="568451" cy="444602"/>
        </a:xfrm>
        <a:prstGeom prst="triangle">
          <a:avLst/>
        </a:prstGeom>
        <a:solidFill>
          <a:schemeClr val="accent3">
            <a:shade val="90000"/>
            <a:hueOff val="-74266"/>
            <a:satOff val="-5649"/>
            <a:lumOff val="102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9B180-408F-47D6-9757-A190196C4434}">
      <dsp:nvSpPr>
        <dsp:cNvPr id="0" name=""/>
        <dsp:cNvSpPr/>
      </dsp:nvSpPr>
      <dsp:spPr>
        <a:xfrm>
          <a:off x="9746275" y="864022"/>
          <a:ext cx="1624147" cy="1624147"/>
        </a:xfrm>
        <a:prstGeom prst="ellipse">
          <a:avLst/>
        </a:prstGeom>
        <a:solidFill>
          <a:schemeClr val="accent3">
            <a:shade val="50000"/>
            <a:hueOff val="-64647"/>
            <a:satOff val="-5286"/>
            <a:lumOff val="105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Межрегиональная    конференция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84126" y="1101873"/>
        <a:ext cx="1148445" cy="1148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97D19-430B-44A2-8253-F845D4680939}">
      <dsp:nvSpPr>
        <dsp:cNvPr id="0" name=""/>
        <dsp:cNvSpPr/>
      </dsp:nvSpPr>
      <dsp:spPr>
        <a:xfrm>
          <a:off x="35774" y="107800"/>
          <a:ext cx="11945733" cy="17397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7618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«Новой школе – новые стандарты»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5774" y="542738"/>
        <a:ext cx="11510795" cy="869877"/>
      </dsp:txXfrm>
    </dsp:sp>
    <dsp:sp modelId="{D2519C5E-49EA-431C-B4BC-5E5D0C6A8720}">
      <dsp:nvSpPr>
        <dsp:cNvPr id="0" name=""/>
        <dsp:cNvSpPr/>
      </dsp:nvSpPr>
      <dsp:spPr>
        <a:xfrm>
          <a:off x="59266" y="1226818"/>
          <a:ext cx="3683811" cy="3830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Номинации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ru-R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«Рабочие программы курсов внеурочной деятельности, реализуемых на основе ресурсов школьных информационно-библиотечных центров»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«Лучшие практики по развитию читательской компетентности обучающихся с использованием контента электронных библиотек на основе ресурсов школьных информационно-библиотечных центров»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конкурсных работ из 11 муниципалитетов области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266" y="1226818"/>
        <a:ext cx="3683811" cy="3830892"/>
      </dsp:txXfrm>
    </dsp:sp>
    <dsp:sp modelId="{7C94196A-B247-4F76-B435-9B1ACACE2655}">
      <dsp:nvSpPr>
        <dsp:cNvPr id="0" name=""/>
        <dsp:cNvSpPr/>
      </dsp:nvSpPr>
      <dsp:spPr>
        <a:xfrm>
          <a:off x="3715060" y="687718"/>
          <a:ext cx="8266447" cy="17397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-502427"/>
            <a:satOff val="-13803"/>
            <a:lumOff val="317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7618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«Лучший информационно-библиотечный центр Челябинской области»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715060" y="1122656"/>
        <a:ext cx="7831509" cy="869877"/>
      </dsp:txXfrm>
    </dsp:sp>
    <dsp:sp modelId="{D4BB0266-314C-4420-8616-6AB06DCFDADB}">
      <dsp:nvSpPr>
        <dsp:cNvPr id="0" name=""/>
        <dsp:cNvSpPr/>
      </dsp:nvSpPr>
      <dsp:spPr>
        <a:xfrm>
          <a:off x="3715060" y="2029320"/>
          <a:ext cx="3679285" cy="33514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Номинации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«Информационно-библиотечный центр: проекты и модели»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«Современная школьная библиотека: формирование инфраструктуры чтения»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Идёт прием конкурсных документов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15060" y="2029320"/>
        <a:ext cx="3679285" cy="3351406"/>
      </dsp:txXfrm>
    </dsp:sp>
    <dsp:sp modelId="{341862D1-98AC-41AA-B67F-B426E1F5CA21}">
      <dsp:nvSpPr>
        <dsp:cNvPr id="0" name=""/>
        <dsp:cNvSpPr/>
      </dsp:nvSpPr>
      <dsp:spPr>
        <a:xfrm>
          <a:off x="7394345" y="1267636"/>
          <a:ext cx="4587161" cy="17397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-502427"/>
            <a:satOff val="-13803"/>
            <a:lumOff val="317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7618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«Лучший педагог-библиотекарь Челябинской области – 2020»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94345" y="1702574"/>
        <a:ext cx="4152223" cy="869877"/>
      </dsp:txXfrm>
    </dsp:sp>
    <dsp:sp modelId="{80A07A8B-7255-4CF1-AB60-5991A9158A3B}">
      <dsp:nvSpPr>
        <dsp:cNvPr id="0" name=""/>
        <dsp:cNvSpPr/>
      </dsp:nvSpPr>
      <dsp:spPr>
        <a:xfrm>
          <a:off x="7394345" y="2609238"/>
          <a:ext cx="3679285" cy="33023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Номинации: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«Навигатор (проводник) в мире чтения»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«Модератор библиотечного пространства»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«Куратор цифровой среды»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 участника из 19 муниципалитетов области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94345" y="2609238"/>
        <a:ext cx="3679285" cy="3302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2F3-0824-453C-B4C9-2F4C71259DE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E6C3-9D96-4E71-9039-C905A2F0908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27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2F3-0824-453C-B4C9-2F4C71259DE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E6C3-9D96-4E71-9039-C905A2F09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0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2F3-0824-453C-B4C9-2F4C71259DE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E6C3-9D96-4E71-9039-C905A2F09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0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2F3-0824-453C-B4C9-2F4C71259DE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E6C3-9D96-4E71-9039-C905A2F09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6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2F3-0824-453C-B4C9-2F4C71259DE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E6C3-9D96-4E71-9039-C905A2F0908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71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2F3-0824-453C-B4C9-2F4C71259DE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E6C3-9D96-4E71-9039-C905A2F09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33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2F3-0824-453C-B4C9-2F4C71259DE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E6C3-9D96-4E71-9039-C905A2F09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1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2F3-0824-453C-B4C9-2F4C71259DE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E6C3-9D96-4E71-9039-C905A2F09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5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2F3-0824-453C-B4C9-2F4C71259DE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E6C3-9D96-4E71-9039-C905A2F09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1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8FBA2F3-0824-453C-B4C9-2F4C71259DE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72E6C3-9D96-4E71-9039-C905A2F09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5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2F3-0824-453C-B4C9-2F4C71259DE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2E6C3-9D96-4E71-9039-C905A2F09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0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8FBA2F3-0824-453C-B4C9-2F4C71259DEA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72E6C3-9D96-4E71-9039-C905A2F0908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23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schlibrary7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pk74.ru/news/regionalnaya-konferentsiya-missiya-shkolnykh-informatsionno-bibliotechnykh-tsentrov-v-obespechenii-sovremennogo-kachestva-obrazovaniy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imc2019@yandex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Навстречу Международному месячнику школьных библиотекарей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4404852"/>
            <a:ext cx="9144000" cy="115774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Челябинская область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3858" y="4572000"/>
            <a:ext cx="4444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Качева Е.В.,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регионального отделения РШБА в Челябинской области,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заведующий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региональным информационно-методическим центром ГБУ ДПО ЧИППКРО,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к.п.н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696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128650"/>
              </p:ext>
            </p:extLst>
          </p:nvPr>
        </p:nvGraphicFramePr>
        <p:xfrm>
          <a:off x="365760" y="290945"/>
          <a:ext cx="11371811" cy="5544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168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75" y="-18860"/>
            <a:ext cx="10515600" cy="8339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профессиональное сообщество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794" y="4155461"/>
            <a:ext cx="11680722" cy="2186345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344 участника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библиотечные и педагогические работники, администрация общеобразовательных организаций Челябинской области; представители региональных отделений РШБА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Обсуждения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профессиональных вопросов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Трансляция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межрегиональной конференции и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общественная экспертиза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региональных инновационных площадок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8710" t="16331" r="861" b="38939"/>
          <a:stretch/>
        </p:blipFill>
        <p:spPr>
          <a:xfrm>
            <a:off x="932501" y="728209"/>
            <a:ext cx="9603600" cy="3004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5709" y="3786129"/>
            <a:ext cx="514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www.facebook.com/groups/schlibrary74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27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760" y="0"/>
            <a:ext cx="10515600" cy="774957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938206"/>
              </p:ext>
            </p:extLst>
          </p:nvPr>
        </p:nvGraphicFramePr>
        <p:xfrm>
          <a:off x="108155" y="639098"/>
          <a:ext cx="12015019" cy="6019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41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17" y="709391"/>
            <a:ext cx="11788876" cy="11685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Межрегиональная конференция «Миссия школьных информационно-библиотечных центров в обеспечении современного качества образования»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18" y="1877962"/>
            <a:ext cx="11788876" cy="4454012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– 25 октября 2020г. –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цифровое погружение «Трансформация деятельности библиотеки: матрица возможностей для образования» (сайт конференции)</a:t>
            </a:r>
          </a:p>
          <a:p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– 23 октября 2020г. –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программа конференции (видеотрансляция)</a:t>
            </a:r>
          </a:p>
          <a:p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Сборник материалов конференции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«Миссия школьных информационно-библиотечных центров в обеспечении современного качества образования» (электронный формат)</a:t>
            </a:r>
          </a:p>
          <a:p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открыта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https://ipk74.ru/news/regionalnaya-konferentsiya-missiya-shkolnykh-informatsionno-bibliotechnykh-tsentrov-v-obespechenii-sovremennogo-kachestva-obrazovaniya/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007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000" t="16129" r="23763" b="9701"/>
          <a:stretch/>
        </p:blipFill>
        <p:spPr>
          <a:xfrm>
            <a:off x="1219200" y="36264"/>
            <a:ext cx="10019071" cy="63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4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188720"/>
            <a:ext cx="10058400" cy="4680374"/>
          </a:xfrm>
        </p:spPr>
        <p:txBody>
          <a:bodyPr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Качева Елена Валерьевна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информационно-методический центр ГБУ ДПО ЧИППКРО,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rimc2019@yandex.ru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(351) 264-01-28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788968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453</TotalTime>
  <Words>313</Words>
  <Application>Microsoft Office PowerPoint</Application>
  <PresentationFormat>Широкоэкранный</PresentationFormat>
  <Paragraphs>55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Ретро</vt:lpstr>
      <vt:lpstr>Навстречу Международному месячнику школьных библиотекарей</vt:lpstr>
      <vt:lpstr>Презентация PowerPoint</vt:lpstr>
      <vt:lpstr>Сетевое профессиональное сообщество</vt:lpstr>
      <vt:lpstr>Конкурсы</vt:lpstr>
      <vt:lpstr>Межрегиональная конференция «Миссия школьных информационно-библиотечных центров в обеспечении современного качества образования»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Навстречу Международному месячнику школьных библиотекарей</dc:title>
  <dc:creator>Елена Валерьевна Качева</dc:creator>
  <cp:lastModifiedBy>Елена Валерьевна Качева</cp:lastModifiedBy>
  <cp:revision>14</cp:revision>
  <cp:lastPrinted>2020-09-30T12:08:41Z</cp:lastPrinted>
  <dcterms:created xsi:type="dcterms:W3CDTF">2020-09-30T05:01:13Z</dcterms:created>
  <dcterms:modified xsi:type="dcterms:W3CDTF">2020-10-01T06:50:41Z</dcterms:modified>
</cp:coreProperties>
</file>