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63" r:id="rId6"/>
    <p:sldId id="259" r:id="rId7"/>
    <p:sldId id="264" r:id="rId8"/>
    <p:sldId id="260" r:id="rId9"/>
    <p:sldId id="261" r:id="rId10"/>
    <p:sldId id="267" r:id="rId11"/>
    <p:sldId id="269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ribul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568952" cy="38884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Навстречу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Международному </a:t>
            </a:r>
            <a:r>
              <a:rPr lang="ru-RU" b="1" dirty="0">
                <a:solidFill>
                  <a:srgbClr val="0070C0"/>
                </a:solidFill>
              </a:rPr>
              <a:t>месячнику школьных библиотек – 2020: новые проекты по продвижению книги и чтения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239400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D:\ДОКУМЕНТЫ Д\РШБА\2020\ресурс Читающая школ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04" y="-266700"/>
            <a:ext cx="984885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6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6" y="8462"/>
            <a:ext cx="9280866" cy="68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5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Региональные мероприятия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Курской области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Межрегиональный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фестиваль «Курск книжный»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Областной конкурс библиотечных исследовательских проектов им. Н.А. Рубакина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Областной конкурс «Лучшая школьная библиотека года»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Региональная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библиотечная акция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 75-летию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Победы в ВОВ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«Оживим страницы Книги памяти»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Региональный читательский конкурс «Читательский чемпионат»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Региональный проект «Читающая мама»</a:t>
            </a:r>
          </a:p>
        </p:txBody>
      </p:sp>
    </p:spTree>
    <p:extLst>
      <p:ext uri="{BB962C8B-B14F-4D97-AF65-F5344CB8AC3E}">
        <p14:creationId xmlns:p14="http://schemas.microsoft.com/office/powerpoint/2010/main" val="224539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42493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dirty="0" smtClean="0"/>
              <a:t>И.В</a:t>
            </a:r>
            <a:r>
              <a:rPr lang="ru-RU" dirty="0"/>
              <a:t>. Булавкина</a:t>
            </a:r>
            <a:r>
              <a:rPr lang="ru-RU" dirty="0" smtClean="0"/>
              <a:t>,                                                       </a:t>
            </a:r>
            <a:endParaRPr lang="en-US" dirty="0" smtClean="0"/>
          </a:p>
          <a:p>
            <a:pPr marL="0" indent="0" algn="r">
              <a:buNone/>
            </a:pPr>
            <a:r>
              <a:rPr lang="ru-RU" dirty="0" smtClean="0"/>
              <a:t>ст</a:t>
            </a:r>
            <a:r>
              <a:rPr lang="ru-RU" dirty="0"/>
              <a:t>. преподаватель ОГБУ ДПО КИРО; </a:t>
            </a:r>
          </a:p>
          <a:p>
            <a:pPr marL="0" indent="0" algn="r">
              <a:buNone/>
            </a:pPr>
            <a:r>
              <a:rPr lang="ru-RU" dirty="0"/>
              <a:t>член Стратег-комитета </a:t>
            </a:r>
            <a:r>
              <a:rPr lang="ru-RU" dirty="0" smtClean="0"/>
              <a:t>РШБА</a:t>
            </a:r>
          </a:p>
          <a:p>
            <a:pPr marL="0" indent="0" algn="r"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iribul@mail.ru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7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46077"/>
            <a:ext cx="4608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«Добрые люди не знают, сколько времени и усилий стоило иному, чтобы научиться читать. 	Я потратил на это восемьдесят лет и ещё сейчас не могу сказать, что достиг цели».</a:t>
            </a:r>
          </a:p>
        </p:txBody>
      </p:sp>
      <p:pic>
        <p:nvPicPr>
          <p:cNvPr id="7170" name="Picture 2" descr="https://proza.ru/pics/2019/12/20/1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83328" cy="50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473528"/>
            <a:ext cx="34553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/>
              <a:t>Иоганн </a:t>
            </a:r>
            <a:r>
              <a:rPr lang="ru-RU" sz="2000" b="1" dirty="0"/>
              <a:t>Вольфганг фон Гёте </a:t>
            </a:r>
            <a:r>
              <a:rPr lang="ru-RU" sz="2000" dirty="0"/>
              <a:t>(28.8.1749 – 22.3.1832)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91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692696"/>
            <a:ext cx="3816424" cy="54334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Урочная деятельность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Внеурочная деятельность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Семейное чтение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Самоорганизация обучающихся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Пространство свободного чтения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D:\ДОКУМЕНТЫ Д\РШБА\2020\ресурс Читающая школа\5 шаг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4"/>
            <a:ext cx="5114925" cy="6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9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162"/>
            <a:ext cx="8856984" cy="31149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https://biblioschool.ru/index.php?page=read_school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5" y="332656"/>
            <a:ext cx="1138155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2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0"/>
            <a:ext cx="13537504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0" y="3895725"/>
            <a:ext cx="83343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54" y="0"/>
            <a:ext cx="2171700" cy="72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7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ДОКУМЕНТЫ Д\РШБА\2020\ресурс Читающая школ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3529"/>
            <a:ext cx="9628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6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ДОКУМЕНТЫ Д\РШБА\2020\ресурс Читающая школ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2" y="0"/>
            <a:ext cx="91654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6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502"/>
            <a:ext cx="9886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12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287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98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Навстречу  Международному месячнику школьных библиотек – 2020: новые проекты по продвижению книги и чтения в школе</vt:lpstr>
      <vt:lpstr>Презентация PowerPoint</vt:lpstr>
      <vt:lpstr>Презентация PowerPoint</vt:lpstr>
      <vt:lpstr>https://biblioschool.ru/index.php?page=read_school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Региональные мероприятия  в Курской области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жжж</cp:lastModifiedBy>
  <cp:revision>44</cp:revision>
  <dcterms:created xsi:type="dcterms:W3CDTF">2020-09-30T10:36:18Z</dcterms:created>
  <dcterms:modified xsi:type="dcterms:W3CDTF">2020-10-01T08:13:56Z</dcterms:modified>
</cp:coreProperties>
</file>