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2"/>
  </p:notesMasterIdLst>
  <p:sldIdLst>
    <p:sldId id="257" r:id="rId2"/>
    <p:sldId id="274" r:id="rId3"/>
    <p:sldId id="256" r:id="rId4"/>
    <p:sldId id="258" r:id="rId5"/>
    <p:sldId id="275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2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32:36.8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19029 6265 0,'21'0'109,"0"0"-109,43 0 16,-43 0-1,42 0-15,1 0 16,-22 0-1,22 0 1,-1 0 0,22 0-1,-22 0 1,64 0 0,-42 0-1,63 0 1,-84 0-1,-1 0-15,1 0 16,-1 0-16,-42 0 16,0 0-1,106 0 1,-63 0 0,-1 0-16,1 0 31,-1 0-31,-20 0 15,-1 0 1,43 0 0,-43 0-1,43 0 1,21 0 0,-43 0-1,22 0 1,-43 0-1,43 0 1,-1 0 0,-20 0 15,21 0-15,-22 0-1,22 0 1,-22 0-1,1 0-15,-43 0 16,42 0-16,1 0 16,-1 0-1,64 0 1,-105 0 0,20 0-16,0 0 15,1 0-15,20 0 16,-42 0-1,106 0 1,-84 0 15,20 0-15,22 0 0,-22 0-1,1 0 1,-22 0-1,43 0 1,-1 0 0,-62 0-1,105 0 1,-64 0 0,1 0-1,41 0 1,-83 0-1,41 0 1,1 0 0,20 0 15,-20 0-15,-43 0-16,42 0 15,-20 0-15,-1 0 16,22 0-1,63 0 1,-64 0 0,64 0-1,-21 0 1,-43 0 0,22 0-1,-43 0 1,64 0 15,21 0-15,-84 0-1,84 0 1,-64 0 0,64 0-1,21 0 1,-84 0-1,20 0 1,-20 0 0,42 0-1,0 0 1,-85 0 0,63 0-1,-20 0 1,84 0-1,-63 0 1,-43 0-16,22 0 16,-1 0-16,1 0 31,-1 0-15,43 0-1,-43 0 1,43 0-1,-21 0 1,-22 0 0,22 0-1,-21 0 1,84 0 0,0 0-1,-85 0 1,64 0 15,-63 0-15,42 0-1,42 0 1,-85 0 0,22 0-1,-21 0 1,20 0-1,-41 0 1,41 0-16,-41 0 16,41 0-16,-63 0 15,22 0 1,63 0 0,-43 0-1,1 0-15,-43 0 16,21 0-1,-21 0 1,22 0 0,-22 0 15,21 0-15,0 0-1,-20 0 1,20 0-1,-21 0 1,0 0 0,0 0 31,1 0-47,20 0 31,-21 0-31,0 0 31,0 0-15,1 0-1,-1 0 1,0 0 0,0 0-1,0 0 1,22 0 31</inkml:trace>
  <inkml:trace contextRef="#ctx0" brushRef="#br0" timeOffset="3477.1761">14859 7133 0,'42'0'47,"-21"0"-15,22 0-32,-1 0 15,0 0 1,64 0-1,-42 0 1,63 0 0,0 0-1,-64 0 1,107 0 0,-86 0-1,86 0 1,-107 0-1,64 0-15,-85 0 32,22 0-32,-22 0 15,43 0 1,42 0 0,-85 0-1,22 0-15,-1 0 16,1 0-16,-22 0 15,22 0 1,63 0 0,-106 0-1,85 0 1,21 0 0,-106 0-1,85 0 1,-64 0-1,21 0 1,-20 0 0,-1 0-1,0 0 17,-20 0-17,-1 0 1,-42 0 437,-1 0-359,-20 0-63,21 0 0,-21 0 329,20 0-345,-20 0 1,21 0 15,-21 0 16</inkml:trace>
  <inkml:trace contextRef="#ctx0" brushRef="#br0" timeOffset="13645.3585">14817 7916 0,'21'0'62,"0"0"-46,42 22 0,-41-22-1,20 0 1,43 0-1,-1 0 1,-20 0-16,63 0 16,-43 0 15,86 0-15,-43 0-1,-106 0 1,127 0-1,-84 0 1,41 0 15,-20 0-15,-21 0-16,20 0 16,-20 0-16,20 0 15,1 0-15,106 0 16,-107 0 15,22 0-31,-21 0 16,42 0-16,-43 0 15,1 0 1,84 0-16,-20 0 16,-44 0 15,44 0-16,-65 0 1,128 0 15,-149 0-31,86 0 16,-44 0 15,-41 0-15,84 0-1,-106 0 1,107 0-16,-1 0 31,-85 0-15,64 0 0,-42 0-1,63 0 1,-63 0-1,-1 0-15,43 0 16,-63 0 0,21 0-1,-22 0 1,43 0 0,-43 0-1,86 0-15,-1 0 16,-106 0 15,85 0-15,-63 0-1,63 0 1,42 0 0,-84 0-1,84 0 1,-106 0 15,170 0-15,0 0-1,-148 0-15,105 0 16,-84 0 0,106 0 15,-85 0-16,-21 0-15,21 0 16,-43 0-16,1 0 0,21 0 16,84 0-1,-126 0 17,20 0-32,-41 0 15,-1 0-15,22 0 16,20 0-1,64 0 1,-84 0 0,63 0 15,0 0-15,-42 0-1,-1 0-15,-20 0 16,63-22-1,0 1 17,-64 21-17,85 0 1,-42 0-16,0 0 16,-21 0 15,-43 0-16,22 0 1,-22 0 15,43 0-31,-43 0 16,-21 0-16,21 0 31,-20 0-31,41 0 16,1 0-1,-1-21 1,-42 21-16,64-21 16,-43 21 15,-21 0-15,1 0 30,-1 0-46,0 0 16,0 0 15,0 0-15,0 0 0,1 0 202,-1 0-186,0 0-1,21 0-31,-21 0 31,1 0-31,-1 0 31</inkml:trace>
  <inkml:trace contextRef="#ctx0" brushRef="#br0" timeOffset="61015.2184">3450 7133 0,'21'0'47,"64"0"-32,0 21 1,-1-21-16,1 43 16,0-43 15,147 0-16,65 0 1,-191 0 0,169 0-1,-127 0 1,148 0 0,-42 0-1,-148 0 1,127 0-1,-85 0 1,43 0 0,-64 0-1,-64 0-15,22 0 16,-64 0-16,42 0 16,1 0-1,42 0 1,-43 0-1,22 21-15,-22-21 32,43 0-32,-21 0 15,-22 0 1,43 0 0,-42 0-1,42 0 1,-1 0-1,-62 0 1,84 0 0,-106 0-1,106 0 1,-106 0 0,43 0-16,-1 0 31,-21 0-31,1 0 15,-22 0 1,106 0 0,-42 0-1,-64 0 1,42 0 0,1 0-1,-1 0 1,1 0-1,-43 0-15,21 0 16,1 0-16,20 0 16,-21 0 15,-20 0-15,41 0-1,-42 0 1,22 0-1,-22 0 1,21 0 0,-21 0-1,22 0 1,-22 0 0,21 0-1,-21 0 16,22 0-15,-22 0 15,21 0-15,-21 0 31,0 0-16,1 0-15,-1 0 62,0 0 94,0 0-141,0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47:20.5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3196 5165 0,'21'0'94,"22"0"-94,-22 0 15,42 0 1,-20 0 0,105 21-1,-21 0 1,-85-21-16,22 21 15,20-21-15,22 0 16,0 0 0,169 0-1,-211 0 1,41 0-16,22 0 31,22 0-31,-22 0 16,-43 0-1,107 0 1,-85 43 0,21-43-1,0 0 1,-43 0 0,43 0-1,-63 0 1,42 0-1,42 0 1,-85 0 15,107 0-15,-128 0 0,106 0-1,-63 0 1,-1 0-16,-20 0 15,21 0-15,-22 0 16,-42 0 0,127 0-1,-84 0 1,-22 0-16,22 0 16,-1 0-16,-42 0 15,43 0 1,-1 0-1,-20 0 1,63 0 0,-1 0-1,-41 0 1,21 0 15,-22 0-15,22 0-1,42 0 1,-85 0 0,106 0-1,-84 0 1,63 0 0,-21 0-1,-64 0 1,21 0-1,1 0 1,21 0 15,-43 0-15,-21 0-16,21 0 16,1 0-16,-1 0 15,-21 0 1,43 0-1,-22 0 1,22 0 0,20 21-1,-63-21 1,85 0 0,-63 0-1,41 0 1,1 0-1,-43 0 1,64 0 0,-42 0-1,84 0 1,-21 0 15,-64 0-15,22 0-1,-22 0 1,64 0 0,-84 0-1,41 0-15,-20 0 16,-1 0-16,1 0 16,-22 0-1,85 0 1,-63 0-1,20 0 1,22 0 15,-63 0-15,41 0 0,-63 0-1,85 0 1,0 0-1,-85 0 1,43 0 0,-22 0-1,22 0 1,-1 0 0,-21 0-1,1 0 1,-22 0-1,21-21 1,1 21 0,-1 0-16,-21 0 15,0 0 1,0 0 15,22-22-15,-22 22-1,0 0 1,21 0 0,-20 0-1,-1 0 1,0 0 0,0 0-1,0 0 1</inkml:trace>
  <inkml:trace contextRef="#ctx0" brushRef="#br0" timeOffset="1668.0346">5927 6138 0,'21'0'78,"42"0"-47,-20 0-31,-22 0 16,42 0 0,1 0-1,63 0 1,-43 0-1,-20 0-15,21 0 32,-1 0-32,22 0 15,-42 0 1,41 0 0,-41 0-1,-1 0-15,22 0 31,-43 0-15,-20 0 0,20 0-1,43 0 1,-22 0-16,-42 0 31,22 0-15,-22 0-1,0 0 1,0 0 15,0 0-15,22 0 0,-22 0-1,21 0 1,-21 0-1,43 0-15,-43 0 16</inkml:trace>
  <inkml:trace contextRef="#ctx0" brushRef="#br0" timeOffset="2932.084">3238 6922 0,'22'0'62,"-1"0"-62,21 0 16,-21 0-1,43 0-15,-1 0 16,64 0 0,-42 0-1,84 0 1,-21 0-1,-63 0 17,127 0-17,-128 0 1,65 0 0,-1 0-1,-85 0 1,43 0-1,-42 0 17,63 0-17,-85 0 1,0 0-16,1 0 16,20 0-16,-42 0 15,22 0 1,20 0-1,-42 0 1,0 0-16,1 0 16,-1 0-16</inkml:trace>
  <inkml:trace contextRef="#ctx0" brushRef="#br0" timeOffset="16846.589">17865 5207 0,'21'0'157,"21"0"-142,0 0-15,22 0 16,-1 0 0,1 0-1,84 0 1,-106 0-1,64 0 1,-21 0 0,63 0-1,21 0 1,-126 0 0,84 0-1,-64 0 1,22 0-1,0 0 1,-64 0 0,106 0-1,-64 0 17,22 0-17,0 0 1,-64 0-1,106 0 1,-106 0 0,106 0-1,-64 0 1,43 0 0,0 0-1,-42 0 1,63 0-1,-85 0 17,64 0-17,0 0 1,-43 0 0,43 0-1,-43 0 1,22 0-1,21-21 1,-85 21 0,64-21-1,-64 21 1,106 0 0,-64 0-1,1 0 1,21 0-1,-43 0 1,21 0 0,1 0-1,21 0 17,-1 0-17,-41 0 1,62 0-1,-62 0 1,41 0 0,22 0-1,-63 0 1,41 0 0,-20 0-1,42 0 1,-22 0-1,-41 0 17,62 0-17,-62 0 1,41 0 0,-20 0-1,-43 0 1,43 0-1,-22 0 1,0 0 0,1 0-1,-1 0 1,43 0 0,-64 0-1,42 0 1,-20 0-1,-22 0 1,42 0 0,-42 0-1,1 0 17,-1 0-17,21 0 1,43 0-1,-64 0 1,42 0 0,-41 0-1,41 0 1,-21 0 0,-20 0-1,41 0 1,-21 0-1,1 0 17,-22 0-17,0 0-15,0 0 16,0 0 0,1 0-1,-1 0 16,0 0 1,0 0-1</inkml:trace>
  <inkml:trace contextRef="#ctx0" brushRef="#br0" timeOffset="23271.4329">20913 5969 0,'21'0'109,"21"0"-93,-21 0-16,43 0 16,-22 0-1,0 0 1,64 0-1,-63 0 1,147 0-16,-21 0 31,-84 0-15,63 0 0,-84 0-1,105 0 1,0 0 15,-84 0-15,84-21-1,-105 0 1,63 21 0,-64-43-1,1 43-15,21 0 16,-64 0-16,63 0 15,-41 0 1,63 0 0,-85 0-1,42 0 1,22 0-16,-22 0 31,22 0-15,-21 0-1,-1 0 1,64 0 15,-85 0-15,64 0 0,-42 0-1,63 0 1,-43 0-1,1 0 1,42 0-16,-85 0 31,85 0-15,-63 0 0,-22 0-16,22 0 15,-1 0-15,1 0 31,-22 0-15,106 0 0,-105 0-1,62 0 1,1 0 0,-42 0-1,20 0-15,-41 0 31,63 0-15,21 0 0,-85 0-1,106 22 1,-84-22-16,20 0 31,43 0-15,-84 0-1,84 0 1,-85 0 15,85 0-31,-106 0 32,43 0-32,-1 0 15,-42 0-15,22 0 16,41 0-1,64 21 1,-84 0-16,63-21 31,-21 0-15,-43 0 0,22 0-1,-22 21 16,22-21-31,42 0 32,-106 0-17,43 0 1,-43 0 0,21 0-1,43 0-15,-43 0 31,22 0-15,-43 0 0,0 0-1,21 0 1,-20 0-16,20 0 0,0 0 16,1 0-1,-22 0 1,42 0-1,1 0 1,-22 0 15,43 0-31,-64 0 32,21 0-17,1 0 1,-1 0-1,21 0 1,-41 0-16,20 0 31,-21 0-15,0 0 46,0 0 32</inkml:trace>
  <inkml:trace contextRef="#ctx0" brushRef="#br0" timeOffset="25353.1461">14076 6858 0,'21'0'0,"0"0"16,0 0-1,0 0 1,64 0-1,-21 0 17,-1 0-32,1 0 15,-22 0-15,21 0 16,22 0 0,63 0-1,-63 0-15,0 0 16,-22 0-1,22 0-15,-43 0 16,22 0 0,20 0-1,1 0 1,42-42-16,-42 21 31,-43 21-15,64 0-1,-85 0 1,42 0 15,-20 0-31,-22 0 16,0 0 0,21 0-16,-20 0 15,41 0 1,-42 0-1,0 0 1,1 0 0,-1 0-16,0 0 31,0 0 0,21 0 32,-42-22 30,22 1-61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52:37.4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3154 5313 0,'21'0'140,"0"0"-140,0 0 32,0 0-32,1 0 15,-1 0 1,0 0 15,0 0 0,0 0-31,0 0 32,1 0-32,-1 0 15,0 0 16,21 0-15,-21 0 0,1 0-1,-1 0 1,21 0 0,-21 0-1,22 0 1,-22 0-1,0 0 1,0 0 0,0 0-16,0 0 15,1 0-15,-1 0 32,42 0-17,-42 0 1,22 0-1,-22 0 1,21 0 0,1 0-1,-1 0 1,0 0 0,1 0-1,20 0 1,-42 0-1,64 0 17,-64 0-17,21 0 1,-20 0 0,-1 0-1,21 0 1,-21 0-1,22 0 1,-22 0 0,0 0-16,0 0 15,0 0-15,0 0 16,1 0 0,20 0-1,-21 0 1,43 0-1,-22 0 1,-21 0 0,43 0-1,-43 0 17,42 0-17,1 0 1,-43 0-1,0 0 1,0 0 0,43 0-1,-1 0 1,-42 0 0,22 0-1,-22 0 1,42 0-1,-20 0 17,-22 0-32,21 0 15,-21 0-15,1 0 16,-1 0 0,63 0-1,-62 0 1,62 0-1,-20 0 1,-1 0 0,1 0-1,-1 0 1,22 0 0,-43 0-1,1 0 16,20 0-15,1 0 0,-22 0-1,0 0 1,1 0 0,-1 0-1,-21 0 1,21 0-1,-20 0 1,-1 0-16,0 0 16,21 0-1,-21 0 1,22 0 0,-22 0-1</inkml:trace>
  <inkml:trace contextRef="#ctx0" brushRef="#br0" timeOffset="10729.6647">17801 5249 0,'42'0'219,"1"0"-188,-22 0-31,21 0 16,-21 0-16,22 0 15,-22 0 1,85 0 0,-64 0-1,43 0 16,-64 0-15,21 0-16,1 0 16,-1 0-16,-21 0 15,21 0 1,43 0 0,-64 0-1,22 22-15,-22-22 16,42 0-16,-42 0 15,43 0 1,-1 0 0,1 0-1,21 0 1,-43 0 0,-21 0-1,64 0 1,-64 0-1,42 0 1,1 0 15,-22 0-15,43 0 0,-43 0-1,64 0 1,-85 0-1,0 0-15,43 0 16,-43 0-16,0 0 16,0 0-1,43 0 1,-22 0 0,-21 0-16,1 0 31,-1 0-16,0 0 1,0 0 0,21 0-1,-20 0 17,-1 0-17,0 0 16,21 0 1,-21 0-17,1 0 17,20 0-17,0 0 1,-21 0-1,43 0 1,-1 0 0,-41 0-1,62 0 1,-20 0 0,-43 0-16,21 0 15,22 0-15,-43 0 16,42 0-1,1 0 1,-43 0 15,64 0-31,-22 0 32,-42 0-32,43-43 31,-22 43-16,-21 0 1,64 0 0,-64 0-1,43 0 1,-22 0 0,43 0-1,-22 0 1,-20 0-16,-22 0 15,21 0-15,0 0 16,1 0 0,-22 0-1,42 0 17,-20 0-17,-1 0 1,0 0-1,22 0 1,-22 0 0,1 0-1,41 0 1,-20 0 0,-1 0-1,-42 0 1,43 0-1,-1 0 17,1 0-17,21 0 1,-64 0 0,85 0-1,-43 0 1,-21 0-1,22 0 1,-22 0 0,43 0-1,-64 0 1,43 0-16,-1 0 16,-42 0-1,22 0 1,41 0-1,-63 0 1,64 0 0,-21 0-1,-1 0 17,1 0-17,-43 0 1,42 0-1,22 0 1,-43 0 0,22 0-1,-43 0 1,106 0 0,-21 0-1,-22 0 1,1 0-1,-21 0 17,20 0-17,-20 0 1,-1 0-16,1 0 16,-43 0-16,42 0 15,-20 0 1,63 0-1,-85 0 1,63 0 0,43 0-1,-84 0 1,20 0 0,-20 0-1,62 0 16,-41 0-15,-1 0 0,1 0-1,-1 0 1,22 0 0,0 0-1,-64 0 1,85 0-1,-64 0 1,43 0 0,-22 0-1,-20 0-15,-1 0 16,21 0-16,-20 0 16,20 0-1,64 0 1,-63 0-1,20 0 17,1 0-17,-43 0 1,64 0 0,-85 0-1,85 0 1,-42 0-1,-22 0 1,0 0 0,-20 0-1,41 0 1,-21 0 0,1 0-1,20 0 16,-42 0-15,22 0 0,-1 0-1,0 0-15,1 0 16,-22 0-16,21 0 16,-21 0-1,43 0 1,-22 0-1,1 0 1,-1 0 0,-21 0-1,21 0 1,-20 0 0,20 0-1,21 0 1,-41 0-1,20 0 17,-21 0-17,21 0 1,-20 0 0,20 0-1,-21 0 1,21 0-1,-20 0 1,-1 0 0,0 0-1,0 0 1,0 0 0,0 0-1,1 0 1,20 0 15,-21 0 0,21 0 32</inkml:trace>
  <inkml:trace contextRef="#ctx0" brushRef="#br0" timeOffset="27121.4973">15769 6900 0,'21'0'266,"0"0"-251,1 0 1,-1 0 0,21 0-16,0 0 31,-20 0-31,-1 0 15,21 0 1,22 0 15,-43 0-15,42 0 0,-20 0-1,62 0 1,1 0-1,-42 0 1,63 0 0,-106 0-1,64 0 1,-22 0 0,1 0-16,-43 0 15,42 0-15,1 0 16,-43 0-1,64 0 1,-43 0 0,21 0-16,-20 0 15,-1 0-15,22 0 16,-1 0 15,43 0-15,-85 0-1,64 0 1,21 0 0,-64 0-1,0 0 1,1 0 0,-1 0-1,21 0 1,-20 0-1,41 0 1,-41 0 15,20 0-15,22 0 0,-43 0-1,43 0 1,-43 0-1,43 43 1,-43-43 0,22 0-16,-22 0 15,0 0-15,1 0 16,-22 0 0,64 0-1,-22 0 16,43 0-15,21 0 0,-106 0-1,85 0 1,-64 0 0,85 0-1,-42 0 1,-22 0-1,43 0 1,-42 0 0,-1 0-1,22 0 1,-64 0 0,21 0-1,1 0 1,-1 21-1,0-21 1,1 0-16,-22 0 31,0 0-31,0 0 16,22 0 0,20 0-1,-42 0 1,64 0-1,-43 0 1,1 0 0,-1 0-1,0 0 1,64 0 0,-42 0-1,-22 0 16,43 0-15,-43 0 0,64 0-1,-22 0 1,-62 0 0,83 0-1,-62 0 1,41 0-1,-20 0 1,-1 0 0,43 0-1,-63 0 1,20 0 0,-42 0-1,64 0 1,21 0-1,-85 0 1,64 0 15,-43 0-15,0 0 0,22 0-1,-22 0 1,22 0-1,-43 0 1,63 0 0,-20 0-1,-1 0 1,-20 0 0,-1 0-1,0 0 16,-20 0-15,-1 0-16,21 0 16,22 0-16,-22 0 15,0 0 1,-21 0 0,43 0-1,-22 0-15,-21 0 16,43 0-16,-43 0 15,21 0 1,43 0 0,-21 0-1,-1 0 1,43 0 0,-64 0-1,22 0 1,-43 0-1,85 0 1,0 0 15,-85 0-15,42 0 0,-20 0-1,20 0 1,-21 0-1,1 0-15,20 0 16,-20 0-16,-22 0 16,21 0-1,43 0 1,-64 0 0,42 0-16,-20 0 15,-1 0-15,0 0 31,22 0-15,21 0 0,-43 0-1,64 0 1,0 0 0,-43 0-1,85 0 1,-105 0-1,41 0 1,-20 0 0,-22 0-1,43 0 1,-22 0 0,43 0-1,-64 0 1,1 0-16,-1 0 15,22 0-15,-22 0 16,0 0 15,64 0-15,-42 0 0,-1 0-1,22 0 1,-64 0-1,42 0 1,-20 0 0,41 0-1,1 0 1,-43 0 0,43 0-1,-43 0 1,64 0-1,-21 0 17,-64 0-17,106 0 1,-85 0 0,22 0-1,-1 0 1,-41-21-16,20 21 15,0 0-15,1 0 16,-22 0 0,42-21-1,-20 21 1,-22 0-16,21 0 31,-21 0-15,22-22-1,-22 1 1,21 21 15,-21 0 1,22 0 14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54:07.4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3217 5292 0,'21'0'156,"1"0"-156,-1 0 31,21 0 0,-21 0-15,0 0 0,1 0-1,-1 0 1,42 21-1,-42-21 1,43 0 0,-22 21-1,-21-21 1,22 0 0,-22 0-1,42 21 1,-41-21-1,20 0 1,21 21 0,-41-21-16,-1 0 15,21 0-15,0 0 16,-20 0 15,62 0-15,-41 0-1,-22 0-15,21 0 16,-21 0-16,43 0 16,-43 0-1,64 0 1,-43 0 0,43 0-1,-1 0 1,-41 0-1,41 0 1,1 0 15,0 0-15,42 0 0,-64 0-1,43 0 1,-64 0-1,64 0 1,-21 0 0,-22 0-1,-20 0 1,20 22 0,-21-1-1,-20-21 16,41 0-31,-42 0 16,22 0-16,-22 0 16,21 21-1,43-21 1,-64 0 0,64 0-1,-22 0 1,1 0-1,-1 0 1,-42 0 0,64 0-1,-22 0 1,-20 0 0,41 0-1,-20 0 1,-1 0-1,1 0 1,-22 0 15,22 0-15,-43 0 0,85 0-1,-85 0 1,21 0-16,-21 0 15,43 0-15,-43 0 16,21 0 0,1 0-1,-1 0 1,43 0 0,-1 0-1,-20 0 1,-1 0 15,1 0-31,-22 0 31,22 0-15,-22 0 0,43 0-1,-64 0 1,64 0-1,-64 0 1,0 0-16,42 0 16,-41 0-16,-1 0 15,0 0 1,64 0 0,-43 0-1,0 0-15,-21 0 16,22 0-16,-1 0 15,-21 0 1,64 0 15,-22 0-15,-20 0 0,20 0-1,-42 0 1,43 0-1,-43 0 1,21 0-16,1 0 16,-1 0-16,-21 0 15,22 0 1,20 0 0,-21 0-1,64 0 16,-42 0-15,-22 0 0,22 0-1,-1 0 1,1 0 0,-43 0-1,42 0-15,-20 0 16,-22 0-16,0 0 15,42-21 1,22 21 0,-43 0-1,22-21 1,21-1 0,-64 22-1,42 0 1,1-21-1,20 21 1,-20-21 15,-22 21-15,22-21 0,-22 21-1,22 0 1,-1 0-1,-21 0 1,1 0 0,-22 0-1,64 0 1,-64 0 0,21 0-16,0 0 15,-20 0-15,20 0 31,0 0-15,-21 0 0,1 0-1,-1 0-15,21 0 16,-21 0-16,22 0 16,-22 0-1,42 0-15,-42 0 31,64 0-15,0 0 0,-64 0-1,21 0 1,1 0 0,20 0-1,22 0 1,-43 0-1,0 0 1,-20 0 15,41 0-15,-42 0 0,0 0-16,22 0 15,-1 0 1,-21 0-16,22 0 15,-22 0 1,0 0-16,0 0 16,21 0-1,-20 0-15,-1 0 16,0 0 0,42 0-1,-41 0 16,20 0-15,64 0 0,-85 0-1,42 0 1,-41 0 0,20 0-1,21 0 1,-41 0-1,20 0 17,-21 0-17,0 0 17,0 0-1,1 0-16,20 0 17,-21 0-17,0 0 95,22 0-79</inkml:trace>
  <inkml:trace contextRef="#ctx0" brushRef="#br0" timeOffset="9823.3601">17822 5228 0,'21'0'156,"22"0"-125,-22 0-31,21 0 16,-21 0 0,1 0-1,62 0 1,-41 0 0,-1 0-1,0 0-15,-21 0 31,43 0-15,-43 0 0,21 0-16,-20 0 15,20 0 1,-21 0-16,21 0 16,-20 0-1,-1 0 1,21 0-1,22 0 1,-43 0 15,42 0-31,-20 0 32,-1 0-17,64 0 1,-85 0-1,42 0 1,1 0-16,-1 0 31,1 0-15,-22 0 0,22 0-1,-22 0 16,0 0-31,-20 0 16,-1 0 0,42 0-1,-42 0-15,43 21 16,-22-21 0,-21 0-1,1 0-15,41 0 31,-21 0-15,-20 0 0,20 0-1,-21 0 1,0 0 0,0 0-1,1 0 1,-1 0-1,0 0 1,0 0 15,21 0-31,-20 0 47,-1 0 0</inkml:trace>
  <inkml:trace contextRef="#ctx0" brushRef="#br0" timeOffset="13895.7116">14012 6075 0,'21'0'16,"1"0"0,-1 0-1,21 0 1,43 0 0,-1 0-1,-20 0 1,42 0-1,-43 0 1,85 0 0,1 0-1,-44 0 1,65 0 15,-43 0-15,63 0-1,22 0 1,-64 0 0,43 0-1,-107 0 1,107 0 0,-22 0-1,-105 0 1,41 0-1,-41 0 1,21 21 0,-22-21 15,1 0-31,-22 21 16,21-21-16,-20 0 15,-1 0 1,0 0-1,1 0 1,20 0-16,-20 0 16,-22 0-1,21 0 1,-21 0 0,22 0-1,-1 0 1,-21 0 15,0 0-15,22 0-1,-22 0 17,0 0-32,0 0 31,0 0 0,22 0-15,-22 0-1,21 0 1,22 0 0,-22 0-1,85 0 1,-85 0-1,22 0 1,42 0 0,-64 0 15,43 0-15,-43 0-1,43 0 1,-1 0-1,-20 0 1,-1 0 0,1 0-1,42 0 1,-1 0 0,-62 0-1,20 0 1,-20 0 15,62 0-15,-20 0-1,-21 0-15,-1 0 16,1 0-16,20 0 16,-20 0-1,42 0 1,-43 0-1,1 0-15,-22 0 16,0 0-16,1 0 16,-1 0-1,43-21 1,-22 21 0,22 0-1,42 0 1,-64 0-1,64 0 1,-63 0 0,42 0 15,-1 0-15,-20 0-1,42-21 1,-85 21-1,64-21 1,-42 21 0,-1-21-16,-20 21 15,-1 0-15,21 0 16,1 0 0,63 0-1,-64 0 1,22 0 15,42 0-15,-85-22-1,22 22 1,-22 0 0,43-42-1,-43 42 1,22 0-1,42 0 1,-64 0 0,64 0-1,-43 0 1,-20 0 0,20 0-1,-42 0 1,43 0-1,-43 0 1,0 0 0,0 0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33:24.6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2519 7154 0,'0'-21'63,"42"21"-16,0 0-32,22 0-15,-1 0 16,-41 0 15,62 0-31,1 0 16,-22 0 15,1 0-31,-1 0 16,-20 0-16,20 0 15,1 0 1,42 0-16,-43 0 16,85 0 15,-63 0-15,21 0-16,0 0 15,-43 0-15,22 0 16,-22 0-1,64 0 1,-42 0 15,63 0-15,0 0 0,-63 0-1,84 0-15,-84 0 16,84 0 15,-42 0-15,-63 0-1,20 0 1,-20 0-16,84 0 16,-42 0 15,-43 0-16,43 21 1,-63-21 15,62 0-31,-41 22 16,21-22 0,-22 0-1,1 0-15,-22 0 16,21 0-1,43 0 1,-42 0-16,-1 0 0,1 0 16,-1 0-1,1 0 1,-1 0 0,64 0-1,-84 0 1,84 0-1,42 0 1,-84 0 15,126 0-15,-105 0-16,-21 0 16,63 0-1,42 0-15,-84 0 31,0 0-15,-42 0 0,63 0-1,-64 0 1,-21 0-16,22 0 0,-43 0 16,21 0-1,22 0 1,42 0-1,-85 0 1,21 0-16,-21 0 31,22 0-31,-1 0 0,0 0 32,1 0-17,-1 0 1,0 0-1,22 0 1,-43 0-16,21 0 31,1 0-15,-1 0 0,22 0-1,-43 0 16,63 0-31,-62 0 32,-1 0-17</inkml:trace>
  <inkml:trace contextRef="#ctx0" brushRef="#br0" timeOffset="2498.5218">2498 8065 0,'21'0'94,"42"0"-78,-20 0-16,-22 0 15,63 0 17,22 0-17,-21 0 1,84 0 0,106 0-1,-105 0 1,105 0-1,-190 0 1,84 0 0,-42 0-1,-42-22 1,-1 22 0,-41 0 15,62 0-16,-62 0 1,41 0 0,22 0-1,-63 0 1,84 0 0,-64 0-1,64 0 1,-21 0-1,-43 0 1,22 0 0,-43 0-1,64 0 1,0 0 0,-42 0-1,-1 0 1,1 0-1,41 0 17,-62 0-17,-22 0-15,42 0 16,1 0-16,-43 0 16,43 0-1,-22 0 1,0 0-1,22 0 1,-1 0 0,-42 0-1,22 0 1,20 0 0,22 0 15,-22 0-16,-41 0 1,20 0 0,-21 0-1,21 0 1,-20 0 0,-1 0-1,0 0 1</inkml:trace>
  <inkml:trace contextRef="#ctx0" brushRef="#br0" timeOffset="55048.1904">19262 6350 0,'0'-21'94,"21"21"-78,0 0-1,0 0 1,0 0-16,43 0 16,63 0-1,-64 0 1,1 0-16,-1 0 16,-20 0-16,41 0 15,-20 0 16,63 0-15,-85 0 0,106 0-1,-21 0 1,-84 0 0,105 0-1,-64 0 1,65 0-1,-1 0 1,-64 0 0,65 0-1,-44 0 17,44 0-17,-22 0 1,-64 0-1,106 0 1,-84 0 0,106 0-1,-107 0 1,1 0-16,0 0 16,-1 0-16,-20 0 15,-1 0 1,85 0-1,-63 0 17,63 0-17,0 0 1,-84 0 0,84 0-1,-84 0 1,63 0-1,0 0 1,-64 0 0,85 0-1,-105 0 1,84 0 0,21 0-1,-64 0 1,86 0-1,-86 0 1,86 0 0,-86 0-1,22 0-15,-42 0 32,20 0-32,22 0 15,-21 0 1,127 0-1,-128 0 1,22 0-16,-21 0 16,63 0-16,-63 0 15,42 0 1,42 0 0,-84 0-1,63 0 1,-21 0-1,-43 0 17,43 0-17,-63 0 1,63 0 0,-64 0-1,43 0-15,-42 0 16,63 0-16,-64 0 15,1 0 1,42 0 0,42 0-1,-64 0 1,65 0 0,-65 0-1,1 0 1,-22 0-1,1 0-15,-22 0 16,22 0-16,20 0 16,-20 0-1,84 0 17,-63 0-17,21 0 1,-1 0-1,-41 0 1,-1 0 0,-20 0-1,41 0 1,-62 0 0,20 0-1,-21 0 1,21 0-1,-20 0 17,20-21-17,0 21 1,-21 0 0,1 0-1,-22-21 1,21 21-1,0 0-15,0 0 47,21 0-15,-20 0-17,20 0 95,-21 0-64</inkml:trace>
  <inkml:trace contextRef="#ctx0" brushRef="#br0" timeOffset="107337.8775">27432 8022 0,'21'0'141,"0"0"-125,0 0-1,22 0-15,-1 0 31,0 0-15,-20 0 0,62 0-1,-41 0 1,20 0 0,22 0-1,-64 0 1,64 0-1,-43 0 1,21 0 0,22 0-1,-64 0 1,85 0 0,-85 0-1,64 0 1,-43 0-1,1 0-15,-22 0 16,21 0 0,0 0-1,1 0 1,20 0 0,-20 0-1,20 0 1,22 0-1,-22 0 1,1 0 0,-22 0-1,43 0 1,-22 0 0,-20 0-1,41 0 16,-63 0-15,64 0 0,-43 0-1,1 0 1,41 0 0,-62 0-1,62 0 1,-41 0-1,-22 0-15,42 0 16,-42 0-16,22 0 16,-1 0-1,43 0 17,-43 0-17,43 0 1,-22 0-1,-20 0 1,62 0 0,-62 0-1,20 0 1,43 0 0,-85 0-1,106 0 1,-106 0-1,64 0 17,0 0-17,-43 0 1,43 0 0,-43 0-1,22 0 1,-1 0-1,-21 0 1,64 0 0,-85 0-1,43 0 1,-22 0 0,1 0-16,-22 0 15,21 0 1,-21 0-1,43 0 1,-22 0 0,-21 0-1,22 0 17</inkml:trace>
  <inkml:trace contextRef="#ctx0" brushRef="#br0" timeOffset="112121.8454">16976 8911 0,'21'0'16,"0"0"0,0 0-1,0 0 16,0 0-15,1 0 0,-1 0-1,42 0 1,-20 0 0,41 0-1,-63 0 1,22 0-16,-1 0 15,0 0-15,1 0 16,-1 0 15,43 0-15,-22 0 0,1 0-16,20 0 15,-41 0-15,20 0 16,-20 0-1,41 0 1,1 0 0,63 0-1,-42 0 1,-43 0 0,64 0-1,-84 0 1,63 0-1,21 0 1,-85 0 0,85 0-1,-64 0 1,43 0 15,21 0-15,-42 0-1,21 0 1,-22 0 0,65 0-1,-44 0 1,-41 0-16,-1 0 16,-20 0-16,20 0 15,1 0 1,42 0-1,-43 0 1,85 0 15,0 0-15,-105 0 0,84 0-1,-64 0 1,64 0-1,21 0 1,-84 0 0,63 0-1,-64-21 1,1 21 0,21 0-1,-43 0 1,0 0-1,-21 0 1,64 0 0,-64 0-1,22 0-15,-22 0 16,21 0-16,0 0 31,1 0-15,-22 0-1,0 0 1,64 0 0,-64 0-1,21 0 1,-21 0 0,1 0-1,20 0 1,0 0-1,-21 0 1,22 0 15,-1 0-15,0 0 0,43 0-1,-43 0 1,22 0-1,-22 0 1,85 0 0,-106 0-1,43 0-15,-43 0 16,43 0-16,-22 0 16,0 0-1,106 0 1,-84 0-1,-1 0-15,-20 0 16,20 0-16,1 0 31,-1 0-15,43 0 0,-21 0-1,-1 0 1,-20 0-1,-1 0 1,22 0 0,-64 0-1,43 0 1,-22 0 0,-21 0-1,64 0 1,-43 0-1,1 0 1,-1 0 15,0-21-15,22 21 0,-43 0-1,42 0 1,-20 0-1,-22 0 1,0 0 0,0 0-1,22 0 1,-1 0 0,0 0-1,1 0 1,-22 0 15,0 0 0,21 0-15,-21 0 0,1 0-1,20 0 1,-21 0-1,0 0 1,0 0 0,1 0 62,-1 0-63,0 0 1</inkml:trace>
  <inkml:trace contextRef="#ctx0" brushRef="#br0" timeOffset="116293.8613">26691 8890 0,'21'0'31,"0"0"0,1 0-15,-1 0-1,63 0 1,-20 0 15,63 0-15,-85 0-16,106 0 16,1 0-1,-65 0 1,43 0 15,-42 0-15,105 0-16,-20 0 15,-107 0 1,85 0 0,-126 0 15,83 0 0,-41 0-31,-43 0 16,43 0-1,-22 0 1,0 0 15,-21 0-15,22 0-16,-1 0 15,-21 0-15,0 0 16,43 0 15,-43 0-15,0 0 0,43 0-1,-43 0 1,21 0-1,-21 0 48,22 0-47,-22 0-1,21 0 16,-21 0-15,1 0 0,-1 0-1,0 0 1,21 0 15</inkml:trace>
  <inkml:trace contextRef="#ctx0" brushRef="#br0" timeOffset="128270.049">19325 9779 0,'42'0'125,"-20"0"-110,41 0-15,-42 0 16,64 0 0,-22 0-1,86 0 1,-65 0 0,43-21-1,0 21 1,-63 0-1,42 0 1,-43 0 0,106 0 15,-63 0-15,-21 0-1,63 0 1,-84 0-1,41 0 1,-20 0 0,-21 0-16,-1 0 15,1 0-15,-22 0 16,21 0 0,64 0-1,-84 0 1,84 0-1,0 0 1,-64 0 0,22 0-1,-22 0 1,64 0 0,-21 0 15,-63 0-16,62 0 1,-41 0 0,42 0-1,-22 0 1,-20 0-16,-1 0 16,-20 0-16,-1 0 15,22 0 1,20 0-1,-20 0 1,-22 0-16,0 0 16,1 0-16,20 0 31,-20 0-15,20 0-1,-21 0 1,22 0-16,-43 0 15,21 0-15,-20 0 16,20 0 0,21 0-1,-41 0 1,62 0 0,-20 21-1,-22-21 1,64 0 15,-85 0-15,21 0-1,43 0 1,-43 0 0,64 0-1,-63 0 1,41 0-1,-63 0 1,43 0-16,-22 0 16,22 0-16,-22 0 15,-21 0 1,64 0 0,-43 0-1,-21 0-15,43 0 16,-22 0-16,1 0 15,20 0 1,22 0 0,-43 0 15,43 0-15,21 0-1,-43 0 1,1 0-1,-1 0 1,-21 0 0,43 0-1,-64 0 1,85 0 0,-42 0-1,20 0 1,-20 0 15,-22 0-15,43 0-1,-43 0 1,22 0 0,-1 0-1,1 0-15,-22 0 16,21 0-16,-20 0 15,-1 0 1,22 0 0,-22 0-1,43 0 1,-1 0 0,-63 0-1,43 0 1,-1 0-1,-20 0 1,63 0 0,-64 0 15,21 0-15,-20 0-1,84 0 1,-64 0-1,-42 0 1,64 0 0,-21 0-1,-1 0 1,1 0 0,-22 0-16,43 21 15,-43-21-15,0 0 16,22 0 15,63 0-15,-85 0-1,85 0 1,-42 0 0,-22 0-1,64 0 1,-63 0-1,84 0 1,0 0 0,-84 0-1,20 0 1,-41 0 0,20 0-1,43 0 1,-64 0-1,64 0 1,-64 0 0,1 0 15,20 0-15,-42 0-1,43 0 1,-22 0-1,1 0 1,-22 0 0,21 0-16,0 0 15,-20 0 1,41 0-16,-42 0 16,22 0-1,-22 0 1,63 0 15,-41 0-15,-1 0-1,-21 0 1,0 0 0,43 0-1,-43 0 1,0 0-1,0 0 32,1 0 219,-1 0-204,0 0-30,0 0-1,0 0-31,0 0 31,1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36:18.5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1947 6350 0,'21'0'32,"22"0"-17,-22 0 1,21 0 0,-21 0-1,22 0 1,20 0-1,-42 0 1,43 0-16,-22 0 16,1 0-16,20 0 15,-42 0 17,43 0-17,-1 0 1,-20 0-16,-1 0 15,21 0-15,-41 0 16,20 0 0,64 0-1,-85 0 1,64 0 0,-1 0-1,-41 0 1,84 0-1,-106 0 17,63 0-17,22 0 1,-63 0 0,84 0-1,-106 0 1,63 0-1,22 0 1,-63 0 0,41 0-1,-20 0 1,20 0 0,-20 0-1,-43 0-15,21 0 16,22 0-16,-22 0 15,1 0 1,41 0 0,-41 0-1,62 0 17,-20 0-17,-43 0 1,43 0-1,-43 0 1,64 0 0,-21 0-1,-22 0 1,22 0 0,-21 0-1,20 0 1,-20 0-1,-43 0 17,64 0-17,-22 0 1,1 21 0,-1-21-1,-42 21-15,43-21 16,-1 22-16,1-22 15,-22 0 1,64 21 0,-64-21-1,1 0-15,20 0 16,-21 0-16,22 0 16,-1 0-1,1 0 1,-1 0-1,43 0 1,0 0 0,-42 0-1,20 0 17,-41 0-17,62 0 1,1 0-1,-63 0 1,41 0 0,-41 0-1,62 0 1,-83 0 0,41 0-16,-42 0 15,43 0-15,-1 0 16,-20 0-1,84 0 17,-106 0-17,106 0 1,-21 0 0,-64 0-1,64 0 1,-64 0-1,64 0 1,-43 0 0,1 0-1,21 0 1,-22 0 0,22 0-1,-22 0 1,-42 0-1,85 0 1,-85 0 0,64 0-1,42 0 17,-85 0-17,43 0 1,-43 0-1,43 0 1,-43 0 0,22 0-16,-22 0 15,22 0-15,-22 0 16,22 0 0,20 0-1,-20 0 1,-1 0-1,43 0 17,-64 0-17,43 0 1,-43 0 0,43 0-1,-64 0 1,22 0-16,-22 0 15,42 0-15,-42 0 16,22 0 0,41 0-1,1 0 1,-64 0 0,43 0-1,-22 0 1,0 0-1,-20 0 1,20 0-16,-21 0 16,21 0-1,-20 0 17,-1 0-17,21 0 1,-21 0-1,22 0 1,-22 0 0</inkml:trace>
  <inkml:trace contextRef="#ctx0" brushRef="#br0" timeOffset="2146.3213">2011 7260 0,'21'0'63,"42"0"-47,1 0-1,-22 0-15,22 0 16,-22 0-1,64 0 1,-43 0 0,64 0-1,-63 0 1,105 0 0,64 0-1,-148 0 1,126 0 15,-126 0-15,63 0-1,-105 0 1,41 0-16,-20 0 16,-1 0-16,22 0 15,0 0 1,42 0-1,-85 0 1,-21 0-16,43 0 16,-22 0-16,-21 0 15,43 0 1,-1 0 15,-21 0-15,22 0-1,-22 0 1,-21 0 0,43 0-1,-43 0 1,21 0 0,1 0-1,-22 0 1,0 0 15,0 0 0</inkml:trace>
  <inkml:trace contextRef="#ctx0" brushRef="#br0" timeOffset="36699.4045">19664 6287 0,'42'0'188,"0"0"-188,1 0 16,20 0-16,-20 0 31,-1 0-31,-21 0 15,21 0 1,43 0 15,-21 0-15,63 0 0,21 0-1,-85 0 1,43 0-1,-42 0 1,-1 0 0,1 0-1,-1 0-15,1 21 16,-22-21-16,21 0 16,-20 0-1,20 21 1,1-21-1,-22 0-15,0 0 16,22 21-16,21-21 16,-22 0-1,43 42 1,-21-42 15,42 0-15,0 0-1,-64 0 1,64 0 0,-42 0-1,21 0 1,21 0 0,-85 0-1,85 0 1,-64 0-1,64 0 1,-63 0 15,-1 0-31,22 0 16,-43 0-16,22 0 16,-1 0-1,43 0 1,-63 0-1,20 0-15,-21 0 16,22 0-16,-1 0 16,-41 0-1,83 0 1,-41 0 0,42 0-1,0 0 1,-43 0-1,1 0 1,-1 0 0,1 0-1,-22 0 1,0 0 15,43 0-15,-64 0-1,43 0 1,-1 0 0,-21 0-1,22 0 1,-22 0 0,22 0-1,-1 0 1,-42 0-16,43 0 15,-1 0-15,-20 0 16,20 0 15,22 0-15,-22 0 0,64 0-1,-21 0 1,-63 0-1,41-21 1,-63 21 0,106 0-1,-42 0 1,-43-42 0,85 21-1,-105 21 1,83 0-1,1 0 1,-63-21 0,41 21-1,-41 0 1,84 0 15,-22 0-15,-41 0-1,-1 0 1,-20-22 0,20 22-1,-20 0 1,-22 0-16,21 0 16,0 0-16,1 0 15,-22 0 1,42 0-1,1 0 1,-22 0 15,1 0-15,-1 0 0,21 0-1,-41 0 1,41 0-1,22 0 1,-43 0 0,64 0-1,-64 0 1,43 0 0,-22 0-1,-20 0 1,41 0 15,-41 0-15,41 0-1,-41 0 1,-22 0-16,0 0 16,0 0-16,22 0 15,-1 0 1,-21 0-1,21 0 1,-20 0 0,20 0-1,-21 0 1,0 0 0,0 0-1,1 0 1,-1 0-1,0 0 1,0 0 15,0 0-15</inkml:trace>
  <inkml:trace contextRef="#ctx0" brushRef="#br0" timeOffset="40745.8381">24193 7197 0,'22'0'63,"41"0"-63,22 0 16,-1 0-1,22 0-15,64 0 16,-22 0-1,42 0 17,-42 0-32,22 0 15,-1 0-15,0 0 16,-42 0 0,233 0-1,-190 0 1,-22 0-16,0 0 15,-42 0-15,42 0 16,-63 0 0,63 0-1,-85 0 1,107 0 0,62 0-1,-147 0 1,42 0-1,-63 0 1,84 0 0,-42 0 15,-43 0-15,43 0-1,-43 0 1,86 0-1,-1 0 1,-64 0 0,22 0-1,-42 0 1,42 0 0,-43 0-1,22 0-15,-43 0 16,0 0-16,22 0 15,-1 0 17,43 0-32,-21 0 31,63 0-31,21 0 31,-105 0-15,84 0-1,-84 0 1,63 0 0,-22 0-1,-41 0 1,21 0 0,-22 0-1,1 0 1,-22 0-1,0 0 1,22 0 0,-1 0 15,43 42-15,-42-42-1,20 21-15,-41-21 16,-22 0-1,0 0 1,42 0 0,-20 0-1,-1 0-15,0 21 16,-20-21 31,-1 0-16,0 0 0</inkml:trace>
  <inkml:trace contextRef="#ctx0" brushRef="#br0" timeOffset="43362.302">14817 8086 0,'21'0'79,"0"0"-79,0 0 15,21 0 1,-20 0-1,41 0 1,43 0 0,0 0-1,-64 0 1,85 0 0,-63 0-1,63 0 1,21 0-1,-85 0 1,85 0 0,-105 0-1,147-21 17,-126 21-17,20 0-15,1 0 16,0 0-16,21 0 15,-22 0 1,191-22 0,-190 22-1,84 0 1,-20 0 0,-107 0-1,106 0 1,-63 0-1,63 0 17,21 0-17,-126 0 1,126 0 0,-84 0-1,63 0 1,21 0-1,-84 0 1,63 0 0,-85 0-1,64 0 1,-63 0 0,-1 0-16,-20 0 15,-1 0-15,-21 0 16,43 0-1,20 0 1,-41 0 0,-1 0-16,0 0 15,-20 0-15,20 0 32,0 0-17,85 0 1,-106 0-1,64 0 1,21 0 0,-85 0-1,64 0 1,-43 22 0,22-22-1,41 0 1,-62 0-1,-22 0 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37:26.3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5249 6583 0,'21'0'140,"22"0"-140,-22 0 32,21 0-32,1 0 31,-1 0-31,0 0 16,-21 0-1,43 0 1,-22 0-1,43 0 1,-64 0 0,64 0-1,-22 0 17,-20 0-17,20 0 1,-42 0-1,43 0 1,-43 0 0,21 0-16,-21 0 15,43 0-15,-1 0 16,-20 0 0,63 0-1,-64 0 1,21 0-16,-20 0 15,-1 0-15,22 0 32,-22 0-17,85 0 1,-64 0 0,64 0-1,0 0 1,-63 0-1,42 0 1,-43 0 0,64 0-1,-21 0 1,-42 0 0,84 0-1,-106 0 1,127 0-1,-105 0 1,21 0-16,-22 0 16,1 0-16,-22 0 15,43 0 17,84 0-17,-106 0 1,22 0-16,-21 0 15,-1 0-15,-21 0 16,43 0 0,21 0-1,-43 0 1,64 0 0,-21 0-1,-63 0 1,62 0-1,-41 0 17,84 0-17,-63 0 1,-43 0 0,64 0-1,-85 0 1,85 0-1,-21 0 1,-43 0 0,64 0-1,-85 0 1,42 0 0,1 0-1,-43 0-15,21 0 16,1 0-16,-1 0 15,0 0 1,22 0 0,-22 0-1,43 0 17,-43 0-17,-21 0 1,1 0-1,-1 0 1,0 0 0,0 0-1,0 0 1</inkml:trace>
  <inkml:trace contextRef="#ctx0" brushRef="#br0" timeOffset="10922.2817">17801 7493 0,'21'0'62,"0"0"-46,22 0-16,-1 0 16,0 0-1,22 0 1,21 0 0,-64 0-1,106 0 1,-85 0-1,0 0-15,43 0 16,-21 0-16,20 0 16,-41 0-1,84 0 17,-64 0-17,43 0 1,63 0-1,-84 0 1,21 0 0,-64 0-1,127 0 1,-20-21 0,-107 21-1,64 0 1,-43 0-1,64 0 17,-84 0-17,20 0-15,1 0 16,-1 0-16,-42 0 16,22 0-1,41 0 1,-41 0-1,-1 0-15,0 0 16,-21 0-16,43 0 16,-1 0-1,22 0 1,-43 0 0,64 0-1,-21 0 1,-22 0-1,64 21 1,-63-21 0,84 21-1,-42-21 17,-43 0-17,43 0 1,-21 21-1,21-21 1,21 0 0,-64 0-1,43 0 1,-42 0 0,63 43-1,-85-43 1,21 0-16,1 0 15,-1 0-15,-20 0 32,20 0-17,64 0 1,-42 0 0,21 0-1,21 0 1,-64 0-1,43 0 1,-85 0 0,64 0-1,42 0 1,-106 0 0,64 0-1,-43 0 1,22 0-16,-22 0 15,21 0 1,-20 0 0,41 0-1,-62 0 17,62 0-17,-20 0 1,-22 0-16,0 0 15,1 0-15,-22 0 16,21 0 0,22 0-1,-43 0 1,85 0 0,-43 0-1,1 0 1,20 0-1,-41 0 17,41 0-17,-20 0 1,-1 0 0,22 0-1,-64 0 1,64 0-1,21 0 1,-43 0 0,43 0-1,-64 0 1,64 0 0,-63 0-1,20 0-15,1 0 16,-1 0-16,-42 0 15,22 0 1,62 0 0,-20 0-1,-21 0-15,-22 0 32,21 0-32,-20 0 15,-1 0 1,85 0-1,-63 0 1,20 0 0,22 0-1,-64 0 1,22 0 0,-43 0-1,64 0 1,-22 0-1,-42 0 17,64 0-17,-64 0 1,64 0 0,-22 0-1,-41 0 1,83 0-1,-62 0 1,84 0 0,-85 0-1,22 0-15,-1 0 16,1 0-16,-22 0 16,21 0-1,22 0 16,-21 0-15,105 0 0,-21 0-1,-84 0 1,63 0 0,-64 0-16,22 0 31,42 0-16,-85 0 1,85 0 0,-63 0-1,20 0-15,1 0 32,0 0-17,63 0 1,-127 0-1,106 0 17,-106 0-32,64 0 15,-22 0 1,1-21-16,-1 21 16,1-22-1,105 1 1,-148 21-1,64-21-15,0 21 32,-43-21-17,64 21 1,-85 0 0,64 0-1,-22 0 1,-21 0 15,1 0-15,-22 0-1,85-42 1,-43 42 0,-42 0-16,43 0 31,-22 0-16,-21 0 1,22 0 0,-22 0-1,0 0 17,0 0-17,0 0 1,1 0-1,-1 0 17,0 0-32,0 0 47</inkml:trace>
  <inkml:trace contextRef="#ctx0" brushRef="#br0" timeOffset="15651.4756">14901 8340 0,'64'0'156,"-22"0"-156,43 42 16,-43-42 0,22 21-1,-1-21 1,1 0-16,41 0 31,-20 0-15,84 0-1,-105 0 1,21 0-16,-22 0 31,1 0-31,20 0 0,-20 0 32,84 0-17,-106 0 1,106 0-1,1 0 1,-65 0 0,64 0-1,-105 0 1,63 0-16,-43 0 16,22 0-16,-22 0 15,22 0 1,21 0 15,-43 0-15,85 0-1,1 0 1,-107 0 0,64 0-1,-64 0-15,106 0 31,-21 0-15,-106 0 0,64 0-1,-21 0 1,63 0-16,-64 0 31,64 0-15,-42 0-1,-43 0 1,64 0 15,-64 0-31,43 0 32,0 0-17,-64 0 1,63 0-1,-41 0 1,41 0 0,1 0-1,-64 0 1,0 0 15,1 0 0,-1 0-15,0 0 0,0 0-1,0 0 1,0 0 0,1 0-1,-1 0 1,0 0-1,0 0 1,0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39:01.4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11388 5271 0,'21'0'16,"0"0"62,0 0-47,0 0 0,0 0 0,1 0-15,-1 0 15,0 0-31,0 0 16,0 0 0,0 0-1,1 0 1,-1 0-1,0 0 32,21 0-31,-21 0 0,1 0 15,-1 0-16,0 0 1,0 0 0,0 0-1,0 0 1,1 0 0,20 0-1,-21 0 1,0 0-1,22 0 1,-22 0 0,21 0-1,-21 0 17,0 0-17,1 0 1,-1 0-1,21 0 17,-21 0-1,22 0-15,-22 0-1,0 0 16,0 0-31,0 0 32,0 0-17,22 0 1,-22 0 15,0 0-31,0 0 16,0 0-1,1 0 1,-1 0 0,0 0-1,0 0 1,0 0 0,0 0-1,1 0 1,-1 21-1,0-21 1,0 0 0,0 0-1</inkml:trace>
  <inkml:trace contextRef="#ctx0" brushRef="#br0" timeOffset="3566.8775">2201 6138 0,'21'0'47,"1"0"0,20 0-32,-21 0 1,0 0 0,0 0-1,22 0 1,-22 0 15,42 0-15,-20 0-1,-1 0 1,22 0 0,-22 0-1,21 0 1,1 0-1,-43 0 1,21 0 0,-20 0-1,41 0 1,-42 0 15,22 0-31,-22 0 16,21 0-1,-21 0-15,22 0 32,-22 0-32,21 0 15,-21 0 1,43 0 0,-43 0-1,42 0 1,-41 0-1,20 0 1,43 0 15,-43 0-15,0 0 0,1 0-1,-1 0 1,43 0-1,-22 0 1,1 22 0,-22-22-1,43 21 1,-22-21 0,1 21-1,-1-21 1,1 0-1,20 0 1,-63 0 0,43 0-16,-1 0 15,-41 0-15,20 0 16,0 0 15,64 21-15,-85-21-1,85 0 1,0 0 0,-85 0-1,43 0 1,-1 0 0,22 0-1,-43 0 1,0 0-1,22 0 1,-22 0 15,-21 0-31,43 0 16,-43 0-16,21 0 16,1 0-1,-22 0 1,0 0-1,43 0 1,-43 0 0,0 0-16,0 0 15,21 0 1,1 0-16,-1 0 31,-21 0-31,22 0 31,-22 0-15,21 0 0,-21 0-1,22 0 1,-22 0 15,21 0-15,-21 0 124</inkml:trace>
  <inkml:trace contextRef="#ctx0" brushRef="#br0" timeOffset="25915.5973">15642 5186 0,'21'0'125,"0"0"-109,22 0 0,-22 0-1,0 0 1,0 0-1,0 0 1,43 0 0,-1 0-1,1 0 1,-43 0 15,21 0-15,-20 0-1,41 0-15,-42 0 16,22 0-16,-22 0 16,21 0-1,64 0 1,-85 0 0,85 0-1,0 0 1,-64 0-1,64 0 1,-85 0 15,43 0-15,20 0 0,-41 0-1,-1 0 1,0 0-1,1 0 1,20 0 0,-42 0-1,43 0 1,-1 0 0,1 0-1,-43 0 1,0 0-16,21 0 15,-20 0-15,20 0 16,-21 0 0,43 0-1,-43 0 1,21 0 15,22 0-15,-43 0-1,85 0 1,-85 0 0,63 0-1,-20 0 1,-22 0 0,64 0-1,-85 0 1,85 0-1,-64 0 1,1 0 15,41 0-15,-20 0 0,42 0-1,-64 0 1,0 0-16,1 0 15,20 0-15,-42 0 16,22 0 0,20 0-1,-20 0 1,-1 0 0,43 0-1,-43 0 1,0 0-1,1 0 1,20 0 0,-21 0-1,1 0 1,41 0 15,-41 0-15,41 0-1,-62 0 1,20 0 0,43 0-1,-64 0 1,42 0 0,-20 0-1,-22 0-15,42 0 16,-42 0-16,22 0 15,20 0 1,22 0 15,-43 0-15,-21 0-16,22 0 16,-22 0-16,21 0 15,1 0 1,62 0-1,-62 0 1,63 0 0,-22 0-1,-20 0 1,20 0 0,-41 0-1,63 0 1,-64 21 15,0-21-15,1 0-1,-22 0 1,21 0 0,-21 0-1,0 0 1,22 21-1</inkml:trace>
  <inkml:trace contextRef="#ctx0" brushRef="#br0" timeOffset="28568.6531">25844 6054 0,'22'0'78,"-1"0"-63,0 0-15,0 0 16,0 0 0,0 0-1,1 0 16,20 0-15,-21 0 0,0 0-1,0 0 1,22 21 0,-22-21-1,0 0-15,21 21 31,1-21-15,-22 0 0,0 0-16,0 0 15,0 0 1,1 0-16,41 0 31,-42 0-15,0 0-1,1 0 1,-1 0 15,21 0-31,-21 0 32,0 0-32,1 0 15,-1 0 1,0 0-16,0 0 15,43 0 1,-43 0-16,21 0 31,43 0-15,-43 0 0,0-21-1,1 21 1,41-21-1,-62 21 17,20 0-17,-21-21 1,21 21 0,22 0-1,-43 0-15,0 0 31,22 0-15,-22 0 15,0 0-31</inkml:trace>
  <inkml:trace contextRef="#ctx0" brushRef="#br0" timeOffset="32214.2546">14584 6879 0,'21'0'94,"0"0"-79,21 0 32,1 0-47,-22 0 16,0 0 0,0 0-1,0 0-15,22 0 16,20 0-1,-42 0 17,43 0-17,42 0 1,-85 0 0,106 0-1,-106 0 1,64 0-1,-22 0 1,-42 0-16,22 0 16,20-21-16,-20 21 15,-1 0 1,64 0 0,-64 0 15,0 0-31,22 0 15,21 0-15,-22 0 16,1 0 0,41 0-1,-41 0 1,-22 0 0,43 0-1,-64 0 1,64 0-1,-22 0 1,22 0 0,-22 0 15,-20 0-15,41 0-1,-62 0 1,62 0-1,1 0 1,-43 0 0,43 0-1,-22 0 1,22 0 0,-21 0-1,-22 0-15,21 0 16,-20 0-16,-1 0 15,22 0 17,63 0-17,-106 0 1,63 0 0,1 0-1,-21 0 1,20 0-1,-20 0 1,20 0 0,1 0-1,-43 0 1,43 0 0,-21 0-1,41 0 1,-20 0-1,-43 0 1,64 0 0,-63 0 15,41 0-15,-20 0-1,-22 0-15,0 0 16,1 0-16,20 0 15,-20 0 1,41 0 0,-20 0-1,20 0 1,-20 0 0,-22 0-1,43 0 1,-43 0 15,22 0-15,42 0-1,-64 0 1,21 0 0,-41 0-1,62 0 1,-20 0-1,-1 0 1,1 0 0,-43 0-1,64 0 1,-43 0 0,21 0-16,-41 0 15,20 0-15,0 0 16,1 0-1,41 0 1,-63 0 0,43 0 15,-1 0-15,-20 0-1,20 0 1,-20 0-1,20 0 1,1 0 0,-22 0-1,-21 0 1,0 0 0,22 0-1,20 0 1,-42 0-1,22 0 17,-22 0-17,21 0 1,22 0 0,-43 0-1,21 0 1,0 0-1,1 0 1,-22 0 0,21 0-16,-21 0 15,22 0 1,-22 0 0,21 0-16,-21 0 31,1 0-16,-1 0 1,0 0 0,0 0 15,0 0-15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41:48.8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10139 5334 0,'21'0'188,"0"0"-157,0 0 0,0 0 0,1 0-31,-1 0 32,0 0-32,0 0 15,21 0 1,-20 21-1,-1-21 1,42 0 0,-20 0 15,-22 0-31,21 0 16,-21 0-1,43 0 1,-43 21-1,0-21 1,0 0 0,43 22-1,-43-22 1,21 0 0,-21 0-1,43 0 1,-22 0-1,-21 0 17,22 0-17,-22 0 1,42 0 0,1 0-1,-43 0 1,43 0-1,-22 0 1,21 0 0,-41 0-1,-1 0-15,21 0 16,-21 0 0,0 0-16,1 0 15,-1 0 1,0 0-1,0 0 1,21 0 0,-20 0 15,-1 0-15,0 0-1,21 0 1,1 0-1,-22 0 1,0 0 0,0 0-1,43 0 1,-43 0 0,21 0-1,-21 0 1,0 0 15,64 0-15,-64 0-1,0 0 1,1 0 0,20 0-1,-21 0 1,0 0-1,0 0 1,1 0 47,20 0 93</inkml:trace>
  <inkml:trace contextRef="#ctx0" brushRef="#br0" timeOffset="12586.3734">16108 5313 0,'21'0'219,"42"0"-204,1 0-15,-1 0 16,-20 0 0,-1 0-1,64 0 1,0 0 0,-43 0-1,64 0 1,-63 0-1,20 0 1,1 0 0,-64 0-1,85 0 17,-85 0-17,64 0 1,0 0-1,-22 0 1,22 0 0,-43 0-1,64 0 1,-64 0 0,22 0-16,-22 0 15,22 0-15,-1 0 16,-21 0-1,64 0 17,-63 0-17,84 0 1,-22 0 0,-41 0-1,63 0 1,-85 0-1,106 0 1,-21 0 0,-84 0-1,84 0 1,-64 0 0,64 0-1,-63 0 1,-43 0-16,42 0 15,-20 0-15,-1 0 16,0 0 0,43 0-1,-21 0 17,-1 0-32,1 0 15,-1 0-15,-21 0 16,1 0-1,20 0 1,1 0 0,42 0-1,-1 0 1,-83 0 0,62 0-1,-20 0 1,-1 0-1,22 0 17,-22 0-17,43 0 1,-63 0 0,41 0-1,-20 0 1,-43 0-1,42 0 1,-20 0 0,20 0-1,-20 0 1,-1 0 0,43 0-1,-43 0 1,64 0-1,-85 0 1,21 0-16,-21 0 16,43 0-16,-22 0 15,-21 0 17,22 0-17,-22 0 1,42 0-1,-41 0 1,20 0 0,43 0-1,-64 0 1,42 0 0,-20 0-1,-22 0 1,0 0 31,0 0-32,0 0 1,0 0 0,1 0-1,-1 0 1,0 0-1,0 0 32,0 0 125,0 0-156,1 0 15,-1 0 16,0 0-31,0 0 15</inkml:trace>
  <inkml:trace contextRef="#ctx0" brushRef="#br0" timeOffset="14968.6796">26501 5313 0,'21'0'78,"0"0"-62,0 0 0,21 0-16,1 0 15,-22 0 1,42 0 15,-20 0-15,63 0-1,-43 0 1,64 0 0,-85 0-1,22 0-15,-1 0 16,1 0-16,-43 0 16,43 0-1,41 0 1,-41 0-1,-22 0-15,1 0 16,20 0-16,-42 0 31,22 0-15,20 0 0,-21 0-1,22 0 1,-1 0-1,1 0 1,21 21 0,-43-21-1,0 0 1,1 21 0,-22-21-1,0 0 1,0 0-1,0 0 79,0 0-47,1 0-31,-1 0 124,0 0-124</inkml:trace>
  <inkml:trace contextRef="#ctx0" brushRef="#br0" timeOffset="21804.9198">15071 6117 0,'21'0'62,"0"0"-46,21 0 0,-21 0-1,64 0 1,-64 0 15,85 0-15,-42 0-1,41 0 1,22 0 0,-63 0-1,126 0 1,-105 0-1,84 0 1,-20 0 0,-86 0-1,106 0 1,-42 21 0,106 22-1,0-43 1,-169 0-1,84 0 1,-64 21 0,65-21 15,-65 0-15,1 0-16,-43 0 15,43 0-15,42 0 16,-64 0-1,107 0 1,-107 0 0,85 0-1,22 21 1,-86 0 0,107-21-1,-170 0 1,43 0 15,63 0-15,-85 0-1,64 0 1,-64 0 0,43 0-1,21 0 1,-85 0-1,148 0 1,-63 0 0,21 0-1,-21 0 1,-43 0 0,85 0-1,-63 0 1,63 0-1,-127 0 1,22 0-16,-1-21 16,0 21-16,1 0 31,20 0-15,64 0-1,-63-42 1,63 42-1,-43 0 1,-41 0 0,84 0-1,-64 0 1,85-21 0,-63 21-1,-21 0-15,-22 0 16,21-22-16,1 22 31,-22 0-15,85 0-1,-63 0 1,-43 0 0,85 0-1,-85 0 1,42 0-1,1 0 1,-22 0-16,43 0 16,-43 0-16,1 0 15,-1 0 1,85 0 0,-85 0-1,170 43 1,-85-43-1,-42 21 1,84 0 0,-106-21 15,64 0-15,0 0-1,-84 0 1,84 0-1,-106 0 1,85 0 0,-22 0-1,-62 0 1,62 0 0,-20 0-1,20 0 1,-20 0 15,-1 0-31,1 0 16,-22 0-16,22 0 15,-1 0 1,64 0 0,-84 0-1,-22 0-15,42 0 16,-20 0-16,-1 0 15,0 0 1,64 0 0,-42 0-1,20 0 1,-20 0 0,-1 0-1,22 0 1,-22 0-1,1 0 1,-1 0 0,22 0 15,21 0-31,-43 0 31,-20 0-15,-1 0-1,0 0-15,1 0 16,-1 0 0,-21 0-16,43 0 15,-22 0 1,-21 0 0,43 0-1,63 0 1,-43 42 15,-41-42-31,20 0 31,22 22-15,-22-22 0,1 0-1,21 0 1,-43 0-16,21 0 31,43 0-15,-63 0-1,41 0 1,-20 0 0,-1 0-16,-20 0 31,20 0-31,-21 0 15,-20 0-15,41 0 16,1 0 15,41 0-15,-62 0-16,20 0 16,22 0 15,-22 0-16,1 0 1,-43 0 0,64 0-16,-1 0 31,-41 0-15,41 0-1,-62 0 1,83 0 15,-20 0-31,-43 0 16,85 0 15,-105 0-15,105 0-1,-106 0 1,0 0-16,42 0 0,-20 0 15,-22 0-15,21 0 32,22 0-17,-22 0 1,-21 0-16,0 0 16,43 0-1,-43 0 1,21 0-1,-20 0 17,20 0-17,-21 0 1,21 0-16,-20 0 16,20 0 15,-21 0-16,21 0 1,-20 0 0,-22-22-16,42 22 15,-21 0 17,21 0 61</inkml:trace>
  <inkml:trace contextRef="#ctx0" brushRef="#br0" timeOffset="34765.5462">26437 7006 0,'42'0'125,"43"0"-109,-21 0-16,-22 0 15,21 0 1,22 21-16,63-21 15,-84 0 1,42 0 0,21 0-1,-43 22 17,43 20-17,-63-42 1,63 0-1,-85 0 1,22 0-16,-1 0 16,-21 0-1,22 0-15,-1 0 16,22 0 0,-43 0-1,22 0 1,21 0-1,-64 0 1,42 0 15,-42 0-15,22 0 0,-1 0-1,-21 0 1,0 0-1,1 0 1,-1 0 0,0 0 31,0 0-32,0-21-15,0 21 78,1 0-46,20-43-1</inkml:trace>
  <inkml:trace contextRef="#ctx0" brushRef="#br0" timeOffset="38688.7239">15049 7938 0,'43'0'141,"-1"0"-125,22 0-16,-43 0 15,106 0 1,-106 0-1,64 0 1,-22 0 0,-21 0-16,-20 0 15,20 0 1,0 0-16,22 0 16,42 0-1,-64 0 1,21 0-16,-20 0 15,20 0 1,1 0-16,20 0 16,65 0 15,-107 0-15,85 0-1,-42 0 1,-22 0-1,22 0 1,-22 0 15,22 0-15,21 0 0,-64 0-1,43 0 1,-43 0-1,64 0 1,-43 0 0,-20 0-16,20 0 15,22 0-15,0 0 16,-1 0 0,1 0-1,-22 0 1,1 0-16,21 0 15,-43 0-15,43 0 16,-43 0 0,64 0-1,-64 0 1,43 0 15,21 0-15,-43 0-1,22 0 1,-43 0 0,64 0-1,0 0 1,-64 0 0,64 0-1,-64 0 1,22 0-1,-22 0 1,0 0-16,-20 0 31,20 0-31,0-22 16,-21 22 0,43 0-1,-43 0 1,21 0-1,-20 0 1,20 0 0,-21 0-1,0 0 1,0 0 31,1 0-32,-1 0 173,0 0-157,0 0-15,0 0-1,0 0 1,1 0 31,-1 0-16,0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43:53.8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2032 5186 0,'0'21'63,"21"-21"-17,0 0-30,0 0 0,1 0-1,41 0 1,-42 0 0,22 0-1,-22 0 1,21 0-1,-21 0 1,43 0 15,-43 0-31,21 0 16,1 0-16,-1 0 16,0 0-1,43 0 1,-64 0-1,43 0 1,-22 0 0,0 0-1,64 21 1,-42-21 0,-1 0-1,1 0 1,-22 0-1,85 0 1,-85 0 15,43 21-31,0 1 32,-22-22-17,22 0 1,-22 0-1,1 0 1,-43 0 0,21 0-16,1 0 15,-1 0-15,-21 0 16,43 0 0,20 0-1,-41 0 1,-1 0-1,21 0 1,-20 0 15,41 0-15,-62 0 0,41 0-1,-21 0 1,-20 0-1,41 0 1,-21 0 0,-20 0-1,41 0 1,-42 0 0,22 0-1,-22 0 16,0-22-15,0 22 0,0 0-1,22 0 1,-1 0 0,-21 0-1,0 0 16,22-21-15</inkml:trace>
  <inkml:trace contextRef="#ctx0" brushRef="#br0" timeOffset="2016.1073">2011 6138 0,'21'0'31,"21"0"-15,22 0-1,-43 0 1,0 0-1,21 0 1,22 0-16,-1 0 16,43 0-1,-85 0 1,85 0 0,-63 0 30,84 0-46,-22 0 16,-41 0 0,84 0-1,-106 0 1,43 22 0,-21-22-1,-1 21-15,22-21 16,42 0-1,42 21 1,-84 21 0,63-21-1,-42-21 1,-43 22 0,64-22-1,-84 0 1,84 0-1,-106 0 1,42 0 15,1 0-31,-1 0 16,-42 0 0,43 0-1,-22 0 1,-21 0 15,1 0-31,20 0 31,-21 0-31,0 0 0,22-22 32,-22 22 14,0 0-46,0-21 16,0 21 0,0 0-1,1 0 1,20 0 0,-21 0 15,0 0-16,0 0 1,1 0 140</inkml:trace>
  <inkml:trace contextRef="#ctx0" brushRef="#br0" timeOffset="6268.8284">10435 5207 0,'21'0'47,"0"0"15,1 0-62,-1 0 16,0 0 0,0 0-16,21 0 15,22 0 1,21 0-1,-1 0 1,1 0 0,63 21-1,-84-21 1,41 0 0,44 0-1,-86 0 16,43 0-15,-21 0 0,20 0-1,-20 0 1,0 0-16,-22 0 16,1 0-1,20 0-15,-20 0 16,42 0-1,-22 0 1,-20 0-16,-1 0 16,-20 0-1,20 0-15,-20 0 16,41 0 0,-63 0-1,22 0 1,20 0-1,-42 0 17,22 0-17,-22 0 17,0 0-17,0 0 188,0 0-46,1 0-79,-1 0-31</inkml:trace>
  <inkml:trace contextRef="#ctx0" brushRef="#br0" timeOffset="35302.1164">19113 5271 0,'22'0'62,"-1"0"-31,0 0 16,0 0-47,0 0 31,0 0 1,22 0-1,-22 0-15,0 0-1,0 0 1,0 0-1,22 21 1,-22-21 0,21 0-1,-21 0 17,22 0-17,-1 0 1,-21 0-1,43 0 1,-22 0-16,0 0 16,22 0 15,-22 0-15,85 0-1,-106 0 1,43 0-1,-22 0-15,-21 0 16,43 0-16,-22 0 31,64 0-15,-64 0 0,22 0-1,63 0-15,-85 0 16,64 0 15,-85 0-15,43 0-1,42 0 1,-43 0 0,64 0-1,-85 0 16,85 0-15,-21 0 0,-42 0-1,63 0-15,-106 0 16,64 0 15,-43 0-15,0 0-16,1 0 15,-22 0-15,42 0 16,1 0-16,20 0 16,-62 0-1,105 0 17,-22 0-17,-62 0 1,41 0-1,-20 0 1,21 0 0,-1 0-1,-41 0 17,62 0-17,-83 0-15,83 0 16,-20 0-1,-43 0 17,22 0-17,-1 0 1,22 0 0,-21 0-1,-22 0-15,0 0 16,22 0-1,-22 0-15,22 0 16,20 0 15,-41 0-31,41 0 16,22 0 0,-64 0-1,43 0 1,-43 0-1,43 0 17,0 0-17,-43 0 1,43 21 0,-43-21-1,64 0 1,-21 0-1,-64 0 1,42 0 0,-20 0-1,41 0 1,-63 0 0,43 0-16,-43 0 31,21 0-31,-20 0 15,20 0 1,43 0 0,-22 0-1,-42 0-15,22 0 16,-22 0 0,42 0-16,-20 0 15,20 0 1,-21 0-1,64 0 1,-21 0 0,-43 0-1,43 0 1,-43 0 0,43 0-1,-22 0 1,-20 0-1,63 0 17,-43 0-17,1 0 1,-22 0 0,21 0-16,-41 0 15,41 0-15,-21 0 16,1 0-1,41 0 1,-20 0 0,21 0-1,-1 0 1,-41 0 0,41 0 15,-63 0-16,106 0 1,-42 0 0,-64 0-1,85 0 1,-64 0 0,43 0-1,21 0 1,-85 0-1,64 0 1,-43 0 0,22 0-1,41 0 1,-62 0 0,63 0-1,-85 0 1,106 0-1,-106 0 17,21 0-32,1 0 15,-1 0-15,-21 0 16,21 0 0,43 0-1,-64 0 1,43 0-1,42 0 1,-64 0 0,43 42-1,-43-42 1,64 0 0,-22 0 15,-41 0-16,41 0 1,-41 0 0,63 0-1,-43 0 1,-42 0 0,85 0-1,-85 0 1,22 0-1,-22 0 1,0 0-16,21 0 16,-21 0 15,1 0-15,20 0-1,0 0 1,-21 0-1,43 0 1,-43 0 0,21 0-1,1-21 1,-22 21 0,21 0-1,-21 0 1,1 0 31,-1 0-32,0 0 1,0 0 0,0 0-1,0 0 1,1 0 15</inkml:trace>
  <inkml:trace contextRef="#ctx0" brushRef="#br0" timeOffset="39767.1072">27030 6075 0,'21'0'63,"0"0"-47,21 0-16,1 0 15,-22 0 16,42 0-31,1 0 16,-1 0 0,86 0-1,-86 0 1,106 0 0,-84 0-1,-21 0-15,20 0 16,-20 0-16,20 0 15,-62 0 17,105-21-17,-106 21 1,127 0 0,-42 0-1,-22 0 1,43 0-1,-84 0 1,41 0 0,22 0-1,-42 0 1,42 0 0,-43 0-1,22 0 1,-22 0-1,-42 0-15,43 0 16,-22 0-16,1 0 16,20 0-1,43 0 17,-64 0-17,22 0-15,-22 0 16,22 0-16,-43 0 15,21 0 1,-21 0 0,0 0-1,64 0 1,-43 0 0,1 0-1,-22 0 1,0 0-1,0 0 17,22 0-17,-1 0 1,21 0 0,-20 0-1,-1 0 1,0 0-1,-20 0 1,-1 0 31,0 0-47,21 0 31,-21 0 47</inkml:trace>
  <inkml:trace contextRef="#ctx0" brushRef="#br0" timeOffset="47126.8242">15028 6943 0,'21'0'63,"22"0"-48,-22 21 1,42 0 0,1-21-1,-22 0 1,64 21 0,-64-21-1,64 0 16,-63 0-31,84 21 32,0-21-17,-64 0 1,85 0 0,-63 0-1,63 0-15,-21 0 31,-63 0-15,63 0 0,-85 0-1,106 0 1,-63 0-16,-1 0 16,1 0-1,0 0-15,-1 0 16,1 0-1,63 0 1,-63 0 15,-22 0-31,1 0 0,-1 0 16,22 0 0,-21 0-1,41 0 1,-41 0-1,21 0 1,20 0-16,-62 0 31,41 0-15,-20 0 0,21 0-1,42 0 16,-106 0-31,85 0 32,-43 0-17,43 0 1,-21 0 0,-64 0-1,85 0-15,-85 0 31,42 0-15,-20 0 0,-1 0-16,21 0 15,-41 0-15,20 0 16,0 0-16,43 0 31,-22 0-15,22 0-1,42 0 1,-63 0 15,20 0-15,-63 0 0,106 0-1,-42 0 1,-43 0-1,64 0 1,-85 0-16,64 0 31,-43 0-15,22 0-16,-43 0 16,21 0-16,22 0 15,-22 0 1,22 0 15,-43 0-15,21 0-16,1 0 15,20 0-15,-21 0 16,1 0 0,20 0-1,1 0-15,-1 0 31,22 0-15,-43 0 0,43 0-1,-43 0 1,1 0-16,20 0 31,-42 0-15,64 0-1,-43 0 1,22 0 15,42 0-15,-64 0 0,21 0-1,-41 0 1,83 0-1,-41 0 1,-43 0-16,21 0 0,1 0 16,-1 0-1,0 0 1,22 0 0,-22 0-1,64 0 1,-64 0-1,1 0 17,20 0-17,-42 0 1,22 0 0,20 0-1,-63 22 1,85-22-1,-64 0 1,64 0 0,-43 0-1,-21 0 1,43 0-16,-43 0 31,64 0-15,-64 0-1,0 0-15,0 0 16,21 0-16,1 0 31,-22 0-31,64 0 32,-64 0-17,21 0 1,22 0-1,-22 0 1,21 0-16,-20 0 31,-1 0-15,43 0 0,-43 0-1,-21 0 1,22 0-1,-1 0 17,0 0-17,-21 0 1,22 0 0,-1 0-1,22 0-15,-1 0 31,-42 21-31,0-21 16,22 0-16,-1 21 16,0-21-1,22 0 1,-22 0-16,22 0 31,20 0-15,-20 0-1,21 21 1,-43-21 15,21 0-31,-20 0 32,20 0-17,-20 0 1,-1 0-1,21 0 1,-20 0-16,-1 0 16,0 0-1,-20 0-15,20 0 16,-21 0 0,64 0-1,-22 0 16,-20 0-31,-1 0 16,0 0-16,-21 0 31,64 0-15,-43 0 0,22 0-1,-1 0-15,-20 0 16,20 0 15,-20 0-15,20 0-1,-21 0 1,1 0-16,20 0 16,-42 0 15,43 0-16,-1 0 1,-41 0 15,41 0-31,-21 0 16,22 0 15,-22 0-15,1 0-1,20 0 1,-42 0-16,64 0 16,-43 0 15,22 0-15,20 0-1,-20 0 1,-1 0-1,-20 0 1,41 0 15,22 0-15,-85 0 0,64 0-1,-43 0-15,22 0 16,21 0 15,-64 0-15,42 0-1,-42 0 1,43 0-16,-22 0 16,-21 0-1,22 0 1,-22 0-16,21 0 15,-21 0 1,22 0 15,-22 0-31,0 0 16,0 0 0,0 0-16,1 0 15,-1 0 1,0 0-1,0 0 1,0 0 0,0 0-1,1 0 1,-1 0 15,0 0 0,0 0 1,0 0-1,22 0-15,-22 0-1,0 21-15,21-21 16,-21 0 15,1 0-15,-1 0-1,0 0 1,0 0 15,0 0 47,0 0-46,1 0 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45:41.8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2032 5376 0,'21'0'140,"21"0"-124,1 0 0,-22 22-16,21-22 15,-21 0 1,64 0-1,-21 0 1,-43 0-16,63 21 16,-41-21-16,-1 21 15,-21-21 17,64 0-17,-43 0 1,22 0-1,42 21 1,-64-21 0,43 0-1,-43 0 1,43 0 0,-22 0-1,-42 0 1,106 0-1,-106 0 17,106 0-17,-84 0 1,-1 0-16,-21 0 16,43 0-16,-22 0 15,0 0 1,43 0-1,-43 0 1,-20 0-16,20 0 16,0 0-16,1 0 15,-22 0 1,63 0 0,-41 0-1,41 0 1,1 0-1,-43 0 1,64 0 0,-42 0-1,42 0 17,-1 21-17,-83-21 1,105 0-1,-106 0 1,63 0 0,43 0-1,-84 0 1,63 0 0,-64 0-1,64 0 1,-64 0-1,22 0-15,-1 0 32,-21 0-32,22 0 15,-22 0 1,64 0 0,-64 0-1,43 0 1,0 0-1,-64 0 1,64 0 0,-43 0-1,21 0 1,-41 0 0,20 0-16,0 0 15,1 0-15,-22 0 16,0 0-1,64 0 1,-22 0 0,-21 0-1,43 0 17,-43 0-17,22 0 1,-22 0-1,22 0-15,-43 0 16,21 0-16,22 0 16,-43 0-1,85 0 1,-64 0 0,22 0-1,41 0 1,-62 0-1,20 0 17,-42 0-17,43 0 1,21 0 0,-43 0-1,43 0 1,-43 0-1,-21 0 1,43 0 0,-43 0-16,21 0 15,0 0-15,1 0 16,-22 0 0,64 0-1,-43 0 1,-21 0-16,43-21 15,-43 21-15,21-21 16,22 21 0,41-21-1,-20 0 17,-64 21-17,85 0 1,-64-22-1,43 22 1,-43 0 0,64 0-1,0-42 1,-85 42 0,43-21-1,-22 21 1,22 0-1,20 0 17,-63 0-17,43 0 1,-43 0 0,43 0-1,-22 0 1,0 0-16,-21 0 15,22 0-15,-22 0 16,21 0 0,1 0-1,-22 0 1,42 0 0,-20 0-1,-1 0 16,21 0-15,-20 0 0,41 0-1,-20 0 1,-43 0 0,64 0-1,-43 0 1,22 0-1,-1 0 1,-42 0 0,43 0-1,-22 0-15,43 0 32,-64 0-17,21 0-15,-21 0 16,1 0-16,-1 0 15,21 0 17,22 0-32,-22 0 31,0 0-31,1 0 16,-22 0-16,21 0 15,0 0 1,1 0-1,-1 0 1,-21 0-16,22 0 31,-1 0-15,-21 0 0,0 0-1,22 0 1,-22 0 15,0 0-31,21 0 16,-21 0-1,22 0 1,-22 0 0,0 0-1,0 0 1,0 0-1</inkml:trace>
  <inkml:trace contextRef="#ctx0" brushRef="#br0" timeOffset="2338.7683">8361 6202 0,'21'0'94,"0"0"-79,0 0-15,22 0 16,20 0 0,1 0-1,63 0 1,-43 0-1,-41 0 1,41 0 0,-20 0-1,63 0 1,-85 0 0,22 0-16,-43 0 15,42 0-15,1 0 16,-43 0-1,85 0 1,-43 0 0,22 0 15,0-21-15,-43 0-1,64 21 1,-64 0-1,22 0 1,20 0 0,-63 0-1,43 0 1,-22 0 0,43 0-1,-43 0 1,1 0 15,-1 0-15,-21 0-1,21 0 1,-20 0 0,-1 0-16,0 0 15,0 0 1,21 0-16,-20 0 15,-1 0 1</inkml:trace>
  <inkml:trace contextRef="#ctx0" brushRef="#br0" timeOffset="46500.0572">19092 5355 0,'21'0'47,"1"0"0,-1 0-32,0 0 1,0 0-16,0 0 16,0 0-1,22 0 1,-22 0-16,42 0 16,1 0-16,-43 0 15,21 0 16,22 0-15,-43 0 0,21 0-1,1 0 1,-1 0 0,43 0-1,-64 0 1,42 0-1,1 0 1,-22 0 0,22 0-1,-22 0 17,22 0-17,-22 0 1,0 0-1,64 0 1,-64 0 0,22 0-1,-22 0 1,1 0-16,-1 0 16,-21 0-16,43 0 15,-1 0 1,22 0-1,-43 0 17,22 0-32,-22 0 15,21 0-15,-20 0 16,20 0 0,64 0-1,-84 0 1,84 0-1,-22 0 1,-41 0 0,42 0-1,-64 0 1,64 0 0,21 0-1,-85 0 1,64 0-1,-42 0 1,41 0 0,-62 0-1,-1 0-15,43 0 32,-43 0-32,0 0 15,22 0 1,63 0-1,-106 0 1,43 0-16,-43 0 16,42 0-16,1 0 15,-22 0 1,85 0 0,-63 0-1,20 0 1,1 0-1,-43 0 17,64 0-17,-85 0 1,85 0 0,-21 0-1,-22 0 1,43 0-1,-85 0 1,85 0 0,-21 0-1,-22 0 1,64 0 0,-84 0-1,62 0 1,-62 0-1,-22 0-15,42 0 16,-20 0-16,20 0 16,1 0-1,42 0 17,-64 0-17,43 0 1,-1 0-1,-20 0 1,42 0 0,-43 0-1,43 0 1,0 0 0,-43 0-1,22 0 1,-22 0-1,43 0 17,21 0-17,-63 0 1,42 0 0,-43 0-1,22 0 1,-43 0-1,0 0-15,22 0 16,-43 0-16,43 0 16,-22 0-1,64 0 1,-85 0 0,64 0-1,42 0 1,-106 0-1,63 0 1,-41 0 0,63 0-1,-43 0 17,1 0-17,20 0 1,-41 0-1,41 0 1,-20 0 0,-43 0-1,64 0 1,-43 0 0,21 0 15,-41 0-16,-1 0 17,0 0-17,21 0 17,-21 0-17,22 0 1,-22 0-1,21 0 1,-21 0 0,1 0-1</inkml:trace>
  <inkml:trace contextRef="#ctx0" brushRef="#br0" timeOffset="49863.4534">24278 6160 0,'21'0'109,"22"0"-93,-22 0 0,21 0-16,22 0 15,-43 0 1,85 0 15,-64 0-15,85 0-1,-64 0 1,86 0 0,-22 0-1,-85 0 1,64 0 0,-22 0-1,22 0 1,21 0-1,-63 0 1,42 0 15,-22 0-15,43 0 0,-84 0-1,41 0-15,-20 0 16,20 0-16,-20 0 15,-1 0 1,64 0 0,-42 0-1,63 0 1,0 0 0,-63 0-1,63 0 1,-127 0-1,64 0 1,84 0 0,-105 0-1,84 0 1,-106 0 15,85 0-15,-42 0-1,-21 0 1,41 0 0,-62 0-1,20 0 1,-20 0 0,20 0-1,22 0 1,-22 0-1,43 21 1,-64-21 15,1 0-15,-22 0 0,0 0-1,21 0 1,-20 0-1,-1 0 1</inkml:trace>
  <inkml:trace contextRef="#ctx0" brushRef="#br0" timeOffset="52870.558">14922 7091 0,'22'0'16,"-1"0"15,0 0-15,0 0-1,0 0 1,64 0 0,-43 0-1,64 0 1,-64 0-16,22 0 0,-1 0 31,-41 0-31,41 0 16,1 0-1,20 0 1,-20 0 15,20 0-31,1 0 32,-21 0-17,63 0 1,-43 0-1,149 0 1,-21 0-16,-106 0 31,63 0-15,-84 0 0,126 0-1,-126 0 1,42 0-1,-21 0-15,-22 0 16,1 0 0,0 0-1,105 0 1,-84 0 0,63 0-1,-20 0-15,-65 0 31,64 0-15,-84 0 0,84 0-1,-21 0 1,-85 0-16,128 0 31,-86 0-15,107 0-1,-22 0 1,-63 0 15,106 0-31,-170 0 16,106 0 15,-63 0-15,0 0-16,-22 0 15,22 0-15,-22 0 16,22 0-16,21 0 16,-64 0 15,22 0-31,-1 0 16,-21 0-16,1 0 15,-1 0 1,22 0-1,-22 0 1,0 0 15,43 0-15,-64 0 0,21 0-1,-20 0 1,-1 0-16,42 0 31,-20 0-15,-1 0-1,-21 0 1,21 0-16,-20 0 16,20 0-1,-21 0 1,21 0-1,-20 0 1,-1 0 15,21 0-31</inkml:trace>
  <inkml:trace contextRef="#ctx0" brushRef="#br0" timeOffset="64846.7166">21569 8805 0,'21'0'94,"21"0"-94,1 0 31,-22 0-31,0 0 15,21 0 1,1 0 0,-22 0-16,21 0 31,0 0-31,22 0 16,-1 0-1,1 0 1,-43 0-1,43 0-15,-22 0 16,0 0-16,22 0 16,-43 0-1,106 0 1,-106 0 0,106 0-1,-21 0 1,-43 0 15,43 0-15,-42 0-1,84 22 1,-42-22 0,-43 0-1,64 21 1,-106-21-1,85 21 1,42 0 0,-42 0-1,21-21 1,-42 0 0,0 0-1,-22 0 1,22 0-16,-1 0 15,1 0-15,-21 0 16,-1 0 0,85 0 15,-84 0-15,84 0-1,-21 0 1,-42 0-1,105 0 1,-126 0 0,84 0-1,0 0 1,-106 0 0,85 0-1,-84 0 1,41 0 15,1 0-15,-22 0-1,22 0 1,-64 0 0,64 0-1,-43 0 1,-21 0-16,1 0 15,41 0-15,-21 0 16,1 0 0,63 0-1,-64 0 1,64 0 0,-22 0-1,-20 0 1,42 0-1,-85 0 1,106 0 0,-42 0 15,-43 0-15,64 0-1,-85 0 1,106 0-1,-64 0 1,1 0 0,21 0-1,-43 0 1,64 0 0,-85 0-1,42 0-15,-20 0 16,-1 0-16,22 0 31,-22 0-15,64 0-1,-64 0 1,22 0 0,63 0-1,-85 0 1,85 0-1,-64 0 1,1 0 0,21 0-1,-43 0 1,85 0 0,-106 0-16,43 0 31,-43 0-16,0 0-15,21 0 16,-21 0-16,1 0 16,20 0 15,-21 0-31,21 0 31,-20 0-15,20 0-1,-21 0 1,64 0 0,-43 21-1,-21-21 1,0 0 0,22 0-1,-22 0 1,0 0 15,0 0-15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7.03704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3-04-05T09:50:48.8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3090 5249 0,'21'0'47,"1"0"0,-1 0-32,0 0 1,21 0-1,-21 0 1,43 0 0,21 22-1,20-1 1,65 21 0,-107-42-1,107 0 1,-86 21-1,128 0 1,-127-21 0,20 0-16,-20 0 15,0 0-15,-22 0 16,22 0 0,105 0-1,-105 0 1,84 0-1,1 0 1,-107 0 0,85 0-1,-84 0 1,84 0 0,-63 0-1,-22 0 1,43 0-1,-64 0 17,22 0-17,21 0 1,-64 0 0,42 0-1,-20 0 1,41 0-1,-63 0 17,1 0-32,20 0 15,0 0-15,-21 0 16,1 0 0,20 0-1,-21 0 1,43 0-1,-1 0 1,-21 0 0,-20 0-1,20 0 1,0 0 0,1 0-1,-1 0 1,0 0-1,1 0 1,20 0 0,1 0 15,-43 0-15,42 0-1,-42 0 1,64 0-1,-43 0 1,-20 0 0,20 0-1,-21 0 1,21 0 0,-20 0-1,-1 0 1,21 0 15,-21 0-15,0 0-1,22 0 1,-22 0 0,21 0-1,-21 0 1,1 0-1,-1 0 1,0 0 0,0 0-1,0 0 1</inkml:trace>
  <inkml:trace contextRef="#ctx0" brushRef="#br0" timeOffset="20815.5372">9673 5292 0,'42'0'31,"-20"0"16,-1 0 0,0 0-31,0 0 15,0 0-31,0 0 31,1 0-15,-1 0 15,21-21-31,-21 21 31,22 0-31,-1 0 16,0 0-1,1 0 1,-22 0 0,63 0-1,-20 0 1,-22 0 15,64 0-15,-42 0-1,-22 0 1,-21 0 0,0 0-16,0 0 15,22 0-15,-22 0 16,21 0 0,1 0-1,-22 0 1,0 0-16,0 0 15,0 0-15,0 0 16,1 0 15,41 0-15,-21 0 0,22 0-1,21 0 1,-43 0-1,21 0 1,-41 0 0,83 0-1,-41 0 1,-1 0 0,1 0-1,-43 21 1,21-21-1,-20 0 1,-1 21-16,0-21 16,0 0-16</inkml:trace>
  <inkml:trace contextRef="#ctx0" brushRef="#br0" timeOffset="23434.0157">3133 6138 0,'21'0'31,"21"0"-16,-21 0 1,22 0 0,-1 0-1,21 0 1,-20 0 0,84 22-1,-21-22 1,-43 21 15,85-21-15,-63 0-1,84 0 1,-84 0 0,0 0-16,20 0 15,22 0-15,-42 0 16,0 0-1,105 0 1,-84 0 0,42 0-1,22 0 1,-107 0 0,128 0-1,-128 0 1,106 0-1,43 0 1,-106 0 0,21 0 15,-42 0-15,63 0-1,-21 0 1,-85 0-1,85 0 1,-42 21 0,63 21-1,-42-21 1,-64-21-16,22 0 16,-22 0-16,0 0 15,22 0 1,84 0 15,-63 0-15,-22 0-16,22 0 15,-43 0-15,0 0 16,43 0 0,21 0-1,-43 0 1,43 0-1,0 0 1,-64 0 0,64 0-1,-85 0 1,85 0 0,0-21-1,-64 21 1,43 0-1,-43 0 1,43-21 0,-43 21 15,1-42-31,-1 42 16,-21 0-1,22 0 1,-22 0-1,0 0 17,0 0-32,0 0 15,0 0 48,1 0-16,-1 0-32,0 0 1,0 0 0,0 0 30,0 0 1,1 0 31,-1-21-62</inkml:trace>
  <inkml:trace contextRef="#ctx0" brushRef="#br0" timeOffset="32419.4833">17886 5249 0,'21'0'125,"0"0"-109,21 0-1,-20 0 1,20 0-1,-21 0 1,64 0 0,-43 0-1,22 0 1,20 0 0,-63 0-1,22 0 1,-22 0-1,64 0 1,-43 0 15,0 0-31,1 0 16,-22 0-16,21 0 16,0 0-1,1 0 1,20 0-1,1 0-15,20 0 16,-41 0-16,-1 0 16,0 0-1,64 0 1,-63 0 0,20 0-1,1 0 16,-1 0-15,22 0 0,-22 0-1,1 0 1,42 0 0,-64 0-1,21 0 1,-41 0-1,62 0 1,-41 0 0,-1 0-16,0 0 15,22 0-15,-22 0 16,22 0 0,20 0-1,-41 0 1,20 0-1,22 0 1,-64 0 15,21 0-15,1 0 0,20 0-1,22 0 1,-64 0-1,21 0 1,1 0 0,-22 0-1,42 0 1,-20 0 0,20 0-1,-21 0 16,-20 0-15,-1 0 0,0 0-16,21 0 15,-21 0-15,1 0 16,-1 0 0,21 0-1,-21 0 1,0 0-16,22 0 15,-22 0-15,0 0 16,21 0 0,1 0-1,-22 0 1,0 0 0,0 0-1,0 0 1,1 0-1,-1 0 1,0 0 15,21 0-15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1A605-C63C-4208-A388-C07A06F8E31F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07223-7921-4556-8D4F-2019F3F58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62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49F68-BC40-4519-BA02-52113F57692B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69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0EE-4C8C-4BF8-A02F-51260EC993C5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799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8E96-AFA4-49B3-946C-7617923AEDC1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25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6D2BD-6163-4007-AFBE-684DF7594092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477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E7AF-9EAE-4287-9390-03A37869B652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1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F7668-8B7A-473F-8B37-E69AFD147907}" type="datetime1">
              <a:rPr lang="ru-RU" smtClean="0"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27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3D72-7336-47C0-B92B-59D4D58E2171}" type="datetime1">
              <a:rPr lang="ru-RU" smtClean="0"/>
              <a:t>05.04.2023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95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F918-F558-4314-8F43-8927C48B057C}" type="datetime1">
              <a:rPr lang="ru-RU" smtClean="0"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679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B3AA-CC55-4253-A0AD-9DBF7132003D}" type="datetime1">
              <a:rPr lang="ru-RU" smtClean="0"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37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C2A47-0330-49DB-8A96-6D73F9B39BAA}" type="datetime1">
              <a:rPr lang="ru-RU" smtClean="0"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72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A909C-69A4-410B-B702-C354834FAEFE}" type="datetime1">
              <a:rPr lang="ru-RU" smtClean="0"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7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24845-7487-4CDC-9436-EE5736007CC1}" type="datetime1">
              <a:rPr lang="ru-RU" smtClean="0"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7AF1C-2D49-40E3-81E5-401FBD686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418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customXml" Target="../ink/ink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customXml" Target="../ink/ink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customXml" Target="../ink/ink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customXml" Target="../ink/ink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emf"/><Relationship Id="rId4" Type="http://schemas.openxmlformats.org/officeDocument/2006/relationships/customXml" Target="../ink/ink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emf"/><Relationship Id="rId4" Type="http://schemas.openxmlformats.org/officeDocument/2006/relationships/customXml" Target="../ink/ink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emf"/><Relationship Id="rId4" Type="http://schemas.openxmlformats.org/officeDocument/2006/relationships/customXml" Target="../ink/ink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customXml" Target="../ink/ink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customXml" Target="../ink/ink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emf"/><Relationship Id="rId4" Type="http://schemas.openxmlformats.org/officeDocument/2006/relationships/customXml" Target="../ink/ink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customXml" Target="../ink/ink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customXml" Target="../ink/ink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Система заданий для </a:t>
            </a:r>
            <a:r>
              <a:rPr lang="ru-RU" b="1" i="1" dirty="0" smtClean="0"/>
              <a:t>формирования </a:t>
            </a:r>
            <a:r>
              <a:rPr lang="ru-RU" b="1" i="1" dirty="0"/>
              <a:t>компетенций ЕНГ на уроках физики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Куединская</a:t>
            </a:r>
            <a:r>
              <a:rPr lang="ru-RU" dirty="0" smtClean="0"/>
              <a:t> СОШ №1 им. П.П. Балахнина»</a:t>
            </a:r>
          </a:p>
          <a:p>
            <a:r>
              <a:rPr lang="ru-RU" dirty="0" smtClean="0"/>
              <a:t>Учитель физики Стариков А.В.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44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3979"/>
          <a:stretch/>
        </p:blipFill>
        <p:spPr>
          <a:xfrm>
            <a:off x="767255" y="165317"/>
            <a:ext cx="10878206" cy="16950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1104" b="32138"/>
          <a:stretch/>
        </p:blipFill>
        <p:spPr>
          <a:xfrm>
            <a:off x="767255" y="1860331"/>
            <a:ext cx="10888726" cy="1744717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261" y="4020700"/>
            <a:ext cx="6391187" cy="120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10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899280" y="2263320"/>
              <a:ext cx="10561680" cy="126504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9920" y="2253960"/>
                <a:ext cx="10580400" cy="128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456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3853"/>
          <a:stretch/>
        </p:blipFill>
        <p:spPr>
          <a:xfrm>
            <a:off x="602372" y="231227"/>
            <a:ext cx="10874923" cy="17026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7586" b="16138"/>
          <a:stretch/>
        </p:blipFill>
        <p:spPr>
          <a:xfrm>
            <a:off x="602372" y="1933903"/>
            <a:ext cx="10892070" cy="106154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5679" y="3636579"/>
            <a:ext cx="6791797" cy="17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11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700920" y="2255400"/>
              <a:ext cx="10638000" cy="65592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1560" y="2246040"/>
                <a:ext cx="10656720" cy="67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66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4446"/>
          <a:stretch/>
        </p:blipFill>
        <p:spPr>
          <a:xfrm>
            <a:off x="518292" y="304800"/>
            <a:ext cx="11127170" cy="17026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83310"/>
          <a:stretch/>
        </p:blipFill>
        <p:spPr>
          <a:xfrm>
            <a:off x="518291" y="2007476"/>
            <a:ext cx="11147863" cy="111409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2344" y="3559066"/>
            <a:ext cx="6526760" cy="285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12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1889640" y="2369880"/>
              <a:ext cx="9365400" cy="65556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80280" y="2360520"/>
                <a:ext cx="9384120" cy="67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39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64812"/>
          <a:stretch/>
        </p:blipFill>
        <p:spPr>
          <a:xfrm>
            <a:off x="675946" y="299215"/>
            <a:ext cx="10391447" cy="2244288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2893793" y="2800558"/>
            <a:ext cx="5955752" cy="37368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13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Рукописный ввод 4"/>
              <p14:cNvContentPartPr/>
              <p14:nvPr/>
            </p14:nvContentPartPr>
            <p14:xfrm>
              <a:off x="792360" y="1866960"/>
              <a:ext cx="9083520" cy="609840"/>
            </p14:xfrm>
          </p:contentPart>
        </mc:Choice>
        <mc:Fallback>
          <p:pic>
            <p:nvPicPr>
              <p:cNvPr id="5" name="Рукописный ввод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3000" y="1857600"/>
                <a:ext cx="9102240" cy="62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36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0271"/>
          <a:stretch/>
        </p:blipFill>
        <p:spPr>
          <a:xfrm>
            <a:off x="591862" y="246664"/>
            <a:ext cx="10895943" cy="13193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4816" b="45067"/>
          <a:stretch/>
        </p:blipFill>
        <p:spPr>
          <a:xfrm>
            <a:off x="591861" y="1566041"/>
            <a:ext cx="10895943" cy="134532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818" y="3811171"/>
            <a:ext cx="6015037" cy="129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14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3650040" y="1912680"/>
              <a:ext cx="7117200" cy="94536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40680" y="1903320"/>
                <a:ext cx="7135920" cy="96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890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0429"/>
          <a:stretch/>
        </p:blipFill>
        <p:spPr>
          <a:xfrm>
            <a:off x="591862" y="246664"/>
            <a:ext cx="10895943" cy="13088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5247" b="29508"/>
          <a:stretch/>
        </p:blipFill>
        <p:spPr>
          <a:xfrm>
            <a:off x="591861" y="1555531"/>
            <a:ext cx="10895943" cy="101950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8324" y="3628203"/>
            <a:ext cx="5619345" cy="176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15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723960" y="1866960"/>
              <a:ext cx="10317600" cy="70128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4600" y="1857600"/>
                <a:ext cx="10336320" cy="72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161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0900"/>
          <a:stretch/>
        </p:blipFill>
        <p:spPr>
          <a:xfrm>
            <a:off x="591862" y="246664"/>
            <a:ext cx="10895943" cy="1277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9706"/>
          <a:stretch/>
        </p:blipFill>
        <p:spPr>
          <a:xfrm>
            <a:off x="591862" y="1524000"/>
            <a:ext cx="10895943" cy="2025963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0714" y="4222461"/>
            <a:ext cx="5487769" cy="148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16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731520" y="1912680"/>
              <a:ext cx="9982440" cy="130320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2160" y="1903320"/>
                <a:ext cx="10001160" cy="132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478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9610"/>
          <a:stretch/>
        </p:blipFill>
        <p:spPr>
          <a:xfrm>
            <a:off x="996841" y="231720"/>
            <a:ext cx="9944428" cy="13343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3839" b="37530"/>
          <a:stretch/>
        </p:blipFill>
        <p:spPr>
          <a:xfrm>
            <a:off x="996841" y="1566041"/>
            <a:ext cx="9944428" cy="12192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3" cstate="print"/>
          <a:srcRect t="1844" b="1"/>
          <a:stretch/>
        </p:blipFill>
        <p:spPr bwMode="auto">
          <a:xfrm>
            <a:off x="1899789" y="2980229"/>
            <a:ext cx="8127080" cy="36938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17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1112400" y="1889640"/>
              <a:ext cx="6721200" cy="36612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3040" y="1880280"/>
                <a:ext cx="6739920" cy="38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35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6321"/>
          <a:stretch/>
        </p:blipFill>
        <p:spPr>
          <a:xfrm>
            <a:off x="996841" y="231720"/>
            <a:ext cx="9944428" cy="2858321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31161" t="20906" r="43924" b="56660"/>
          <a:stretch/>
        </p:blipFill>
        <p:spPr bwMode="auto">
          <a:xfrm>
            <a:off x="565916" y="3364864"/>
            <a:ext cx="3406993" cy="21740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55865" t="20906" r="11220" b="66394"/>
          <a:stretch/>
        </p:blipFill>
        <p:spPr bwMode="auto">
          <a:xfrm>
            <a:off x="4157662" y="3364864"/>
            <a:ext cx="4513372" cy="12807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60918" t="32858" r="15923" b="15293"/>
          <a:stretch/>
        </p:blipFill>
        <p:spPr bwMode="auto">
          <a:xfrm>
            <a:off x="8944302" y="3364864"/>
            <a:ext cx="2774731" cy="32041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18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Рукописный ввод 6"/>
              <p14:cNvContentPartPr/>
              <p14:nvPr/>
            </p14:nvContentPartPr>
            <p14:xfrm>
              <a:off x="1150560" y="1859400"/>
              <a:ext cx="9250920" cy="632880"/>
            </p14:xfrm>
          </p:contentPart>
        </mc:Choice>
        <mc:Fallback>
          <p:pic>
            <p:nvPicPr>
              <p:cNvPr id="7" name="Рукописный ввод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1200" y="1850040"/>
                <a:ext cx="9269640" cy="65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5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9770"/>
          <a:stretch/>
        </p:blipFill>
        <p:spPr>
          <a:xfrm>
            <a:off x="996841" y="231720"/>
            <a:ext cx="9944428" cy="13238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2470" b="18578"/>
          <a:stretch/>
        </p:blipFill>
        <p:spPr>
          <a:xfrm>
            <a:off x="996841" y="1555531"/>
            <a:ext cx="9944428" cy="124022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2053" y="3600449"/>
            <a:ext cx="6514706" cy="137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19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1135440" y="1882080"/>
              <a:ext cx="9128880" cy="62532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6080" y="1872720"/>
                <a:ext cx="9147600" cy="64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3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22586" y="175939"/>
            <a:ext cx="10515600" cy="59131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Формирование личности</a:t>
            </a:r>
            <a:endParaRPr lang="ru-RU" sz="3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https://thepresentation.ru/img/tmb/6/542334/a5410abea2382cf386d6a4fc42a93ac1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9" t="19918" r="6019" b="9359"/>
          <a:stretch/>
        </p:blipFill>
        <p:spPr bwMode="auto">
          <a:xfrm>
            <a:off x="1261241" y="767255"/>
            <a:ext cx="9501352" cy="563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155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9770"/>
          <a:stretch/>
        </p:blipFill>
        <p:spPr>
          <a:xfrm>
            <a:off x="996841" y="231720"/>
            <a:ext cx="9944428" cy="13238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81262"/>
          <a:stretch/>
        </p:blipFill>
        <p:spPr>
          <a:xfrm>
            <a:off x="996841" y="1555531"/>
            <a:ext cx="9944428" cy="122623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1366" y="3116810"/>
            <a:ext cx="7303047" cy="323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20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Рукописный ввод 5"/>
              <p14:cNvContentPartPr/>
              <p14:nvPr/>
            </p14:nvContentPartPr>
            <p14:xfrm>
              <a:off x="1158120" y="1882080"/>
              <a:ext cx="7041240" cy="320400"/>
            </p14:xfrm>
          </p:contentPart>
        </mc:Choice>
        <mc:Fallback>
          <p:pic>
            <p:nvPicPr>
              <p:cNvPr id="6" name="Рукописный ввод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8760" y="1872720"/>
                <a:ext cx="7059960" cy="33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940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63" y="1045891"/>
            <a:ext cx="10396473" cy="56755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08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Требования общества к современной школе</a:t>
            </a:r>
            <a:endParaRPr lang="ru-RU" sz="36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53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5303"/>
          <a:stretch/>
        </p:blipFill>
        <p:spPr>
          <a:xfrm>
            <a:off x="854439" y="869428"/>
            <a:ext cx="10313232" cy="53865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3210" y="116057"/>
            <a:ext cx="10515600" cy="74414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Дефицит знаний</a:t>
            </a:r>
            <a:endParaRPr lang="ru-RU" sz="3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9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5</a:t>
            </a:fld>
            <a:endParaRPr lang="ru-RU"/>
          </a:p>
        </p:txBody>
      </p:sp>
      <p:pic>
        <p:nvPicPr>
          <p:cNvPr id="1026" name="Picture 2" descr="http://ouanton.n-om.obr55.ru/files/2022/03/img_s1208174_1_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2150" r="6876" b="21982"/>
          <a:stretch/>
        </p:blipFill>
        <p:spPr bwMode="auto">
          <a:xfrm>
            <a:off x="1289152" y="692677"/>
            <a:ext cx="9316963" cy="542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572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015739"/>
              </p:ext>
            </p:extLst>
          </p:nvPr>
        </p:nvGraphicFramePr>
        <p:xfrm>
          <a:off x="168167" y="126124"/>
          <a:ext cx="11866178" cy="65916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9179">
                  <a:extLst>
                    <a:ext uri="{9D8B030D-6E8A-4147-A177-3AD203B41FA5}">
                      <a16:colId xmlns:a16="http://schemas.microsoft.com/office/drawing/2014/main" val="583265801"/>
                    </a:ext>
                  </a:extLst>
                </a:gridCol>
                <a:gridCol w="5176606">
                  <a:extLst>
                    <a:ext uri="{9D8B030D-6E8A-4147-A177-3AD203B41FA5}">
                      <a16:colId xmlns:a16="http://schemas.microsoft.com/office/drawing/2014/main" val="2221889300"/>
                    </a:ext>
                  </a:extLst>
                </a:gridCol>
                <a:gridCol w="6280393">
                  <a:extLst>
                    <a:ext uri="{9D8B030D-6E8A-4147-A177-3AD203B41FA5}">
                      <a16:colId xmlns:a16="http://schemas.microsoft.com/office/drawing/2014/main" val="1441939932"/>
                    </a:ext>
                  </a:extLst>
                </a:gridCol>
              </a:tblGrid>
              <a:tr h="319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Компетенции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ЕНГ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Требования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ФГОС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ООО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к образовательным</a:t>
                      </a:r>
                      <a:r>
                        <a:rPr lang="ru-RU" sz="1600" spc="-1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результатам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extLst>
                  <a:ext uri="{0D108BD9-81ED-4DB2-BD59-A6C34878D82A}">
                    <a16:rowId xmlns:a16="http://schemas.microsoft.com/office/drawing/2014/main" val="95067192"/>
                  </a:ext>
                </a:extLst>
              </a:tr>
              <a:tr h="1149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Научное объяснение явлений, включая: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endParaRPr lang="ru-RU" sz="1600" spc="5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5" dirty="0" smtClean="0">
                          <a:effectLst/>
                        </a:rPr>
                        <a:t>- </a:t>
                      </a:r>
                      <a:r>
                        <a:rPr lang="ru-RU" sz="1600" dirty="0" smtClean="0">
                          <a:effectLst/>
                        </a:rPr>
                        <a:t>применение </a:t>
                      </a:r>
                      <a:r>
                        <a:rPr lang="ru-RU" sz="1600" dirty="0">
                          <a:effectLst/>
                        </a:rPr>
                        <a:t>естественнонаучных знаний</a:t>
                      </a:r>
                      <a:r>
                        <a:rPr lang="ru-RU" sz="1600" spc="-290" dirty="0">
                          <a:effectLst/>
                        </a:rPr>
                        <a:t> </a:t>
                      </a:r>
                      <a:r>
                        <a:rPr lang="ru-RU" sz="1600" spc="-290" dirty="0" smtClean="0">
                          <a:effectLst/>
                        </a:rPr>
                        <a:t>     </a:t>
                      </a:r>
                      <a:r>
                        <a:rPr lang="ru-RU" sz="1600" dirty="0" smtClean="0">
                          <a:effectLst/>
                        </a:rPr>
                        <a:t>для</a:t>
                      </a:r>
                      <a:r>
                        <a:rPr lang="ru-RU" sz="1600" spc="-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объяснения явлений;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</a:t>
                      </a:r>
                      <a:r>
                        <a:rPr lang="ru-RU" sz="1600" b="1" dirty="0" smtClean="0">
                          <a:effectLst/>
                        </a:rPr>
                        <a:t>использование </a:t>
                      </a:r>
                      <a:r>
                        <a:rPr lang="ru-RU" sz="1600" b="1" dirty="0">
                          <a:effectLst/>
                        </a:rPr>
                        <a:t>и </a:t>
                      </a:r>
                      <a:r>
                        <a:rPr lang="ru-RU" sz="1600" b="1" dirty="0" smtClean="0">
                          <a:effectLst/>
                        </a:rPr>
                        <a:t>создание  </a:t>
                      </a:r>
                      <a:r>
                        <a:rPr lang="ru-RU" sz="1600" b="1" spc="-285" dirty="0" smtClean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объяснительных моделей</a:t>
                      </a:r>
                      <a:r>
                        <a:rPr lang="ru-RU" sz="1600" dirty="0">
                          <a:effectLst/>
                        </a:rPr>
                        <a:t>;</a:t>
                      </a:r>
                      <a:r>
                        <a:rPr lang="ru-RU" sz="1600" spc="-28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 др.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</a:t>
                      </a:r>
                      <a:r>
                        <a:rPr lang="ru-RU" sz="1600" b="1" dirty="0" smtClean="0">
                          <a:effectLst/>
                        </a:rPr>
                        <a:t>Создание</a:t>
                      </a:r>
                      <a:r>
                        <a:rPr lang="ru-RU" sz="1600" b="1" dirty="0">
                          <a:effectLst/>
                        </a:rPr>
                        <a:t>, применение </a:t>
                      </a:r>
                      <a:r>
                        <a:rPr lang="ru-RU" sz="1600" dirty="0">
                          <a:effectLst/>
                        </a:rPr>
                        <a:t>и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преобразование знаков и символов,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моделей</a:t>
                      </a:r>
                      <a:r>
                        <a:rPr lang="ru-RU" sz="1600" dirty="0">
                          <a:effectLst/>
                        </a:rPr>
                        <a:t> и схем для решения учебных и</a:t>
                      </a:r>
                      <a:r>
                        <a:rPr lang="ru-RU" sz="1600" spc="-29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познавательных задач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i="1" dirty="0" err="1">
                          <a:effectLst/>
                        </a:rPr>
                        <a:t>метапредметный</a:t>
                      </a:r>
                      <a:r>
                        <a:rPr lang="ru-RU" sz="1600" i="1" dirty="0">
                          <a:effectLst/>
                        </a:rPr>
                        <a:t> результат</a:t>
                      </a:r>
                      <a:r>
                        <a:rPr lang="ru-RU" sz="1600" i="1" spc="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образования</a:t>
                      </a:r>
                      <a:r>
                        <a:rPr lang="ru-RU" sz="1600" dirty="0">
                          <a:effectLst/>
                        </a:rPr>
                        <a:t>).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extLst>
                  <a:ext uri="{0D108BD9-81ED-4DB2-BD59-A6C34878D82A}">
                    <a16:rowId xmlns:a16="http://schemas.microsoft.com/office/drawing/2014/main" val="1527954812"/>
                  </a:ext>
                </a:extLst>
              </a:tr>
              <a:tr h="20371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Понимание основных </a:t>
                      </a:r>
                      <a:r>
                        <a:rPr lang="ru-RU" sz="1600" dirty="0" smtClean="0">
                          <a:effectLst/>
                        </a:rPr>
                        <a:t>особенностей </a:t>
                      </a:r>
                      <a:r>
                        <a:rPr lang="ru-RU" sz="1600" spc="-28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естественнонаучного исследования</a:t>
                      </a:r>
                      <a:r>
                        <a:rPr lang="ru-RU" sz="1600" dirty="0" smtClean="0">
                          <a:effectLst/>
                        </a:rPr>
                        <a:t>, </a:t>
                      </a:r>
                      <a:r>
                        <a:rPr lang="ru-RU" sz="1600" spc="-29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включая: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распознавание</a:t>
                      </a:r>
                      <a:r>
                        <a:rPr lang="ru-RU" sz="1600" spc="-2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формулирование</a:t>
                      </a:r>
                      <a:r>
                        <a:rPr lang="ru-RU" sz="1600" spc="-2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цели</a:t>
                      </a:r>
                      <a:r>
                        <a:rPr lang="ru-RU" sz="1600" spc="-285" dirty="0">
                          <a:effectLst/>
                        </a:rPr>
                        <a:t> </a:t>
                      </a:r>
                      <a:r>
                        <a:rPr lang="ru-RU" sz="1600" spc="-285" dirty="0" smtClean="0">
                          <a:effectLst/>
                        </a:rPr>
                        <a:t>                     </a:t>
                      </a:r>
                      <a:r>
                        <a:rPr lang="ru-RU" sz="1600" dirty="0" smtClean="0">
                          <a:effectLst/>
                        </a:rPr>
                        <a:t>данного</a:t>
                      </a:r>
                      <a:r>
                        <a:rPr lang="ru-RU" sz="1600" spc="-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исследования;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выдвижение</a:t>
                      </a:r>
                      <a:r>
                        <a:rPr lang="ru-RU" sz="1600" b="1" spc="-2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объяснительных</a:t>
                      </a:r>
                      <a:r>
                        <a:rPr lang="ru-RU" sz="1600" b="1" spc="-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гипотез</a:t>
                      </a:r>
                      <a:r>
                        <a:rPr lang="ru-RU" sz="1600" spc="-25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и предложение</a:t>
                      </a:r>
                      <a:r>
                        <a:rPr lang="ru-RU" sz="1600" spc="-1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способов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их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проверки; </a:t>
                      </a:r>
                      <a:endParaRPr lang="ru-RU" sz="16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предложение</a:t>
                      </a:r>
                      <a:r>
                        <a:rPr lang="ru-RU" sz="1600" spc="-2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или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оценка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способов </a:t>
                      </a:r>
                      <a:r>
                        <a:rPr lang="ru-RU" sz="1600" spc="-28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научного исследования данного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вопроса.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Овладение </a:t>
                      </a:r>
                      <a:r>
                        <a:rPr lang="ru-RU" sz="1600" dirty="0">
                          <a:effectLst/>
                        </a:rPr>
                        <a:t>научным подходом к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решению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различных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задач;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endParaRPr lang="ru-RU" sz="1600" spc="-2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Овладение</a:t>
                      </a:r>
                      <a:r>
                        <a:rPr lang="ru-RU" sz="1600" spc="-285" dirty="0" smtClean="0">
                          <a:effectLst/>
                        </a:rPr>
                        <a:t>                      </a:t>
                      </a:r>
                      <a:r>
                        <a:rPr lang="ru-RU" sz="1600" b="1" dirty="0" smtClean="0">
                          <a:effectLst/>
                        </a:rPr>
                        <a:t>умениями </a:t>
                      </a:r>
                      <a:r>
                        <a:rPr lang="ru-RU" sz="1600" b="1" dirty="0">
                          <a:effectLst/>
                        </a:rPr>
                        <a:t>формулировать гипотезы</a:t>
                      </a:r>
                      <a:r>
                        <a:rPr lang="ru-RU" sz="1600" b="1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(общие предметные результаты для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предметной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области «Естественнонаучные</a:t>
                      </a:r>
                      <a:r>
                        <a:rPr lang="ru-RU" sz="1600" spc="-5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предметы»).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Приобретение </a:t>
                      </a:r>
                      <a:r>
                        <a:rPr lang="ru-RU" sz="1600" dirty="0">
                          <a:effectLst/>
                        </a:rPr>
                        <a:t>опыта применения</a:t>
                      </a:r>
                      <a:r>
                        <a:rPr lang="ru-RU" sz="1600" spc="-285" dirty="0">
                          <a:effectLst/>
                        </a:rPr>
                        <a:t> </a:t>
                      </a:r>
                      <a:r>
                        <a:rPr lang="ru-RU" sz="1600" spc="-285" dirty="0" smtClean="0">
                          <a:effectLst/>
                        </a:rPr>
                        <a:t>                      </a:t>
                      </a:r>
                      <a:r>
                        <a:rPr lang="ru-RU" sz="1600" dirty="0" smtClean="0">
                          <a:effectLst/>
                        </a:rPr>
                        <a:t>научных </a:t>
                      </a:r>
                      <a:r>
                        <a:rPr lang="ru-RU" sz="1600" dirty="0">
                          <a:effectLst/>
                        </a:rPr>
                        <a:t>методов познания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i="1" dirty="0">
                          <a:effectLst/>
                        </a:rPr>
                        <a:t>предметный</a:t>
                      </a:r>
                      <a:r>
                        <a:rPr lang="ru-RU" sz="1600" i="1" spc="-40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результат</a:t>
                      </a:r>
                      <a:r>
                        <a:rPr lang="ru-RU" sz="1600" i="1" spc="-40" dirty="0">
                          <a:effectLst/>
                        </a:rPr>
                        <a:t> </a:t>
                      </a:r>
                      <a:r>
                        <a:rPr lang="ru-RU" sz="1600" i="1" dirty="0" smtClean="0">
                          <a:effectLst/>
                        </a:rPr>
                        <a:t>изучения </a:t>
                      </a:r>
                      <a:r>
                        <a:rPr lang="ru-RU" sz="1600" i="1" spc="-285" dirty="0" smtClean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физики</a:t>
                      </a:r>
                      <a:r>
                        <a:rPr lang="ru-RU" sz="1600" dirty="0">
                          <a:effectLst/>
                        </a:rPr>
                        <a:t>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extLst>
                  <a:ext uri="{0D108BD9-81ED-4DB2-BD59-A6C34878D82A}">
                    <a16:rowId xmlns:a16="http://schemas.microsoft.com/office/drawing/2014/main" val="1435811552"/>
                  </a:ext>
                </a:extLst>
              </a:tr>
              <a:tr h="2627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Интерпретация данных и использование</a:t>
                      </a:r>
                      <a:r>
                        <a:rPr lang="ru-RU" sz="1600" spc="-28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научных доказательств для получения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выводов,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включая: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</a:t>
                      </a:r>
                      <a:r>
                        <a:rPr lang="ru-RU" sz="1600" b="1" dirty="0" smtClean="0">
                          <a:effectLst/>
                        </a:rPr>
                        <a:t>анализ</a:t>
                      </a:r>
                      <a:r>
                        <a:rPr lang="ru-RU" sz="1600" b="1" dirty="0">
                          <a:effectLst/>
                        </a:rPr>
                        <a:t>, интерпретацию</a:t>
                      </a:r>
                      <a:r>
                        <a:rPr lang="ru-RU" sz="1600" dirty="0">
                          <a:effectLst/>
                        </a:rPr>
                        <a:t> данных и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получение</a:t>
                      </a:r>
                      <a:r>
                        <a:rPr lang="ru-RU" sz="1600" b="1" spc="-40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соответствующих</a:t>
                      </a:r>
                      <a:r>
                        <a:rPr lang="ru-RU" sz="1600" b="1" spc="-2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выводов</a:t>
                      </a:r>
                      <a:r>
                        <a:rPr lang="ru-RU" sz="1600" dirty="0">
                          <a:effectLst/>
                        </a:rPr>
                        <a:t>;</a:t>
                      </a:r>
                      <a:r>
                        <a:rPr lang="ru-RU" sz="1600" spc="-285" dirty="0">
                          <a:effectLst/>
                        </a:rPr>
                        <a:t> </a:t>
                      </a:r>
                      <a:endParaRPr lang="ru-RU" sz="1600" spc="-285" dirty="0" smtClean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 smtClean="0">
                          <a:effectLst/>
                        </a:rPr>
                        <a:t>- преобразование</a:t>
                      </a:r>
                      <a:r>
                        <a:rPr lang="ru-RU" sz="1600" spc="-1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одной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формы представления</a:t>
                      </a:r>
                      <a:r>
                        <a:rPr lang="ru-RU" sz="1600" spc="-2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данных</a:t>
                      </a:r>
                      <a:r>
                        <a:rPr lang="ru-RU" sz="1600" spc="-2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</a:t>
                      </a:r>
                      <a:r>
                        <a:rPr lang="ru-RU" sz="1600" spc="-2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другую</a:t>
                      </a:r>
                      <a:r>
                        <a:rPr lang="ru-RU" sz="1600" dirty="0" smtClean="0">
                          <a:effectLst/>
                        </a:rPr>
                        <a:t>;</a:t>
                      </a:r>
                    </a:p>
                  </a:txBody>
                  <a:tcPr marL="31185" marR="311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 Определение </a:t>
                      </a:r>
                      <a:r>
                        <a:rPr lang="ru-RU" sz="1600" dirty="0">
                          <a:effectLst/>
                        </a:rPr>
                        <a:t>понятий, создание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обобщений, установление аналогий,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классификация,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установление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причинно-следственных связей,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построение логических рассуждений,</a:t>
                      </a:r>
                      <a:r>
                        <a:rPr lang="ru-RU" sz="1600" b="1" spc="-290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умозаключений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(индуктивных</a:t>
                      </a:r>
                      <a:r>
                        <a:rPr lang="ru-RU" sz="1600" dirty="0" smtClean="0">
                          <a:effectLst/>
                        </a:rPr>
                        <a:t>, дедуктивных</a:t>
                      </a:r>
                      <a:r>
                        <a:rPr lang="ru-RU" sz="1600" spc="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 по аналогии) и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получение выводов </a:t>
                      </a: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i="1" dirty="0" err="1">
                          <a:effectLst/>
                        </a:rPr>
                        <a:t>метапредметный</a:t>
                      </a:r>
                      <a:r>
                        <a:rPr lang="ru-RU" sz="1600" i="1" spc="-28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результат</a:t>
                      </a:r>
                      <a:r>
                        <a:rPr lang="ru-RU" sz="1600" i="1" spc="-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образования</a:t>
                      </a:r>
                      <a:r>
                        <a:rPr lang="ru-RU" sz="1600" dirty="0">
                          <a:effectLst/>
                        </a:rPr>
                        <a:t>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- Оценка </a:t>
                      </a:r>
                      <a:r>
                        <a:rPr lang="ru-RU" sz="1600" dirty="0">
                          <a:effectLst/>
                        </a:rPr>
                        <a:t>результатов экспериментов,</a:t>
                      </a:r>
                      <a:r>
                        <a:rPr lang="ru-RU" sz="1600" spc="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представление научно </a:t>
                      </a:r>
                      <a:r>
                        <a:rPr lang="ru-RU" sz="1600" dirty="0" smtClean="0">
                          <a:effectLst/>
                        </a:rPr>
                        <a:t>обоснованных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spc="-29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аргументов своих действий (</a:t>
                      </a:r>
                      <a:r>
                        <a:rPr lang="ru-RU" sz="1600" i="1" dirty="0">
                          <a:effectLst/>
                        </a:rPr>
                        <a:t>общие</a:t>
                      </a:r>
                      <a:r>
                        <a:rPr lang="ru-RU" sz="1600" i="1" spc="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предметные результаты для</a:t>
                      </a:r>
                      <a:r>
                        <a:rPr lang="ru-RU" sz="1600" i="1" spc="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предметной</a:t>
                      </a:r>
                      <a:r>
                        <a:rPr lang="ru-RU" sz="1600" i="1" spc="-5" dirty="0">
                          <a:effectLst/>
                        </a:rPr>
                        <a:t> </a:t>
                      </a:r>
                      <a:r>
                        <a:rPr lang="ru-RU" sz="1600" i="1" dirty="0" smtClean="0">
                          <a:effectLst/>
                        </a:rPr>
                        <a:t>области «</a:t>
                      </a:r>
                      <a:r>
                        <a:rPr lang="ru-RU" sz="1600" i="1" dirty="0">
                          <a:effectLst/>
                        </a:rPr>
                        <a:t>Естественнонаучные</a:t>
                      </a:r>
                      <a:r>
                        <a:rPr lang="ru-RU" sz="1600" i="1" spc="-55" dirty="0">
                          <a:effectLst/>
                        </a:rPr>
                        <a:t> </a:t>
                      </a:r>
                      <a:r>
                        <a:rPr lang="ru-RU" sz="1600" i="1" dirty="0">
                          <a:effectLst/>
                        </a:rPr>
                        <a:t>предметы»</a:t>
                      </a:r>
                      <a:r>
                        <a:rPr lang="ru-RU" sz="1600" dirty="0">
                          <a:effectLst/>
                        </a:rPr>
                        <a:t>).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185" marR="31185" marT="0" marB="0"/>
                </a:tc>
                <a:extLst>
                  <a:ext uri="{0D108BD9-81ED-4DB2-BD59-A6C34878D82A}">
                    <a16:rowId xmlns:a16="http://schemas.microsoft.com/office/drawing/2014/main" val="2629246863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95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206" y="247814"/>
            <a:ext cx="9682655" cy="637671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81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92" y="210208"/>
            <a:ext cx="11522147" cy="635875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77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7912"/>
          <a:stretch/>
        </p:blipFill>
        <p:spPr>
          <a:xfrm>
            <a:off x="717987" y="210207"/>
            <a:ext cx="10801350" cy="2722179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3000703" y="3454004"/>
            <a:ext cx="6353504" cy="208494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7AF1C-2D49-40E3-81E5-401FBD686377}" type="slidenum">
              <a:rPr lang="ru-RU" smtClean="0"/>
              <a:t>9</a:t>
            </a:fld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Рукописный ввод 7"/>
              <p14:cNvContentPartPr/>
              <p14:nvPr/>
            </p14:nvContentPartPr>
            <p14:xfrm>
              <a:off x="1242000" y="2255400"/>
              <a:ext cx="9304560" cy="602640"/>
            </p14:xfrm>
          </p:contentPart>
        </mc:Choice>
        <mc:Fallback>
          <p:pic>
            <p:nvPicPr>
              <p:cNvPr id="8" name="Рукописный ввод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32640" y="2246040"/>
                <a:ext cx="9323280" cy="62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75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256</Words>
  <Application>Microsoft Office PowerPoint</Application>
  <PresentationFormat>Широкоэкранный</PresentationFormat>
  <Paragraphs>49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Система заданий для формирования компетенций ЕНГ на уроках физики</vt:lpstr>
      <vt:lpstr>Формирование личности</vt:lpstr>
      <vt:lpstr>Требования общества к современной школе</vt:lpstr>
      <vt:lpstr>Дефицит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умений естественнонаучной грамотности на уроках физики</dc:title>
  <dc:creator>Пользователь Windows</dc:creator>
  <cp:lastModifiedBy>Пользователь Windows</cp:lastModifiedBy>
  <cp:revision>19</cp:revision>
  <dcterms:created xsi:type="dcterms:W3CDTF">2023-03-22T10:02:05Z</dcterms:created>
  <dcterms:modified xsi:type="dcterms:W3CDTF">2023-04-05T10:03:20Z</dcterms:modified>
</cp:coreProperties>
</file>