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26" r:id="rId3"/>
    <p:sldId id="427" r:id="rId4"/>
    <p:sldId id="559" r:id="rId5"/>
    <p:sldId id="31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36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854" y="-90"/>
      </p:cViewPr>
      <p:guideLst>
        <p:guide orient="horz" pos="2160"/>
        <p:guide pos="2830"/>
      </p:guideLst>
    </p:cSldViewPr>
  </p:slideViewPr>
  <p:outlineViewPr>
    <p:cViewPr>
      <p:scale>
        <a:sx n="33" d="100"/>
        <a:sy n="33" d="100"/>
      </p:scale>
      <p:origin x="0" y="294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4B4DA-5265-443A-95A3-C1EAF3704301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C5F36-2C23-4B65-87FE-DC7D2F0D652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AC81B-E24E-4439-A1A2-42AB62D00386}" type="datetime1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B2703-F454-4E76-8716-B1C2AF965362}" type="datetime1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9F6C5-341C-458F-BAC7-BF70F7110C0D}" type="datetime1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8556791" y="6333133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ru-RU" altLang="zh-CN" strike="noStrike" noProof="1">
              <a:latin typeface="Calibri" panose="020F0502020204030204" charset="0"/>
              <a:cs typeface="等线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zh-CN" dirty="0">
              <a:latin typeface="Calibri" panose="020F050202020403020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ru-RU" altLang="zh-CN" strike="noStrike" noProof="1" dirty="0">
                <a:latin typeface="Calibri" panose="020F0502020204030204" charset="0"/>
                <a:ea typeface="+mn-ea"/>
                <a:cs typeface="等线" charset="0"/>
              </a:rPr>
            </a:fld>
            <a:endParaRPr lang="ru-RU" altLang="zh-CN" strike="noStrike" noProof="1">
              <a:latin typeface="Calibri" panose="020F0502020204030204" charset="0"/>
              <a:cs typeface="等线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8050A-49A8-44EE-BA37-A71E003F7358}" type="datetime1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603-F77A-4E90-BAAE-98404EDCAEB7}" type="datetime1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88A-8BC7-47A8-A326-79E6609C34F3}" type="datetime1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9C05-644B-4685-BF90-2F5215442727}" type="datetime1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F88BB-BC5B-4CF0-952B-62FA770E59ED}" type="datetime1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65F69-054F-4926-9BC5-ECF004448861}" type="datetime1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9483-5252-4C15-AA00-98B975D96ED1}" type="datetime1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10B3-BD1B-4DF6-8767-EE28D0444C63}" type="datetime1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4A783-9470-4D35-A3CF-EE05A5D3CD8F}" type="datetime1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events.webinar.ru/50441123/220619513/record-new/211967707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Краевой проект по формированию и оценке функциональной грамотности обучающихся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293096"/>
            <a:ext cx="8229600" cy="146876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Сетевая группа по направлению «Естественно-научная грамотность»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460" y="1661160"/>
            <a:ext cx="8641715" cy="3340735"/>
          </a:xfrm>
        </p:spPr>
        <p:txBody>
          <a:bodyPr>
            <a:normAutofit fontScale="90000"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cs typeface="+mn-lt"/>
              </a:rPr>
              <a:t>2 февраля</a:t>
            </a:r>
            <a:r>
              <a:rPr lang="ru-RU" sz="2800" b="1" dirty="0" smtClean="0">
                <a:solidFill>
                  <a:srgbClr val="C00000"/>
                </a:solidFill>
                <a:cs typeface="+mn-lt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cs typeface="+mn-lt"/>
                <a:sym typeface="+mn-ea"/>
              </a:rPr>
              <a:t>«Банки заданий на формирование ЕНГ»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cs typeface="+mn-lt"/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C00000"/>
              </a:solidFill>
              <a:cs typeface="+mn-lt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cs typeface="+mn-lt"/>
              </a:rPr>
              <a:t>9 марта</a:t>
            </a:r>
            <a:r>
              <a:rPr lang="ru-RU" sz="2800" b="1" dirty="0" smtClean="0">
                <a:solidFill>
                  <a:srgbClr val="C00000"/>
                </a:solidFill>
                <a:cs typeface="+mn-lt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cs typeface="+mn-lt"/>
                <a:sym typeface="+mn-ea"/>
              </a:rPr>
              <a:t>«Естественно-научная грамотность в урочной деятельности»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cs typeface="+mn-lt"/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C00000"/>
              </a:solidFill>
              <a:cs typeface="+mn-lt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cs typeface="+mn-lt"/>
              </a:rPr>
              <a:t>6 апреля</a:t>
            </a:r>
            <a:r>
              <a:rPr lang="ru-RU" sz="2800" b="1" dirty="0" smtClean="0">
                <a:solidFill>
                  <a:srgbClr val="C00000"/>
                </a:solidFill>
                <a:cs typeface="+mn-lt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cs typeface="+mn-lt"/>
              </a:rPr>
              <a:t>"Формирование ЕНГ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cs typeface="+mn-lt"/>
              </a:rPr>
              <a:t>(из опыта работы педагогов)"</a:t>
            </a:r>
            <a:endParaRPr lang="ru-RU" b="1" dirty="0">
              <a:solidFill>
                <a:schemeClr val="accent6">
                  <a:lumMod val="75000"/>
                </a:schemeClr>
              </a:solidFill>
              <a:cs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05180"/>
          </a:xfrm>
        </p:spPr>
        <p:txBody>
          <a:bodyPr/>
          <a:lstStyle/>
          <a:p>
            <a:r>
              <a:rPr lang="ru-RU" altLang="en-US" b="1">
                <a:solidFill>
                  <a:srgbClr val="002060"/>
                </a:solidFill>
              </a:rPr>
              <a:t>Вебинары</a:t>
            </a:r>
            <a:endParaRPr lang="ru-RU" altLang="en-US" b="1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1" cstate="print"/>
          <a:srcRect l="30407" t="16618" r="31347" b="14515"/>
          <a:stretch>
            <a:fillRect/>
          </a:stretch>
        </p:blipFill>
        <p:spPr>
          <a:xfrm>
            <a:off x="1296670" y="111125"/>
            <a:ext cx="6551295" cy="66351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13247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solidFill>
                  <a:schemeClr val="accent1"/>
                </a:solidFill>
              </a:rPr>
              <a:t>Спасибо за работу!</a:t>
            </a:r>
            <a:endParaRPr lang="ru-RU" sz="7200" dirty="0" smtClean="0">
              <a:solidFill>
                <a:schemeClr val="accent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351280" y="3989070"/>
            <a:ext cx="70281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dirty="0"/>
              <a:t>Запись </a:t>
            </a:r>
            <a:r>
              <a:rPr lang="ru-RU" altLang="en-US" dirty="0" err="1"/>
              <a:t>вебинара</a:t>
            </a:r>
            <a:r>
              <a:rPr lang="ru-RU" altLang="en-US" dirty="0"/>
              <a:t>:</a:t>
            </a:r>
            <a:endParaRPr lang="ru-RU" altLang="en-US" dirty="0"/>
          </a:p>
          <a:p>
            <a:endParaRPr lang="ru-RU" altLang="en-US" dirty="0"/>
          </a:p>
          <a:p>
            <a:endParaRPr lang="ru-RU" alt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41070" y="4839335"/>
            <a:ext cx="68910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"/>
              </a:rPr>
              <a:t>https://events.webinar.ru/50441123/220619513/record-new/2119677075</a:t>
            </a:r>
            <a:endParaRPr lang="ru-RU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417</Words>
  <Application>WPS Presentation</Application>
  <PresentationFormat>Экран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SimSun</vt:lpstr>
      <vt:lpstr>Wingdings</vt:lpstr>
      <vt:lpstr>Calibri</vt:lpstr>
      <vt:lpstr>等线</vt:lpstr>
      <vt:lpstr>Microsoft YaHei</vt:lpstr>
      <vt:lpstr/>
      <vt:lpstr>Arial Unicode MS</vt:lpstr>
      <vt:lpstr>Тема Office</vt:lpstr>
      <vt:lpstr>Краевой проект по формированию и оценке функциональной грамотности обучающихся</vt:lpstr>
      <vt:lpstr>Вебинары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Елтышева Ирина Валерьевна</dc:creator>
  <cp:lastModifiedBy>Kingsoft Corporation</cp:lastModifiedBy>
  <cp:revision>97</cp:revision>
  <dcterms:created xsi:type="dcterms:W3CDTF">2022-03-14T10:35:00Z</dcterms:created>
  <dcterms:modified xsi:type="dcterms:W3CDTF">2023-04-06T13:43:00Z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1049-10.2.0.7646</vt:lpwstr>
  </property>
</Properties>
</file>