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5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3E000B-99D4-4999-8E0A-09D143231996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330D3-3086-4B14-9590-274C48D12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96634-36FC-4D6E-B54C-C3C83222CBE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052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96634-36FC-4D6E-B54C-C3C83222CBE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728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D1405-BA3E-443E-A22A-1C568A124743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1AA47-7029-4A4F-A7FF-FF2230417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1wkt6Cm6cE&amp;t=6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nadeghda108@gmail.com" TargetMode="External"/><Relationship Id="rId2" Type="http://schemas.openxmlformats.org/officeDocument/2006/relationships/hyperlink" Target="mailto:fanni1909@yandex.r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brazstroy.ru/blog/google-doc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docs.google.com/document/u/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docs.google.com/forms/u/1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imeweb.com/ru/community/articles/vozmozhnosti-google-form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presentation/u/0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google.com/presentation/d/1fG0dlP6xuOOd7_VoThmOIzDNWMDExuUPypqYfI1O-oc/edit" TargetMode="Externa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sites.google.com/u/1/new/?authuser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tes.google.com/d/1ExJoQXV3R6fE3IH8JFFpGvXJ7-VupAPo/p/11U7AIQze2GEKjbal6Xdd-i2kfnyuiUEF/edit?pli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11510"/>
            <a:ext cx="8568952" cy="1102519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Georgia" pitchFamily="18" charset="0"/>
              </a:rPr>
              <a:t>Создание рабочих листов с использованием Google-инструментов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795886"/>
            <a:ext cx="6400800" cy="79208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Georgia" panose="02040502050405020303" pitchFamily="18" charset="0"/>
              </a:rPr>
              <a:t>Яковлева Н.Г., научный  сотрудник отдела  НМС ОО ГАУ ДПО «ИРО ПК»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270" name="Picture 6" descr="https://i.ytimg.com/vi/3RJ4B3kaxSk/maxresdefault.jpg"/>
          <p:cNvPicPr>
            <a:picLocks noChangeAspect="1" noChangeArrowheads="1"/>
          </p:cNvPicPr>
          <p:nvPr/>
        </p:nvPicPr>
        <p:blipFill>
          <a:blip r:embed="rId2" cstate="print"/>
          <a:srcRect l="58" t="31144" r="-1189" b="34880"/>
          <a:stretch>
            <a:fillRect/>
          </a:stretch>
        </p:blipFill>
        <p:spPr bwMode="auto">
          <a:xfrm>
            <a:off x="107504" y="1851670"/>
            <a:ext cx="9144000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5979"/>
            <a:ext cx="8424936" cy="8572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5 наиболее интересных сервисов по созданию интерактивного рабочего листа.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667743"/>
          </a:xfrm>
        </p:spPr>
        <p:txBody>
          <a:bodyPr>
            <a:noAutofit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ru-RU" sz="2000" dirty="0" smtClean="0"/>
              <a:t> </a:t>
            </a:r>
            <a:r>
              <a:rPr lang="ru-RU" sz="1800" dirty="0" smtClean="0">
                <a:latin typeface="Georgia" pitchFamily="18" charset="0"/>
              </a:rPr>
              <a:t>Google (можно обойтись только сервисами Гугла)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1800" dirty="0" smtClean="0">
                <a:latin typeface="Georgia" pitchFamily="18" charset="0"/>
              </a:rPr>
              <a:t> GoFormative – отличный интерактивный рабочий лист со строгим дизайном и базовыми формами тестовых заданий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1800" dirty="0" smtClean="0">
                <a:latin typeface="Georgia" pitchFamily="18" charset="0"/>
              </a:rPr>
              <a:t> Wizer – ИРЛ с ярким дизайном, есть множество форм тестовых заданий, аудиоконтент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1800" dirty="0" smtClean="0">
                <a:latin typeface="Georgia" pitchFamily="18" charset="0"/>
              </a:rPr>
              <a:t> LiveWorkSheets – ИРЛ со множеством функций; создается из PDF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1800" dirty="0" smtClean="0">
                <a:latin typeface="Georgia" pitchFamily="18" charset="0"/>
              </a:rPr>
              <a:t> Teacher Made – ИРЛ также создается из PDF, но имеется графический интерфейс добавления заданий.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939902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Обзор представленных сервисов </a:t>
            </a:r>
            <a:r>
              <a:rPr lang="en-US" dirty="0" smtClean="0">
                <a:hlinkClick r:id="rId2"/>
              </a:rPr>
              <a:t>https://www.youtube.com/watch?v=o1wkt6Cm6cE&amp;t=6s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002060"/>
                </a:solidFill>
                <a:latin typeface="Georgia" pitchFamily="18" charset="0"/>
              </a:rPr>
              <a:t>Спасибо за внимание.</a:t>
            </a:r>
            <a:br>
              <a:rPr lang="ru-RU" b="0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Яковлева Надежда Геннадьевна, научный сотрудник отдела</a:t>
            </a:r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НМС ОО «ИРО ПК» (с.т. 8-909-731-01-80, e-mail  </a:t>
            </a:r>
            <a:r>
              <a:rPr lang="en-US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fanni1909@yandex.ru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, </a:t>
            </a:r>
            <a:r>
              <a:rPr lang="en-US" dirty="0" smtClean="0">
                <a:solidFill>
                  <a:schemeClr val="tx1"/>
                </a:solidFill>
                <a:latin typeface="Georgia" pitchFamily="18" charset="0"/>
                <a:hlinkClick r:id="rId3"/>
              </a:rPr>
              <a:t>nadeghda108@gmail.com</a:t>
            </a:r>
            <a:r>
              <a:rPr lang="en-US" dirty="0" smtClean="0">
                <a:solidFill>
                  <a:schemeClr val="tx1"/>
                </a:solidFill>
                <a:latin typeface="Georgia" pitchFamily="18" charset="0"/>
              </a:rPr>
              <a:t>) 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51670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Что такое рабочий лист?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Интерактивные рабочие листы — это</a:t>
            </a:r>
            <a:endParaRPr lang="ru-RU" sz="28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Способ </a:t>
            </a:r>
            <a:r>
              <a:rPr lang="ru-RU" sz="2400" dirty="0">
                <a:latin typeface="Georgia" pitchFamily="18" charset="0"/>
              </a:rPr>
              <a:t>активизации и вовлечения учащихся в образовательный процесс</a:t>
            </a:r>
            <a:r>
              <a:rPr lang="ru-RU" sz="2400" dirty="0" smtClean="0">
                <a:latin typeface="Georgia" pitchFamily="18" charset="0"/>
              </a:rPr>
              <a:t>.</a:t>
            </a:r>
            <a:endParaRPr lang="ru-RU" sz="24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Инструмент </a:t>
            </a:r>
            <a:r>
              <a:rPr lang="ru-RU" sz="2400" dirty="0">
                <a:latin typeface="Georgia" pitchFamily="18" charset="0"/>
              </a:rPr>
              <a:t>для организации дистанционного обучения и получения мгновенной обратной связи.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Возможность </a:t>
            </a:r>
            <a:r>
              <a:rPr lang="ru-RU" sz="2400" dirty="0">
                <a:latin typeface="Georgia" pitchFamily="18" charset="0"/>
              </a:rPr>
              <a:t>опубликовать свои интерактивные задания, мгновенно поделиться ссылкой с учащимися и сделать обучение эффективным.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Правильно созданный интерактивный рабочий лист позволяет: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sz="3100" dirty="0">
                <a:latin typeface="Georgia" pitchFamily="18" charset="0"/>
              </a:rPr>
              <a:t>освободить учителя от роли "говорящая голова</a:t>
            </a:r>
            <a:r>
              <a:rPr lang="ru-RU" sz="3100" dirty="0" smtClean="0">
                <a:latin typeface="Georgia" pitchFamily="18" charset="0"/>
              </a:rPr>
              <a:t>”;</a:t>
            </a:r>
            <a:endParaRPr lang="ru-RU" sz="3100" dirty="0">
              <a:latin typeface="Georgia" pitchFamily="18" charset="0"/>
            </a:endParaRPr>
          </a:p>
          <a:p>
            <a:pPr fontAlgn="base"/>
            <a:r>
              <a:rPr lang="ru-RU" sz="3100" dirty="0" smtClean="0">
                <a:latin typeface="Georgia" pitchFamily="18" charset="0"/>
              </a:rPr>
              <a:t>учащимся </a:t>
            </a:r>
            <a:r>
              <a:rPr lang="ru-RU" sz="3100" dirty="0">
                <a:latin typeface="Georgia" pitchFamily="18" charset="0"/>
              </a:rPr>
              <a:t>изучать учебную тему самостоятельно и </a:t>
            </a:r>
            <a:r>
              <a:rPr lang="ru-RU" sz="3100" dirty="0" smtClean="0">
                <a:latin typeface="Georgia" pitchFamily="18" charset="0"/>
              </a:rPr>
              <a:t>автономно;</a:t>
            </a:r>
            <a:endParaRPr lang="ru-RU" sz="3100" dirty="0">
              <a:latin typeface="Georgia" pitchFamily="18" charset="0"/>
            </a:endParaRPr>
          </a:p>
          <a:p>
            <a:pPr fontAlgn="base"/>
            <a:r>
              <a:rPr lang="ru-RU" sz="3100" dirty="0" smtClean="0">
                <a:latin typeface="Georgia" pitchFamily="18" charset="0"/>
              </a:rPr>
              <a:t>работать </a:t>
            </a:r>
            <a:r>
              <a:rPr lang="ru-RU" sz="3100" dirty="0">
                <a:latin typeface="Georgia" pitchFamily="18" charset="0"/>
              </a:rPr>
              <a:t>учащимся независимо от темпа работы всего </a:t>
            </a:r>
            <a:r>
              <a:rPr lang="ru-RU" sz="3100" dirty="0" smtClean="0">
                <a:latin typeface="Georgia" pitchFamily="18" charset="0"/>
              </a:rPr>
              <a:t>класса;</a:t>
            </a:r>
            <a:endParaRPr lang="ru-RU" sz="3100" dirty="0">
              <a:latin typeface="Georgia" pitchFamily="18" charset="0"/>
            </a:endParaRPr>
          </a:p>
          <a:p>
            <a:pPr fontAlgn="base"/>
            <a:r>
              <a:rPr lang="ru-RU" sz="3100" dirty="0" smtClean="0">
                <a:latin typeface="Georgia" pitchFamily="18" charset="0"/>
              </a:rPr>
              <a:t>вписать </a:t>
            </a:r>
            <a:r>
              <a:rPr lang="ru-RU" sz="3100" dirty="0">
                <a:latin typeface="Georgia" pitchFamily="18" charset="0"/>
              </a:rPr>
              <a:t>цифровые инструменты и веб-сервисы в учебный </a:t>
            </a:r>
            <a:r>
              <a:rPr lang="ru-RU" sz="3100" dirty="0" smtClean="0">
                <a:latin typeface="Georgia" pitchFamily="18" charset="0"/>
              </a:rPr>
              <a:t>процесс;</a:t>
            </a:r>
            <a:endParaRPr lang="ru-RU" sz="3100" dirty="0">
              <a:latin typeface="Georgia" pitchFamily="18" charset="0"/>
            </a:endParaRPr>
          </a:p>
          <a:p>
            <a:pPr fontAlgn="base"/>
            <a:r>
              <a:rPr lang="ru-RU" sz="3100" dirty="0" smtClean="0">
                <a:latin typeface="Georgia" pitchFamily="18" charset="0"/>
              </a:rPr>
              <a:t>учителю </a:t>
            </a:r>
            <a:r>
              <a:rPr lang="ru-RU" sz="3100" dirty="0">
                <a:latin typeface="Georgia" pitchFamily="18" charset="0"/>
              </a:rPr>
              <a:t>на уроке уделить больше внимания тем, кто в этом нуждается.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51670"/>
            <a:ext cx="8229600" cy="85725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Georgia" pitchFamily="18" charset="0"/>
              </a:rPr>
              <a:t>Google-инструменты для создания рабочих листов.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7494"/>
            <a:ext cx="6912768" cy="85725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документов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059582"/>
            <a:ext cx="6156684" cy="3888432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Офлайн доступ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Совместная работа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Публикация документа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Персональный словарь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Расширенный поиск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Вставка картинки перетаскиванием с рабочего стола или другого сайта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Cambria" pitchFamily="18" charset="0"/>
              </a:rPr>
              <a:t>Перевод документа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Georgia" pitchFamily="18" charset="0"/>
              </a:rPr>
              <a:t>Голосовой ввод информации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3800" dirty="0" smtClean="0"/>
              <a:t>Подробное руководство по Google </a:t>
            </a:r>
            <a:r>
              <a:rPr lang="ru-RU" sz="3800" dirty="0" err="1" smtClean="0"/>
              <a:t>Docs</a:t>
            </a:r>
            <a:r>
              <a:rPr lang="ru-RU" sz="3800" dirty="0" smtClean="0"/>
              <a:t>, обзор основных инструментов: от создания документа, редактирования до совместной работы в команде </a:t>
            </a:r>
          </a:p>
          <a:p>
            <a:pPr>
              <a:buNone/>
            </a:pPr>
            <a:r>
              <a:rPr lang="ru-RU" sz="3800" dirty="0"/>
              <a:t> </a:t>
            </a:r>
            <a:r>
              <a:rPr lang="ru-RU" sz="3800" dirty="0" smtClean="0"/>
              <a:t>       </a:t>
            </a:r>
            <a:r>
              <a:rPr lang="en-US" sz="3800" dirty="0" smtClean="0">
                <a:hlinkClick r:id="rId3"/>
              </a:rPr>
              <a:t>https://www.obrazstroy.ru/blog/google-docs/</a:t>
            </a:r>
            <a:endParaRPr lang="ru-RU" sz="3800" dirty="0" smtClean="0"/>
          </a:p>
          <a:p>
            <a:pPr>
              <a:buNone/>
            </a:pPr>
            <a:endParaRPr lang="ru-RU" sz="38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www.workamajig.com/hs-fs/hubfs/google-docs-icon.png?width=240&amp;height=240&amp;name=google-docs-icon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1347612" cy="1347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11510"/>
            <a:ext cx="5952064" cy="56169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форм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2051720" y="1065099"/>
            <a:ext cx="4968552" cy="20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Онлайн - регистрация на мероприятие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Онлайн - исследование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Мониторинг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Тестирование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Сбор  фидбека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342900" algn="l"/>
              </a:tabLs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Голосование  и т. д.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34820" name="Picture 4" descr="https://im0-tub-ru.yandex.net/i?id=a11674ede4f33983ad7c58daeb62ee23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95486"/>
            <a:ext cx="1296143" cy="12961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300379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Возможности </a:t>
            </a:r>
            <a:r>
              <a:rPr lang="en-US" dirty="0"/>
              <a:t>Google Forms</a:t>
            </a:r>
          </a:p>
          <a:p>
            <a:r>
              <a:rPr lang="en-US" dirty="0" smtClean="0">
                <a:hlinkClick r:id="rId4"/>
              </a:rPr>
              <a:t>https://timeweb.com/ru/community/articles/vozmozhnosti-google-forms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411510"/>
            <a:ext cx="7200800" cy="85725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презентаций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07704" y="1203598"/>
            <a:ext cx="4752528" cy="306014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Эффектная подача.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Всегда под рукой.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Эффективная совместная работа.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Автоматическое сохранение.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Совместимость с </a:t>
            </a:r>
            <a:r>
              <a:rPr lang="en-US" sz="21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PowerPoint 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43010" name="Picture 2" descr="https://im0-tub-ru.yandex.net/i?id=56d39073766a6c8accf8d9874df5af5f-l&amp;n=1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5" y="141480"/>
            <a:ext cx="1512168" cy="15121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9752" y="3363838"/>
            <a:ext cx="54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 совместной работы слушателей курсов. </a:t>
            </a:r>
            <a:r>
              <a:rPr lang="en-US" dirty="0" smtClean="0">
                <a:hlinkClick r:id="rId5"/>
              </a:rPr>
              <a:t>https://docs.google.com/presentation/d/1fG0dlP6xuOOd7_VoThmOIzDNWMDExuUPypqYfI1O-oc/edit#slide=id.p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195486"/>
            <a:ext cx="6408712" cy="85725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sz="32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 сайтов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051720" y="1203598"/>
            <a:ext cx="5472608" cy="18722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совместная работа с контентом;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организация базы знаний;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публикация web-контента.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6866" name="Picture 2" descr="https://im0-tub-ru.yandex.net/i?id=10aab35cffad30467a9b7412c90768aa&amp;n=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7494"/>
            <a:ext cx="1407756" cy="12421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2787774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278777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 организации базы знаний</a:t>
            </a:r>
          </a:p>
          <a:p>
            <a:r>
              <a:rPr lang="en-US" dirty="0" smtClean="0">
                <a:hlinkClick r:id="rId4"/>
              </a:rPr>
              <a:t>https://sites.google.com/d/1ExJoQXV3R6fE3IH8JFFpGvXJ7-VupAPo/p/11U7AIQze2GEKjbal6Xdd-i2kfnyuiUEF/edit?pli=1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119</TotalTime>
  <Words>331</Words>
  <Application>Microsoft Office PowerPoint</Application>
  <PresentationFormat>Экран (16:9)</PresentationFormat>
  <Paragraphs>65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Создание рабочих листов с использованием Google-инструментов</vt:lpstr>
      <vt:lpstr>Что такое рабочий лист?</vt:lpstr>
      <vt:lpstr>Интерактивные рабочие листы — это</vt:lpstr>
      <vt:lpstr>Правильно созданный интерактивный рабочий лист позволяет:</vt:lpstr>
      <vt:lpstr>Google-инструменты для создания рабочих листов.</vt:lpstr>
      <vt:lpstr>Возможности google документов</vt:lpstr>
      <vt:lpstr>Слайд 7</vt:lpstr>
      <vt:lpstr>Возможности google презентаций</vt:lpstr>
      <vt:lpstr> Возможности google  сайтов</vt:lpstr>
      <vt:lpstr>5 наиболее интересных сервисов по созданию интерактивного рабочего листа. </vt:lpstr>
      <vt:lpstr>Спасибо за внимание. 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рабочих листов с использованием Google-инструментов</dc:title>
  <dc:creator>Jakovleva-NG</dc:creator>
  <cp:lastModifiedBy>Jakovleva-NG</cp:lastModifiedBy>
  <cp:revision>13</cp:revision>
  <dcterms:created xsi:type="dcterms:W3CDTF">2021-04-19T06:56:32Z</dcterms:created>
  <dcterms:modified xsi:type="dcterms:W3CDTF">2021-04-23T08:25:36Z</dcterms:modified>
</cp:coreProperties>
</file>