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389" r:id="rId3"/>
    <p:sldId id="401" r:id="rId4"/>
    <p:sldId id="292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437" autoAdjust="0"/>
  </p:normalViewPr>
  <p:slideViewPr>
    <p:cSldViewPr showGuides="1">
      <p:cViewPr varScale="1">
        <p:scale>
          <a:sx n="83" d="100"/>
          <a:sy n="83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7A93E54-C6DB-4B0B-9BB7-D6A5709531CC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E0C4E75-4514-48AF-9676-8AFBEAF0A48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kumimoji="0" lang="ru-RU" altLang="ru-RU" sz="1400" dirty="0" smtClean="0">
              <a:cs typeface="Arial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C01201-6AD1-4A62-9A47-FB9E13089C35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kumimoji="0" lang="ru-RU" altLang="ru-RU" smtClean="0">
              <a:cs typeface="Arial" charset="0"/>
            </a:endParaRP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64BF4F-1AF3-4D38-8BEB-217AEACF34A8}" type="slidenum">
              <a:rPr lang="ru-RU" altLang="ru-RU">
                <a:solidFill>
                  <a:srgbClr val="000000"/>
                </a:solidFill>
              </a:rPr>
              <a:pPr/>
              <a:t>3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6CE05-6F45-410F-936F-CDD6D088CF33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8FFC7-F8E8-4585-91CD-985175F7A2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95CF-E365-4DE6-B7F9-4B393BB41264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8B8A0-C7A7-465B-92D1-867E743DC0B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017A-FE65-423E-9D78-EA3B2D829950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EE669-4FC8-4163-929A-DB278C7CFD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E59054E-D159-46C3-8630-00B672F8A06D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7AC8A8C-2F67-4059-A1A7-B3E7E06E005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4\leftbar.png"/>
          <p:cNvPicPr>
            <a:picLocks noChangeAspect="1" noChangeArrowheads="1"/>
          </p:cNvPicPr>
          <p:nvPr userDrawn="1"/>
        </p:nvPicPr>
        <p:blipFill>
          <a:blip r:embed="rId2" cstate="print"/>
          <a:srcRect l="19884" t="19739" r="16200" b="40404"/>
          <a:stretch>
            <a:fillRect/>
          </a:stretch>
        </p:blipFill>
        <p:spPr bwMode="auto">
          <a:xfrm>
            <a:off x="123825" y="188913"/>
            <a:ext cx="587375" cy="8096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72096CE-F5CF-4287-BFC8-3E4BAE8CD40E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9E3A57E8-3621-4538-9C7D-C54F02299AE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966F00F-B5AA-4A86-833C-A9FBBD380046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781655A-21BF-4735-9FE1-9C1FC1F7691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339629-7690-4025-96C7-5EE6D486A9FF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9E2E5EF2-218F-4FE1-9992-3DE729EB98F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8649359-8878-492A-8617-555F5D657711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14FF34C0-8D7C-44B1-9062-D3148A56CE5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A4DFA64-982D-4F27-99B3-A5FAE5ECFDD8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1272A840-3293-47FB-940B-9842102C85E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89D7945-D61E-4F31-A54C-40B81626F538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B84819A-137E-46E1-A16D-69909976115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8456630-9510-451C-A1C9-714434754964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72E7579B-F2B1-4FD5-B60C-DAE98DE0A2C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5F1EC-830F-4C14-89A8-1FAF29898C28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1D35-2CDE-4ADA-B015-AE8B04C744E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998E18E-1285-4D32-86B0-669FBE7F02C7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A4E79ECE-5B26-4733-9613-17D3692357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AB57E80-D0DC-4838-AFD0-103F3182DAE9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072A3F6-1D9F-4C15-928C-75A659A7634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7EE2489-F8C8-49E6-8758-E819E91DBCBE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0A60313C-A81B-466F-9E69-A4D25BAC212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B6708-F0B2-40FF-9C9A-0D3F94257C1C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C13EB-0BF2-43A5-A7A3-8BC3AE99FC3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A58FC-E960-4571-B622-D71A32E6AA96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F931E-6406-44DF-9E3D-3E0CDCAE4CA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3C8F8-E55D-4BB9-907B-41FE7D1F6C23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54545-FD91-450F-9129-DEE6AF240D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3C55D-E2FE-4884-94FA-DDF9646D0EC4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173F3-85B4-4FA6-B0F9-EDEBA908A2C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98033-A9EA-4514-8947-D358DFA9B695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A4C55-3B5D-41D8-BEDB-9EA1E620C8D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FB552-3567-419D-BAEA-635EBB066BCB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73B83-4AFB-4027-BB29-E42903F3DDE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E4159-EACF-4C61-B2C1-090C646C5923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C30E4-FCE6-4B3B-8DB6-190C32008B9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1AE10F4-1779-40B6-BAF2-41E13996340E}" type="datetimeFigureOut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5849608-3F09-4E30-9C71-487D99025C5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A53D653-C189-48E2-B6F6-674F3F5AE529}" type="datetime1">
              <a:rPr lang="ru-RU" altLang="ru-RU"/>
              <a:pPr>
                <a:defRPr/>
              </a:pPr>
              <a:t>23.08.2021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00B9BC3-DA24-45F4-B8B6-81B8FFCBD11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Arial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Arial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Arial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Arial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 descr="D:\4\leftbar.png"/>
          <p:cNvPicPr>
            <a:picLocks noChangeAspect="1" noChangeArrowheads="1"/>
          </p:cNvPicPr>
          <p:nvPr/>
        </p:nvPicPr>
        <p:blipFill>
          <a:blip r:embed="rId3" cstate="print"/>
          <a:srcRect l="2525" t="6000" b="34987"/>
          <a:stretch>
            <a:fillRect/>
          </a:stretch>
        </p:blipFill>
        <p:spPr bwMode="auto">
          <a:xfrm>
            <a:off x="-788913" y="-891480"/>
            <a:ext cx="5360913" cy="774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Заголовок 1"/>
          <p:cNvSpPr>
            <a:spLocks noGrp="1"/>
          </p:cNvSpPr>
          <p:nvPr>
            <p:ph type="ctrTitle"/>
          </p:nvPr>
        </p:nvSpPr>
        <p:spPr>
          <a:xfrm>
            <a:off x="1619672" y="908720"/>
            <a:ext cx="7842994" cy="2808288"/>
          </a:xfrm>
        </p:spPr>
        <p:txBody>
          <a:bodyPr/>
          <a:lstStyle/>
          <a:p>
            <a:r>
              <a:rPr lang="ru-RU" sz="4000" b="1" dirty="0" smtClean="0"/>
              <a:t>Педагогический фестиваль </a:t>
            </a:r>
            <a:br>
              <a:rPr lang="ru-RU" sz="4000" b="1" dirty="0" smtClean="0"/>
            </a:br>
            <a:r>
              <a:rPr lang="ru-RU" sz="4000" b="1" dirty="0" err="1" smtClean="0"/>
              <a:t>креативных</a:t>
            </a:r>
            <a:r>
              <a:rPr lang="ru-RU" sz="4000" b="1" dirty="0" smtClean="0"/>
              <a:t> идей и практик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b="1" dirty="0" smtClean="0"/>
              <a:t>«Время первых»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60350"/>
            <a:ext cx="2070100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Министерство образования </a:t>
            </a:r>
          </a:p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и науки Пермского края</a:t>
            </a:r>
            <a:endParaRPr lang="ru-RU" sz="1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573017"/>
            <a:ext cx="461012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275856" y="4721662"/>
            <a:ext cx="2664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23 августа 2021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1" dirty="0" smtClean="0"/>
              <a:t>	</a:t>
            </a:r>
            <a:br>
              <a:rPr lang="ru-RU" sz="2800" b="1" dirty="0" smtClean="0"/>
            </a:br>
            <a:r>
              <a:rPr lang="ru-RU" sz="2800" b="1" dirty="0" smtClean="0"/>
              <a:t>	Летние практики  Муравейника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err="1" smtClean="0"/>
              <a:t>Чащинова</a:t>
            </a:r>
            <a:r>
              <a:rPr lang="ru-RU" b="1" dirty="0" smtClean="0"/>
              <a:t> </a:t>
            </a:r>
            <a:r>
              <a:rPr lang="ru-RU" b="1" i="1" dirty="0" smtClean="0"/>
              <a:t>Анна Вадимовна</a:t>
            </a:r>
            <a:r>
              <a:rPr lang="ru-RU" i="1" dirty="0" smtClean="0"/>
              <a:t>,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заведующий СП ОДОД </a:t>
            </a:r>
          </a:p>
          <a:p>
            <a:pPr>
              <a:buNone/>
            </a:pPr>
            <a:r>
              <a:rPr lang="ru-RU" i="1" dirty="0" smtClean="0"/>
              <a:t>"Экологический центр»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10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Chashhinov-EN\Desktop\100 летие ВПО\h54yu6J2T4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32656"/>
            <a:ext cx="1085106" cy="108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«Скаутское лето»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sz="3600" i="1" dirty="0" err="1" smtClean="0"/>
              <a:t>Соломинина</a:t>
            </a:r>
            <a:r>
              <a:rPr lang="ru-RU" sz="3600" i="1" dirty="0" smtClean="0"/>
              <a:t> Светлана Александровна,</a:t>
            </a:r>
          </a:p>
          <a:p>
            <a:pPr>
              <a:buNone/>
            </a:pPr>
            <a:r>
              <a:rPr lang="ru-RU" sz="3600" i="1" dirty="0" smtClean="0"/>
              <a:t>руководитель РДМООО </a:t>
            </a:r>
          </a:p>
          <a:p>
            <a:pPr>
              <a:buNone/>
            </a:pPr>
            <a:r>
              <a:rPr lang="ru-RU" sz="3600" i="1" dirty="0" smtClean="0"/>
              <a:t>«Пермский скаутский центр»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11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86" name="Picture 2" descr="C:\Users\Chashhinov-EN\Desktop\100 летие ВПО\tH6QpqW9kk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7" y="227878"/>
            <a:ext cx="1512168" cy="1312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Деятельность волонтерского</a:t>
            </a:r>
            <a:br>
              <a:rPr lang="ru-RU" sz="3200" b="1" dirty="0" smtClean="0"/>
            </a:br>
            <a:r>
              <a:rPr lang="ru-RU" sz="3200" b="1" dirty="0" smtClean="0"/>
              <a:t> отряда «Сокол» летом 2021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sz="2800" i="1" dirty="0" err="1" smtClean="0"/>
              <a:t>Стецяк</a:t>
            </a:r>
            <a:r>
              <a:rPr lang="ru-RU" sz="2800" i="1" dirty="0" smtClean="0"/>
              <a:t> Юлия Валерьевна, </a:t>
            </a:r>
          </a:p>
          <a:p>
            <a:pPr>
              <a:buNone/>
            </a:pPr>
            <a:r>
              <a:rPr lang="ru-RU" sz="2800" i="1" dirty="0" smtClean="0"/>
              <a:t>руководителем волонтерского движения «Сокол»,</a:t>
            </a: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i="1" dirty="0" smtClean="0"/>
              <a:t>учитель МАОУ «Школа «Диалог» г. Перми (Кировский район)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12</a:t>
            </a:fld>
            <a:endParaRPr lang="ru-RU" altLang="ru-RU"/>
          </a:p>
        </p:txBody>
      </p:sp>
      <p:pic>
        <p:nvPicPr>
          <p:cNvPr id="119810" name="Picture 2" descr="C:\Users\Chashhinov-EN\Desktop\100 летие ВПО\TG4j_4gdk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500386" cy="150382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r>
              <a:rPr lang="ru-RU" b="1" dirty="0" smtClean="0"/>
              <a:t>Обсуждение плана мероприятий посвященных к 100-летию создания Всесоюзной пионерской организации имени В.И. Ленина на территории Пермского края.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13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i="1" dirty="0" smtClean="0"/>
              <a:t/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/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/>
            </a:r>
            <a:br>
              <a:rPr lang="ru-RU" altLang="ru-RU" sz="2800" b="1" i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altLang="ru-RU" b="1" i="1" smtClean="0"/>
              <a:t>	Собраться </a:t>
            </a:r>
            <a:r>
              <a:rPr lang="ru-RU" altLang="ru-RU" b="1" i="1" dirty="0" smtClean="0"/>
              <a:t>вместе – это начало.</a:t>
            </a:r>
            <a:br>
              <a:rPr lang="ru-RU" altLang="ru-RU" b="1" i="1" dirty="0" smtClean="0"/>
            </a:br>
            <a:r>
              <a:rPr lang="ru-RU" altLang="ru-RU" b="1" i="1" dirty="0" smtClean="0"/>
              <a:t>Остаться вместе – это прогресс.</a:t>
            </a:r>
            <a:br>
              <a:rPr lang="ru-RU" altLang="ru-RU" b="1" i="1" dirty="0" smtClean="0"/>
            </a:br>
            <a:r>
              <a:rPr lang="ru-RU" altLang="ru-RU" b="1" i="1" dirty="0" smtClean="0"/>
              <a:t>Работать вместе – это </a:t>
            </a:r>
            <a:r>
              <a:rPr lang="ru-RU" altLang="ru-RU" b="1" i="1" smtClean="0"/>
              <a:t>успех!</a:t>
            </a:r>
          </a:p>
          <a:p>
            <a:endParaRPr lang="ru-RU" altLang="ru-RU" b="1" i="1" smtClean="0"/>
          </a:p>
          <a:p>
            <a:endParaRPr lang="ru-RU" altLang="ru-RU" b="1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14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16632"/>
            <a:ext cx="2324222" cy="147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2" descr="C:\Users\Chashhinov-EN\Desktop\100 летие ВПО\tH6QpqW9kk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3212976"/>
            <a:ext cx="1249340" cy="1084083"/>
          </a:xfrm>
          <a:prstGeom prst="rect">
            <a:avLst/>
          </a:prstGeom>
          <a:noFill/>
        </p:spPr>
      </p:pic>
      <p:pic>
        <p:nvPicPr>
          <p:cNvPr id="7" name="Picture 2" descr="C:\Users\Chashhinov-EN\Desktop\100 летие ВПО\h54yu6J2T4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4653136"/>
            <a:ext cx="1085106" cy="1085106"/>
          </a:xfrm>
          <a:prstGeom prst="rect">
            <a:avLst/>
          </a:prstGeom>
          <a:noFill/>
        </p:spPr>
      </p:pic>
      <p:pic>
        <p:nvPicPr>
          <p:cNvPr id="8" name="Picture 2" descr="C:\Users\Chashhinov-EN\Desktop\100 летие ВПО\TG4j_4gdkj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4664"/>
            <a:ext cx="792088" cy="793905"/>
          </a:xfrm>
          <a:prstGeom prst="rect">
            <a:avLst/>
          </a:prstGeom>
          <a:noFill/>
        </p:spPr>
      </p:pic>
      <p:pic>
        <p:nvPicPr>
          <p:cNvPr id="9" name="Picture 2" descr="C:\Users\Chashhinov-EN\Desktop\100 летие ВПО\Pcp5b9Ipe3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16632"/>
            <a:ext cx="1412776" cy="1412776"/>
          </a:xfrm>
          <a:prstGeom prst="rect">
            <a:avLst/>
          </a:prstGeom>
          <a:noFill/>
        </p:spPr>
      </p:pic>
      <p:pic>
        <p:nvPicPr>
          <p:cNvPr id="10" name="Picture 2" descr="C:\Users\Chashhinov-EN\Desktop\100 летие ВПО\Iwf1GX4sdW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7924" y="0"/>
            <a:ext cx="1368152" cy="1556792"/>
          </a:xfrm>
          <a:prstGeom prst="rect">
            <a:avLst/>
          </a:prstGeom>
          <a:noFill/>
        </p:spPr>
      </p:pic>
      <p:pic>
        <p:nvPicPr>
          <p:cNvPr id="11" name="Содержимое 4" descr="CeRTyLd69Y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555776" y="260648"/>
            <a:ext cx="11521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C:\Users\Chashhinov-EN\Desktop\100 летие ВПО\эмблем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628800"/>
            <a:ext cx="1280949" cy="1280949"/>
          </a:xfrm>
          <a:prstGeom prst="rect">
            <a:avLst/>
          </a:prstGeom>
          <a:noFill/>
        </p:spPr>
      </p:pic>
      <p:pic>
        <p:nvPicPr>
          <p:cNvPr id="121859" name="Picture 3" descr="C:\Users\Chashhinov-EN\Desktop\100 летие ВПО\Detskij-sad-Raduga-zazhigaet-zvyozdochki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3140968"/>
            <a:ext cx="6408712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210146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В программе фестиваля:</a:t>
            </a:r>
            <a:br>
              <a:rPr lang="ru-RU" sz="2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D:\4\leftba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-180528" y="-675456"/>
            <a:ext cx="3360987" cy="449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409728"/>
            <a:ext cx="410445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411760" y="1582341"/>
            <a:ext cx="64807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ru-RU" dirty="0" smtClean="0"/>
              <a:t> представление </a:t>
            </a:r>
            <a:r>
              <a:rPr lang="ru-RU" dirty="0"/>
              <a:t>опыта реализации летних программ </a:t>
            </a:r>
            <a:r>
              <a:rPr lang="ru-RU" dirty="0" smtClean="0"/>
              <a:t>2021года;</a:t>
            </a:r>
            <a:endParaRPr lang="ru-RU" dirty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выступления </a:t>
            </a:r>
            <a:r>
              <a:rPr lang="ru-RU" dirty="0"/>
              <a:t>и представление идей и </a:t>
            </a:r>
            <a:r>
              <a:rPr lang="ru-RU" dirty="0" smtClean="0"/>
              <a:t>практик современных </a:t>
            </a:r>
            <a:r>
              <a:rPr lang="ru-RU" dirty="0"/>
              <a:t>детских общественных объединений и организаций Пермского края. </a:t>
            </a:r>
          </a:p>
          <a:p>
            <a:pPr algn="just"/>
            <a:endParaRPr lang="ru-RU" dirty="0" smtClean="0"/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обсуждение плана </a:t>
            </a:r>
            <a:r>
              <a:rPr lang="ru-RU" dirty="0" smtClean="0"/>
              <a:t>Мероприятий, </a:t>
            </a:r>
            <a:r>
              <a:rPr lang="ru-RU" dirty="0" smtClean="0"/>
              <a:t>посвященных 100-летию </a:t>
            </a:r>
            <a:r>
              <a:rPr lang="ru-RU" dirty="0"/>
              <a:t>создания Всесоюзной пионерской организации имени В.И. Ленина</a:t>
            </a:r>
            <a:r>
              <a:rPr lang="ru-RU" dirty="0" smtClean="0"/>
              <a:t>;</a:t>
            </a:r>
          </a:p>
          <a:p>
            <a:pPr algn="just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27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2772" name="Заголовок 1"/>
          <p:cNvSpPr>
            <a:spLocks noGrp="1"/>
          </p:cNvSpPr>
          <p:nvPr>
            <p:ph type="title"/>
          </p:nvPr>
        </p:nvSpPr>
        <p:spPr>
          <a:xfrm>
            <a:off x="719137" y="260648"/>
            <a:ext cx="7705725" cy="1080418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dirty="0" smtClean="0"/>
              <a:t>Фестиваль </a:t>
            </a:r>
            <a:r>
              <a:rPr lang="ru-RU" sz="2800" b="1" dirty="0" err="1" smtClean="0"/>
              <a:t>креативных</a:t>
            </a:r>
            <a:r>
              <a:rPr lang="ru-RU" sz="2800" b="1" dirty="0" smtClean="0"/>
              <a:t> идей и практик</a:t>
            </a:r>
            <a:br>
              <a:rPr lang="ru-RU" sz="2800" b="1" dirty="0" smtClean="0"/>
            </a:br>
            <a:r>
              <a:rPr lang="ru-RU" sz="2800" dirty="0" smtClean="0"/>
              <a:t> </a:t>
            </a:r>
            <a:r>
              <a:rPr lang="ru-RU" sz="2800" b="1" dirty="0" smtClean="0"/>
              <a:t>«Время первых»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kumimoji="0" lang="ru-RU" altLang="ru-RU" sz="2800" dirty="0" smtClean="0">
              <a:cs typeface="Arial" charset="0"/>
            </a:endParaRPr>
          </a:p>
        </p:txBody>
      </p:sp>
      <p:sp>
        <p:nvSpPr>
          <p:cNvPr id="32773" name="Объект 2"/>
          <p:cNvSpPr>
            <a:spLocks noGrp="1"/>
          </p:cNvSpPr>
          <p:nvPr>
            <p:ph idx="1"/>
          </p:nvPr>
        </p:nvSpPr>
        <p:spPr>
          <a:xfrm>
            <a:off x="250825" y="1340768"/>
            <a:ext cx="8642350" cy="5092700"/>
          </a:xfrm>
        </p:spPr>
        <p:txBody>
          <a:bodyPr/>
          <a:lstStyle/>
          <a:p>
            <a:pPr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2800" b="1" i="1" dirty="0" err="1" smtClean="0"/>
              <a:t>Копысова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Элеонора Степановна </a:t>
            </a:r>
            <a:r>
              <a:rPr lang="ru-RU" sz="2800" i="1" dirty="0" smtClean="0"/>
              <a:t>,</a:t>
            </a:r>
          </a:p>
          <a:p>
            <a:pPr marL="0" indent="0">
              <a:buNone/>
            </a:pPr>
            <a:r>
              <a:rPr lang="ru-RU" sz="2800" i="1" dirty="0" smtClean="0"/>
              <a:t>начальник отдела </a:t>
            </a:r>
            <a:r>
              <a:rPr lang="ru-RU" sz="2800" i="1" dirty="0" smtClean="0"/>
              <a:t>воспитания </a:t>
            </a:r>
            <a:r>
              <a:rPr lang="ru-RU" sz="2800" i="1" dirty="0" smtClean="0"/>
              <a:t>и социализации </a:t>
            </a:r>
          </a:p>
          <a:p>
            <a:pPr marL="0" indent="0">
              <a:buNone/>
            </a:pPr>
            <a:r>
              <a:rPr lang="ru-RU" sz="2800" i="1" dirty="0" smtClean="0"/>
              <a:t>ГАУ ДПО  «Институт развития образования Пермского края</a:t>
            </a:r>
            <a:r>
              <a:rPr lang="ru-RU" sz="2800" i="1" dirty="0" smtClean="0"/>
              <a:t>»,к.ист.н., доцент, ЗУ</a:t>
            </a:r>
            <a:r>
              <a:rPr lang="ru-RU" sz="2800" i="1" dirty="0" smtClean="0"/>
              <a:t> РФ.</a:t>
            </a:r>
            <a:endParaRPr lang="ru-RU" sz="28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260648"/>
            <a:ext cx="141310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5" name="Picture 7" descr="C:\Users\Chashhinov-EN\Desktop\100 летие ВПО\эмбле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301208"/>
            <a:ext cx="1280949" cy="1280949"/>
          </a:xfrm>
          <a:prstGeom prst="rect">
            <a:avLst/>
          </a:prstGeom>
          <a:noFill/>
        </p:spPr>
      </p:pic>
      <p:pic>
        <p:nvPicPr>
          <p:cNvPr id="32776" name="Picture 8" descr="C:\Users\Chashhinov-EN\Desktop\100 летие ВПО\CeRTyLd69Y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4910" y="4221088"/>
            <a:ext cx="1557090" cy="1557090"/>
          </a:xfrm>
          <a:prstGeom prst="rect">
            <a:avLst/>
          </a:prstGeom>
          <a:noFill/>
        </p:spPr>
      </p:pic>
      <p:pic>
        <p:nvPicPr>
          <p:cNvPr id="32777" name="Picture 9" descr="C:\Users\Chashhinov-EN\Desktop\100 летие ВПО\h54yu6J2T4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437112"/>
            <a:ext cx="990935" cy="990935"/>
          </a:xfrm>
          <a:prstGeom prst="rect">
            <a:avLst/>
          </a:prstGeom>
          <a:noFill/>
        </p:spPr>
      </p:pic>
      <p:pic>
        <p:nvPicPr>
          <p:cNvPr id="32779" name="Picture 11" descr="C:\Users\Chashhinov-EN\Desktop\100 летие ВПО\TG4j_4gdkj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5445224"/>
            <a:ext cx="1008606" cy="1010920"/>
          </a:xfrm>
          <a:prstGeom prst="rect">
            <a:avLst/>
          </a:prstGeom>
          <a:noFill/>
        </p:spPr>
      </p:pic>
      <p:pic>
        <p:nvPicPr>
          <p:cNvPr id="32780" name="Picture 12" descr="C:\Users\Chashhinov-EN\Desktop\100 летие ВПО\tH6QpqW9kk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581128"/>
            <a:ext cx="1249340" cy="1084083"/>
          </a:xfrm>
          <a:prstGeom prst="rect">
            <a:avLst/>
          </a:prstGeom>
          <a:noFill/>
        </p:spPr>
      </p:pic>
      <p:pic>
        <p:nvPicPr>
          <p:cNvPr id="32782" name="Picture 14" descr="C:\Users\Chashhinov-EN\Desktop\100 летие ВПО\Pcp5b9Ipe3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5229200"/>
            <a:ext cx="2088232" cy="1628800"/>
          </a:xfrm>
          <a:prstGeom prst="rect">
            <a:avLst/>
          </a:prstGeom>
          <a:noFill/>
        </p:spPr>
      </p:pic>
      <p:pic>
        <p:nvPicPr>
          <p:cNvPr id="16" name="Picture 2" descr="C:\Users\Chashhinov-EN\Desktop\100 летие ВПО\Iwf1GX4sdW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96336" y="4077072"/>
            <a:ext cx="1368152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15200" cy="1143000"/>
          </a:xfrm>
        </p:spPr>
        <p:txBody>
          <a:bodyPr/>
          <a:lstStyle/>
          <a:p>
            <a:r>
              <a:rPr lang="ru-RU" sz="3200" b="1" i="1" dirty="0" smtClean="0"/>
              <a:t>«Артек: Время Пермское»</a:t>
            </a:r>
            <a:endParaRPr lang="ru-RU" sz="3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r>
              <a:rPr lang="ru-RU" b="1" i="1" dirty="0" smtClean="0"/>
              <a:t>Демидова Надежда Александровна</a:t>
            </a:r>
            <a:r>
              <a:rPr lang="ru-RU" i="1" dirty="0" smtClean="0"/>
              <a:t>, руководитель проекта «Пермский Артек»,</a:t>
            </a:r>
          </a:p>
          <a:p>
            <a:pPr eaLnBrk="1" hangingPunct="1">
              <a:buFontTx/>
              <a:buChar char="-"/>
            </a:pPr>
            <a:r>
              <a:rPr lang="ru-RU" i="1" dirty="0" smtClean="0"/>
              <a:t> </a:t>
            </a:r>
            <a:r>
              <a:rPr lang="ru-RU" b="1" i="1" dirty="0" err="1" smtClean="0"/>
              <a:t>Борщук</a:t>
            </a:r>
            <a:r>
              <a:rPr lang="ru-RU" b="1" i="1" dirty="0" smtClean="0"/>
              <a:t> Александр Леонидович</a:t>
            </a:r>
            <a:r>
              <a:rPr lang="ru-RU" i="1" dirty="0" smtClean="0"/>
              <a:t>, старший научный сотрудник отдела   воспитания и социализации ГАУ ДПО  «Институт развития образования Пермского края»</a:t>
            </a:r>
            <a:endParaRPr lang="ru-RU" dirty="0" smtClean="0"/>
          </a:p>
          <a:p>
            <a:pPr eaLnBrk="1" hangingPunct="1">
              <a:buNone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kumimoji="0" lang="ru-RU" altLang="ru-RU" sz="3200" dirty="0" smtClean="0">
              <a:cs typeface="Arial" charset="0"/>
            </a:endParaRPr>
          </a:p>
        </p:txBody>
      </p:sp>
      <p:pic>
        <p:nvPicPr>
          <p:cNvPr id="6" name="Picture 6" descr="C:\Users\Chashhinov-EN\Desktop\100 летие ВПО\эмбле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60648"/>
            <a:ext cx="1106190" cy="110619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292938"/>
            <a:ext cx="1872208" cy="114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1143000"/>
          </a:xfrm>
        </p:spPr>
        <p:txBody>
          <a:bodyPr/>
          <a:lstStyle/>
          <a:p>
            <a:pPr marL="179388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i="1" dirty="0" smtClean="0"/>
              <a:t>"Лето-продолжение воспитательных традиций </a:t>
            </a:r>
            <a:br>
              <a:rPr lang="ru-RU" sz="2800" b="1" i="1" dirty="0" smtClean="0"/>
            </a:br>
            <a:r>
              <a:rPr lang="ru-RU" sz="2800" b="1" i="1" dirty="0" smtClean="0"/>
              <a:t>МАОУ "СОШ № 101" г. Перми.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3200" i="1" dirty="0" smtClean="0">
                <a:latin typeface="+mn-lt"/>
              </a:rPr>
              <a:t>Лялина Екатерина Леонидовна, директор </a:t>
            </a:r>
            <a:br>
              <a:rPr lang="ru-RU" sz="3200" i="1" dirty="0" smtClean="0">
                <a:latin typeface="+mn-lt"/>
              </a:rPr>
            </a:br>
            <a:r>
              <a:rPr lang="ru-RU" sz="3200" i="1" dirty="0" smtClean="0">
                <a:latin typeface="+mn-lt"/>
              </a:rPr>
              <a:t>МАОУ «Средняя общеобразовательная школа № 101» г. Перми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eRTyLd69Y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96336" y="188640"/>
            <a:ext cx="1152128" cy="100811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5</a:t>
            </a:fld>
            <a:endParaRPr lang="ru-RU" alt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426170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err="1" smtClean="0"/>
              <a:t>Онлайн</a:t>
            </a:r>
            <a:r>
              <a:rPr lang="ru-RU" sz="2400" b="1" dirty="0" smtClean="0"/>
              <a:t> – лагерь «Школа будущих президентов</a:t>
            </a:r>
            <a:br>
              <a:rPr lang="ru-RU" sz="2400" b="1" dirty="0" smtClean="0"/>
            </a:br>
            <a:r>
              <a:rPr lang="ru-RU" sz="2400" b="1" dirty="0" smtClean="0"/>
              <a:t> «Будь первым!» как ресурс продуктивной занятости подростков в период летней оздоровительной кампании.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b="1" i="1" dirty="0" smtClean="0"/>
              <a:t>Потехина Екатерина Николаевна</a:t>
            </a:r>
            <a:r>
              <a:rPr lang="ru-RU" i="1" dirty="0" smtClean="0"/>
              <a:t>, начальник отдела развития воспитания и дополнительного образования управления образование администрации </a:t>
            </a:r>
            <a:r>
              <a:rPr lang="ru-RU" i="1" dirty="0" err="1" smtClean="0"/>
              <a:t>Соликамского</a:t>
            </a:r>
            <a:r>
              <a:rPr lang="ru-RU" i="1" dirty="0" smtClean="0"/>
              <a:t> городского округа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6</a:t>
            </a:fld>
            <a:endParaRPr lang="ru-RU" altLang="ru-RU"/>
          </a:p>
        </p:txBody>
      </p:sp>
      <p:pic>
        <p:nvPicPr>
          <p:cNvPr id="6" name="Содержимое 4" descr="CeRTyLd69Y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596336" y="188640"/>
            <a:ext cx="115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«Точка </a:t>
            </a:r>
            <a:r>
              <a:rPr lang="ru-RU" sz="2800" b="1" dirty="0" err="1" smtClean="0"/>
              <a:t>кипения-Пермь</a:t>
            </a:r>
            <a:r>
              <a:rPr lang="ru-RU" sz="2800" b="1" dirty="0" smtClean="0"/>
              <a:t>: Новые возможности и образовательные инициативы»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/>
              <a:t>Наталия </a:t>
            </a:r>
            <a:r>
              <a:rPr lang="ru-RU" b="1" i="1" dirty="0" err="1" smtClean="0"/>
              <a:t>Зинеман</a:t>
            </a:r>
            <a:r>
              <a:rPr lang="ru-RU" i="1" dirty="0" smtClean="0"/>
              <a:t>, программный директор «Точки </a:t>
            </a:r>
            <a:r>
              <a:rPr lang="ru-RU" i="1" dirty="0" err="1" smtClean="0"/>
              <a:t>кипения-Пермь</a:t>
            </a:r>
            <a:r>
              <a:rPr lang="ru-RU" i="1" dirty="0" smtClean="0"/>
              <a:t>»</a:t>
            </a:r>
          </a:p>
          <a:p>
            <a:pPr>
              <a:buNone/>
            </a:pPr>
            <a:r>
              <a:rPr lang="ru-RU" b="1" i="1" dirty="0" smtClean="0"/>
              <a:t>Алена </a:t>
            </a:r>
            <a:r>
              <a:rPr lang="ru-RU" b="1" i="1" dirty="0" err="1" smtClean="0"/>
              <a:t>Седурина</a:t>
            </a:r>
            <a:r>
              <a:rPr lang="ru-RU" i="1" dirty="0" smtClean="0"/>
              <a:t>, региональный координатор Кружкового движения НТИ </a:t>
            </a:r>
          </a:p>
          <a:p>
            <a:endParaRPr lang="ru-RU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7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4" name="Picture 2" descr="C:\Users\Chashhinov-EN\Desktop\100 летие ВПО\Iwf1GX4sd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368152" cy="1556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Результаты Пермского регионального отделения ООГДЮО «Российское движение школьников» в контексте Всероссийского движения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endParaRPr lang="ru-RU" b="1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i="1" dirty="0" err="1" smtClean="0"/>
              <a:t>Добренко</a:t>
            </a:r>
            <a:r>
              <a:rPr lang="ru-RU" i="1" dirty="0" smtClean="0"/>
              <a:t> Анастасия Юрьевна, региональный координатор РДШ по Пермскому краю ФБГУ </a:t>
            </a:r>
            <a:r>
              <a:rPr lang="ru-RU" i="1" dirty="0" err="1" smtClean="0"/>
              <a:t>Росдетцентр</a:t>
            </a:r>
            <a:r>
              <a:rPr lang="ru-RU" i="1" dirty="0" smtClean="0"/>
              <a:t>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8</a:t>
            </a:fld>
            <a:endParaRPr lang="ru-RU" altLang="ru-RU"/>
          </a:p>
        </p:txBody>
      </p:sp>
      <p:pic>
        <p:nvPicPr>
          <p:cNvPr id="116738" name="Picture 2" descr="C:\Users\Chashhinov-EN\Desktop\100 летие ВПО\Pcp5b9Ipe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0"/>
            <a:ext cx="1556792" cy="1556792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Муравейник – центр детского общественного движения </a:t>
            </a:r>
            <a:br>
              <a:rPr lang="ru-RU" sz="3200" b="1" dirty="0" smtClean="0"/>
            </a:br>
            <a:r>
              <a:rPr lang="ru-RU" sz="3200" b="1" dirty="0" smtClean="0"/>
              <a:t>Пермского края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b="1" i="1" dirty="0" smtClean="0"/>
              <a:t>Митина Екатерина Сергеевна</a:t>
            </a:r>
            <a:r>
              <a:rPr lang="ru-RU" i="1" dirty="0" smtClean="0"/>
              <a:t>, заместитель директора ГБ ДО "Пермский краевой центр "Муравейник"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A57E8-3621-4538-9C7D-C54F02299AE7}" type="slidenum">
              <a:rPr lang="ru-RU" altLang="ru-RU" smtClean="0"/>
              <a:pPr/>
              <a:t>9</a:t>
            </a:fld>
            <a:endParaRPr lang="ru-RU" alt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2061179" cy="12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2" name="Picture 2" descr="C:\Users\Chashhinov-EN\Desktop\100 летие ВПО\h54yu6J2T4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32656"/>
            <a:ext cx="1085106" cy="108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168</Words>
  <Application>Microsoft Office PowerPoint</Application>
  <PresentationFormat>Экран (4:3)</PresentationFormat>
  <Paragraphs>72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Педагогический фестиваль  креативных идей и практик  «Время первых»</vt:lpstr>
      <vt:lpstr>     В программе фестиваля:   </vt:lpstr>
      <vt:lpstr> Фестиваль креативных идей и практик  «Время первых» </vt:lpstr>
      <vt:lpstr>«Артек: Время Пермское»</vt:lpstr>
      <vt:lpstr>                 "Лето-продолжение воспитательных традиций  МАОУ "СОШ № 101" г. Перми.     Лялина Екатерина Леонидовна, директор  МАОУ «Средняя общеобразовательная школа № 101» г. Перми  </vt:lpstr>
      <vt:lpstr>    Онлайн – лагерь «Школа будущих президентов  «Будь первым!» как ресурс продуктивной занятости подростков в период летней оздоровительной кампании.</vt:lpstr>
      <vt:lpstr>       «Точка кипения-Пермь: Новые возможности и образовательные инициативы» </vt:lpstr>
      <vt:lpstr>       Результаты Пермского регионального отделения ООГДЮО «Российское движение школьников» в контексте Всероссийского движения</vt:lpstr>
      <vt:lpstr>  Муравейник – центр детского общественного движения  Пермского края</vt:lpstr>
      <vt:lpstr>   Летние практики  Муравейника </vt:lpstr>
      <vt:lpstr>«Скаутское лето»</vt:lpstr>
      <vt:lpstr>Деятельность волонтерского  отряда «Сокол» летом 2021 </vt:lpstr>
      <vt:lpstr>Слайд 13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Пермский край  Тема стажировочной площадки: «Создание условий для реализации индивидуальных образовательных траекторий старшеклассников  как интегрального средства обеспечения современного качества образования»</dc:title>
  <dc:creator>olserta</dc:creator>
  <cp:lastModifiedBy>Chashhinov-EN</cp:lastModifiedBy>
  <cp:revision>148</cp:revision>
  <dcterms:created xsi:type="dcterms:W3CDTF">2011-07-27T07:32:34Z</dcterms:created>
  <dcterms:modified xsi:type="dcterms:W3CDTF">2021-08-23T05:23:10Z</dcterms:modified>
</cp:coreProperties>
</file>