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0" r:id="rId5"/>
    <p:sldId id="261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26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1E51B-C9D0-4077-9B78-CC7F3AF0723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2815F0-276A-4ACB-A3E0-EB01BAD46AA4}">
      <dgm:prSet phldrT="[Текст]" custT="1"/>
      <dgm:spPr>
        <a:solidFill>
          <a:srgbClr val="0099CC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повышения образовательных результатов </a:t>
          </a:r>
          <a:endParaRPr lang="en-US" sz="2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843CA3-925F-49D4-882C-7DBEAC453EC6}" type="parTrans" cxnId="{EB4B80A3-4D6E-42B7-BFF5-2CC9267D0AE1}">
      <dgm:prSet/>
      <dgm:spPr/>
      <dgm:t>
        <a:bodyPr/>
        <a:lstStyle/>
        <a:p>
          <a:endParaRPr lang="ru-RU"/>
        </a:p>
      </dgm:t>
    </dgm:pt>
    <dgm:pt modelId="{993EA919-20E4-4892-8F57-A4F2313E7E3A}" type="sibTrans" cxnId="{EB4B80A3-4D6E-42B7-BFF5-2CC9267D0AE1}">
      <dgm:prSet/>
      <dgm:spPr/>
      <dgm:t>
        <a:bodyPr/>
        <a:lstStyle/>
        <a:p>
          <a:endParaRPr lang="ru-RU"/>
        </a:p>
      </dgm:t>
    </dgm:pt>
    <dgm:pt modelId="{D57DC0C1-28A3-4AF4-A5E9-40415CCC14C0}">
      <dgm:prSet phldrT="[Текст]" custT="1"/>
      <dgm:spPr>
        <a:solidFill>
          <a:srgbClr val="0099CC"/>
        </a:solidFill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обеспечения профессионального роста педагогов</a:t>
          </a:r>
        </a:p>
      </dgm:t>
    </dgm:pt>
    <dgm:pt modelId="{FBFFD0C1-BE20-4E0C-9563-E129353CEBBC}" type="parTrans" cxnId="{11E3523F-482C-4C94-B694-224380DA70E1}">
      <dgm:prSet/>
      <dgm:spPr/>
      <dgm:t>
        <a:bodyPr/>
        <a:lstStyle/>
        <a:p>
          <a:endParaRPr lang="ru-RU"/>
        </a:p>
      </dgm:t>
    </dgm:pt>
    <dgm:pt modelId="{66A8365F-BB34-496B-AC97-863379582A11}" type="sibTrans" cxnId="{11E3523F-482C-4C94-B694-224380DA70E1}">
      <dgm:prSet/>
      <dgm:spPr/>
      <dgm:t>
        <a:bodyPr/>
        <a:lstStyle/>
        <a:p>
          <a:endParaRPr lang="ru-RU"/>
        </a:p>
      </dgm:t>
    </dgm:pt>
    <dgm:pt modelId="{54D35CD7-34F9-40CB-AEED-CFB9A37BE004}" type="pres">
      <dgm:prSet presAssocID="{1C91E51B-C9D0-4077-9B78-CC7F3AF072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4E724C-F6B6-4374-9FAB-1F2CAF631996}" type="pres">
      <dgm:prSet presAssocID="{EB2815F0-276A-4ACB-A3E0-EB01BAD46AA4}" presName="parentText" presStyleLbl="node1" presStyleIdx="0" presStyleCnt="2" custScaleY="100516" custLinFactY="-24846" custLinFactNeighborX="-48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2999F-65EC-44E3-B2F9-55FDDF97C961}" type="pres">
      <dgm:prSet presAssocID="{993EA919-20E4-4892-8F57-A4F2313E7E3A}" presName="spacer" presStyleCnt="0"/>
      <dgm:spPr/>
    </dgm:pt>
    <dgm:pt modelId="{EDD45F5D-0E94-4C64-B87E-A7DEC40CEBB7}" type="pres">
      <dgm:prSet presAssocID="{D57DC0C1-28A3-4AF4-A5E9-40415CCC14C0}" presName="parentText" presStyleLbl="node1" presStyleIdx="1" presStyleCnt="2" custScaleY="119913" custLinFactY="14654" custLinFactNeighborX="-118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E3523F-482C-4C94-B694-224380DA70E1}" srcId="{1C91E51B-C9D0-4077-9B78-CC7F3AF07233}" destId="{D57DC0C1-28A3-4AF4-A5E9-40415CCC14C0}" srcOrd="1" destOrd="0" parTransId="{FBFFD0C1-BE20-4E0C-9563-E129353CEBBC}" sibTransId="{66A8365F-BB34-496B-AC97-863379582A11}"/>
    <dgm:cxn modelId="{028C9472-44F9-41D1-976F-18F27DDE8910}" type="presOf" srcId="{D57DC0C1-28A3-4AF4-A5E9-40415CCC14C0}" destId="{EDD45F5D-0E94-4C64-B87E-A7DEC40CEBB7}" srcOrd="0" destOrd="0" presId="urn:microsoft.com/office/officeart/2005/8/layout/vList2"/>
    <dgm:cxn modelId="{EB4B80A3-4D6E-42B7-BFF5-2CC9267D0AE1}" srcId="{1C91E51B-C9D0-4077-9B78-CC7F3AF07233}" destId="{EB2815F0-276A-4ACB-A3E0-EB01BAD46AA4}" srcOrd="0" destOrd="0" parTransId="{80843CA3-925F-49D4-882C-7DBEAC453EC6}" sibTransId="{993EA919-20E4-4892-8F57-A4F2313E7E3A}"/>
    <dgm:cxn modelId="{AEF53113-77B3-452E-8A95-75D6557D5540}" type="presOf" srcId="{EB2815F0-276A-4ACB-A3E0-EB01BAD46AA4}" destId="{0E4E724C-F6B6-4374-9FAB-1F2CAF631996}" srcOrd="0" destOrd="0" presId="urn:microsoft.com/office/officeart/2005/8/layout/vList2"/>
    <dgm:cxn modelId="{973EBA78-A6FF-43CF-9F31-FC0471D186DD}" type="presOf" srcId="{1C91E51B-C9D0-4077-9B78-CC7F3AF07233}" destId="{54D35CD7-34F9-40CB-AEED-CFB9A37BE004}" srcOrd="0" destOrd="0" presId="urn:microsoft.com/office/officeart/2005/8/layout/vList2"/>
    <dgm:cxn modelId="{619C4375-EA5E-4B77-9A86-2169C2C8572C}" type="presParOf" srcId="{54D35CD7-34F9-40CB-AEED-CFB9A37BE004}" destId="{0E4E724C-F6B6-4374-9FAB-1F2CAF631996}" srcOrd="0" destOrd="0" presId="urn:microsoft.com/office/officeart/2005/8/layout/vList2"/>
    <dgm:cxn modelId="{524517F5-5478-46FC-8112-80B04458EC6F}" type="presParOf" srcId="{54D35CD7-34F9-40CB-AEED-CFB9A37BE004}" destId="{4C02999F-65EC-44E3-B2F9-55FDDF97C961}" srcOrd="1" destOrd="0" presId="urn:microsoft.com/office/officeart/2005/8/layout/vList2"/>
    <dgm:cxn modelId="{1DA2A191-B898-4D52-B902-03FBA60496F1}" type="presParOf" srcId="{54D35CD7-34F9-40CB-AEED-CFB9A37BE004}" destId="{EDD45F5D-0E94-4C64-B87E-A7DEC40CEBB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144254-41B7-4FA6-9841-ABCAAB420D2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D621C8-E94A-497D-AAF1-07A9950B8258}">
      <dgm:prSet custT="1"/>
      <dgm:spPr>
        <a:solidFill>
          <a:srgbClr val="0099CC"/>
        </a:solidFill>
      </dgm:spPr>
      <dgm:t>
        <a:bodyPr/>
        <a:lstStyle/>
        <a:p>
          <a:pPr rtl="0"/>
          <a:r>
            <a:rPr lang="ru-RU" sz="2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Разные объективные условия и профессионально-личностные возможности конкретных школ и педагогов при реализации ФГОС</a:t>
          </a:r>
          <a:endParaRPr lang="ru-RU" sz="23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A80783-89BC-4253-98BC-7604BA8D6367}" type="parTrans" cxnId="{56D8F9B1-F276-4629-97AC-2DFF10AD9EB0}">
      <dgm:prSet/>
      <dgm:spPr/>
      <dgm:t>
        <a:bodyPr/>
        <a:lstStyle/>
        <a:p>
          <a:endParaRPr lang="ru-RU"/>
        </a:p>
      </dgm:t>
    </dgm:pt>
    <dgm:pt modelId="{72317CB1-9F20-46DF-B32E-40CF642FAAC5}" type="sibTrans" cxnId="{56D8F9B1-F276-4629-97AC-2DFF10AD9EB0}">
      <dgm:prSet/>
      <dgm:spPr/>
      <dgm:t>
        <a:bodyPr/>
        <a:lstStyle/>
        <a:p>
          <a:endParaRPr lang="ru-RU"/>
        </a:p>
      </dgm:t>
    </dgm:pt>
    <dgm:pt modelId="{39B4F6C6-9257-4DB7-B5FD-FD8F926F63DA}">
      <dgm:prSet custT="1"/>
      <dgm:spPr>
        <a:solidFill>
          <a:srgbClr val="0099CC"/>
        </a:solidFill>
      </dgm:spPr>
      <dgm:t>
        <a:bodyPr/>
        <a:lstStyle/>
        <a:p>
          <a:pPr rtl="0"/>
          <a:r>
            <a: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Управленческая и методическая проблема: определение сильных и слабых сторон каждой школы в аспекте реализации ООП согласно ФГОС. </a:t>
          </a:r>
          <a:endParaRPr lang="ru-RU" sz="23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3D3552-EE94-4765-B6FA-E9265F0160C8}" type="parTrans" cxnId="{DEBC743B-8DE1-466E-85D1-9EAF49834887}">
      <dgm:prSet/>
      <dgm:spPr/>
      <dgm:t>
        <a:bodyPr/>
        <a:lstStyle/>
        <a:p>
          <a:endParaRPr lang="ru-RU"/>
        </a:p>
      </dgm:t>
    </dgm:pt>
    <dgm:pt modelId="{BCA1EC14-252F-429F-990A-594DDFF1D933}" type="sibTrans" cxnId="{DEBC743B-8DE1-466E-85D1-9EAF49834887}">
      <dgm:prSet/>
      <dgm:spPr/>
      <dgm:t>
        <a:bodyPr/>
        <a:lstStyle/>
        <a:p>
          <a:endParaRPr lang="ru-RU"/>
        </a:p>
      </dgm:t>
    </dgm:pt>
    <dgm:pt modelId="{8368D7CE-94B6-4B0F-889D-EED1BBB63C3E}">
      <dgm:prSet custT="1"/>
      <dgm:spPr>
        <a:solidFill>
          <a:srgbClr val="0099CC"/>
        </a:solidFill>
      </dgm:spPr>
      <dgm:t>
        <a:bodyPr/>
        <a:lstStyle/>
        <a:p>
          <a:pPr rtl="0"/>
          <a:r>
            <a: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Задача: разработка программы развития школы, в том числе в аспекте профессионального роста педагогов, </a:t>
          </a:r>
          <a:r>
            <a:rPr lang="ru-RU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как механизма усиления ее достоинств и ликвидации ее дефицитов.</a:t>
          </a:r>
          <a:endParaRPr lang="ru-RU" sz="23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3B501D-33F6-4517-97C1-DE6BCAD3BC5A}" type="parTrans" cxnId="{005FACB9-B9B4-458D-AE54-65CCE55B1562}">
      <dgm:prSet/>
      <dgm:spPr/>
      <dgm:t>
        <a:bodyPr/>
        <a:lstStyle/>
        <a:p>
          <a:endParaRPr lang="ru-RU"/>
        </a:p>
      </dgm:t>
    </dgm:pt>
    <dgm:pt modelId="{6ADCF6E9-13BC-448F-BB97-B74AD9046040}" type="sibTrans" cxnId="{005FACB9-B9B4-458D-AE54-65CCE55B1562}">
      <dgm:prSet/>
      <dgm:spPr/>
      <dgm:t>
        <a:bodyPr/>
        <a:lstStyle/>
        <a:p>
          <a:endParaRPr lang="ru-RU"/>
        </a:p>
      </dgm:t>
    </dgm:pt>
    <dgm:pt modelId="{0D019E31-2262-42A5-83DA-645F42AAC1FC}" type="pres">
      <dgm:prSet presAssocID="{C9144254-41B7-4FA6-9841-ABCAAB420D2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F8F3BE-664E-44C7-A206-DC75809D7D46}" type="pres">
      <dgm:prSet presAssocID="{49D621C8-E94A-497D-AAF1-07A9950B8258}" presName="linNode" presStyleCnt="0"/>
      <dgm:spPr/>
    </dgm:pt>
    <dgm:pt modelId="{E58FE150-F75A-4BB2-B73A-22757EE237F1}" type="pres">
      <dgm:prSet presAssocID="{49D621C8-E94A-497D-AAF1-07A9950B8258}" presName="parentText" presStyleLbl="node1" presStyleIdx="0" presStyleCnt="3" custScaleX="267357" custScaleY="575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63E7D-7007-492A-88E2-69EDAD1593C4}" type="pres">
      <dgm:prSet presAssocID="{72317CB1-9F20-46DF-B32E-40CF642FAAC5}" presName="sp" presStyleCnt="0"/>
      <dgm:spPr/>
    </dgm:pt>
    <dgm:pt modelId="{C89C5EAE-6EFB-42B7-AE01-007A48DDF958}" type="pres">
      <dgm:prSet presAssocID="{39B4F6C6-9257-4DB7-B5FD-FD8F926F63DA}" presName="linNode" presStyleCnt="0"/>
      <dgm:spPr/>
    </dgm:pt>
    <dgm:pt modelId="{B8CE6709-3C1F-4D2A-BCF1-B13C5EF07228}" type="pres">
      <dgm:prSet presAssocID="{39B4F6C6-9257-4DB7-B5FD-FD8F926F63DA}" presName="parentText" presStyleLbl="node1" presStyleIdx="1" presStyleCnt="3" custScaleX="264578" custScaleY="724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534A7C-C189-45B7-9782-41668C83D36C}" type="pres">
      <dgm:prSet presAssocID="{BCA1EC14-252F-429F-990A-594DDFF1D933}" presName="sp" presStyleCnt="0"/>
      <dgm:spPr/>
    </dgm:pt>
    <dgm:pt modelId="{D62E7361-C201-4AFD-A379-AB354180E965}" type="pres">
      <dgm:prSet presAssocID="{8368D7CE-94B6-4B0F-889D-EED1BBB63C3E}" presName="linNode" presStyleCnt="0"/>
      <dgm:spPr/>
    </dgm:pt>
    <dgm:pt modelId="{B23B95EF-6932-4A9C-A3BA-30262C9EA5D0}" type="pres">
      <dgm:prSet presAssocID="{8368D7CE-94B6-4B0F-889D-EED1BBB63C3E}" presName="parentText" presStyleLbl="node1" presStyleIdx="2" presStyleCnt="3" custScaleX="267357" custScaleY="775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BC743B-8DE1-466E-85D1-9EAF49834887}" srcId="{C9144254-41B7-4FA6-9841-ABCAAB420D26}" destId="{39B4F6C6-9257-4DB7-B5FD-FD8F926F63DA}" srcOrd="1" destOrd="0" parTransId="{903D3552-EE94-4765-B6FA-E9265F0160C8}" sibTransId="{BCA1EC14-252F-429F-990A-594DDFF1D933}"/>
    <dgm:cxn modelId="{0055F45F-89D0-4DE9-AB8C-DA680035950A}" type="presOf" srcId="{8368D7CE-94B6-4B0F-889D-EED1BBB63C3E}" destId="{B23B95EF-6932-4A9C-A3BA-30262C9EA5D0}" srcOrd="0" destOrd="0" presId="urn:microsoft.com/office/officeart/2005/8/layout/vList5"/>
    <dgm:cxn modelId="{005FACB9-B9B4-458D-AE54-65CCE55B1562}" srcId="{C9144254-41B7-4FA6-9841-ABCAAB420D26}" destId="{8368D7CE-94B6-4B0F-889D-EED1BBB63C3E}" srcOrd="2" destOrd="0" parTransId="{533B501D-33F6-4517-97C1-DE6BCAD3BC5A}" sibTransId="{6ADCF6E9-13BC-448F-BB97-B74AD9046040}"/>
    <dgm:cxn modelId="{0CFA291B-57F9-4BC7-8C0E-878842624850}" type="presOf" srcId="{39B4F6C6-9257-4DB7-B5FD-FD8F926F63DA}" destId="{B8CE6709-3C1F-4D2A-BCF1-B13C5EF07228}" srcOrd="0" destOrd="0" presId="urn:microsoft.com/office/officeart/2005/8/layout/vList5"/>
    <dgm:cxn modelId="{56D8F9B1-F276-4629-97AC-2DFF10AD9EB0}" srcId="{C9144254-41B7-4FA6-9841-ABCAAB420D26}" destId="{49D621C8-E94A-497D-AAF1-07A9950B8258}" srcOrd="0" destOrd="0" parTransId="{74A80783-89BC-4253-98BC-7604BA8D6367}" sibTransId="{72317CB1-9F20-46DF-B32E-40CF642FAAC5}"/>
    <dgm:cxn modelId="{E7E3BD64-03D1-4AB9-9EE5-F2EC280AB2B8}" type="presOf" srcId="{49D621C8-E94A-497D-AAF1-07A9950B8258}" destId="{E58FE150-F75A-4BB2-B73A-22757EE237F1}" srcOrd="0" destOrd="0" presId="urn:microsoft.com/office/officeart/2005/8/layout/vList5"/>
    <dgm:cxn modelId="{ABA3E6B3-9446-4B59-9871-CC152EC148FA}" type="presOf" srcId="{C9144254-41B7-4FA6-9841-ABCAAB420D26}" destId="{0D019E31-2262-42A5-83DA-645F42AAC1FC}" srcOrd="0" destOrd="0" presId="urn:microsoft.com/office/officeart/2005/8/layout/vList5"/>
    <dgm:cxn modelId="{E37B256E-91AB-4F2E-8D6B-1F538AD5DAB8}" type="presParOf" srcId="{0D019E31-2262-42A5-83DA-645F42AAC1FC}" destId="{04F8F3BE-664E-44C7-A206-DC75809D7D46}" srcOrd="0" destOrd="0" presId="urn:microsoft.com/office/officeart/2005/8/layout/vList5"/>
    <dgm:cxn modelId="{D88F03D8-1556-4E68-AEC6-6CA5725BA470}" type="presParOf" srcId="{04F8F3BE-664E-44C7-A206-DC75809D7D46}" destId="{E58FE150-F75A-4BB2-B73A-22757EE237F1}" srcOrd="0" destOrd="0" presId="urn:microsoft.com/office/officeart/2005/8/layout/vList5"/>
    <dgm:cxn modelId="{872D5FD1-4A89-428E-A1E8-CD5C0E9800D4}" type="presParOf" srcId="{0D019E31-2262-42A5-83DA-645F42AAC1FC}" destId="{7A163E7D-7007-492A-88E2-69EDAD1593C4}" srcOrd="1" destOrd="0" presId="urn:microsoft.com/office/officeart/2005/8/layout/vList5"/>
    <dgm:cxn modelId="{BA75FF05-E4CA-4D06-902B-6E61B9E291BE}" type="presParOf" srcId="{0D019E31-2262-42A5-83DA-645F42AAC1FC}" destId="{C89C5EAE-6EFB-42B7-AE01-007A48DDF958}" srcOrd="2" destOrd="0" presId="urn:microsoft.com/office/officeart/2005/8/layout/vList5"/>
    <dgm:cxn modelId="{A5BC46A4-EDD6-40C1-AE8D-C1431BF221ED}" type="presParOf" srcId="{C89C5EAE-6EFB-42B7-AE01-007A48DDF958}" destId="{B8CE6709-3C1F-4D2A-BCF1-B13C5EF07228}" srcOrd="0" destOrd="0" presId="urn:microsoft.com/office/officeart/2005/8/layout/vList5"/>
    <dgm:cxn modelId="{B6B55369-45C9-43E1-98F4-4F8BE0EDFFFE}" type="presParOf" srcId="{0D019E31-2262-42A5-83DA-645F42AAC1FC}" destId="{13534A7C-C189-45B7-9782-41668C83D36C}" srcOrd="3" destOrd="0" presId="urn:microsoft.com/office/officeart/2005/8/layout/vList5"/>
    <dgm:cxn modelId="{1A06014E-92DC-4CFA-9A06-0E135C8F1787}" type="presParOf" srcId="{0D019E31-2262-42A5-83DA-645F42AAC1FC}" destId="{D62E7361-C201-4AFD-A379-AB354180E965}" srcOrd="4" destOrd="0" presId="urn:microsoft.com/office/officeart/2005/8/layout/vList5"/>
    <dgm:cxn modelId="{9E910AC1-6557-4C0B-A9CF-78A2706EDE55}" type="presParOf" srcId="{D62E7361-C201-4AFD-A379-AB354180E965}" destId="{B23B95EF-6932-4A9C-A3BA-30262C9EA5D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AF4EDB-0CAC-4061-AB0A-6998921750D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3241A0-9682-4864-AC8A-D0B42D6822F0}">
      <dgm:prSet custT="1"/>
      <dgm:spPr>
        <a:solidFill>
          <a:srgbClr val="0099CC"/>
        </a:solidFill>
      </dgm:spPr>
      <dgm:t>
        <a:bodyPr/>
        <a:lstStyle/>
        <a:p>
          <a:pPr rtl="0"/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 эффективности использования ресурсов:</a:t>
          </a:r>
          <a:r>
            <a:rPr lang="ru-RU" sz="3600" b="1" dirty="0" smtClean="0"/>
            <a:t> </a:t>
          </a:r>
          <a:endParaRPr lang="ru-RU" sz="3600" dirty="0"/>
        </a:p>
      </dgm:t>
    </dgm:pt>
    <dgm:pt modelId="{539B85E4-47F5-4815-B95A-12C3550849C0}" type="parTrans" cxnId="{03E70A2B-859F-4979-B16E-AD465B178FDF}">
      <dgm:prSet/>
      <dgm:spPr/>
      <dgm:t>
        <a:bodyPr/>
        <a:lstStyle/>
        <a:p>
          <a:endParaRPr lang="ru-RU"/>
        </a:p>
      </dgm:t>
    </dgm:pt>
    <dgm:pt modelId="{DADA40E0-D387-4BAD-9983-635B475C437B}" type="sibTrans" cxnId="{03E70A2B-859F-4979-B16E-AD465B178FDF}">
      <dgm:prSet/>
      <dgm:spPr/>
      <dgm:t>
        <a:bodyPr/>
        <a:lstStyle/>
        <a:p>
          <a:endParaRPr lang="ru-RU"/>
        </a:p>
      </dgm:t>
    </dgm:pt>
    <dgm:pt modelId="{40360D58-1435-4B2E-AEDF-2578E1BA3D32}">
      <dgm:prSet custT="1"/>
      <dgm:spPr/>
      <dgm:t>
        <a:bodyPr/>
        <a:lstStyle/>
        <a:p>
          <a:pPr rtl="0"/>
          <a:r>
            <a:rPr lang="ru-RU" sz="2800" dirty="0" smtClean="0"/>
            <a:t>формирование механизмов оценки эффективности работы по профессиональному развитию педагогов – методической работы, КПК, аттестации - в зависимости от оценки эффективности образовательной деятельности школы, образовательных результатов обучающихся.</a:t>
          </a:r>
          <a:endParaRPr lang="ru-RU" sz="2800" dirty="0"/>
        </a:p>
      </dgm:t>
    </dgm:pt>
    <dgm:pt modelId="{6894D4EA-13F8-4846-9C6F-D2926CF6B939}" type="parTrans" cxnId="{08DD523E-42BE-4856-A8CD-457F6EA7B79D}">
      <dgm:prSet/>
      <dgm:spPr/>
      <dgm:t>
        <a:bodyPr/>
        <a:lstStyle/>
        <a:p>
          <a:endParaRPr lang="ru-RU"/>
        </a:p>
      </dgm:t>
    </dgm:pt>
    <dgm:pt modelId="{BF493FF3-AF6B-4480-B737-56E88560701F}" type="sibTrans" cxnId="{08DD523E-42BE-4856-A8CD-457F6EA7B79D}">
      <dgm:prSet/>
      <dgm:spPr/>
      <dgm:t>
        <a:bodyPr/>
        <a:lstStyle/>
        <a:p>
          <a:endParaRPr lang="ru-RU"/>
        </a:p>
      </dgm:t>
    </dgm:pt>
    <dgm:pt modelId="{B8172049-D728-4CC7-9123-9BA043C03C45}" type="pres">
      <dgm:prSet presAssocID="{9EAF4EDB-0CAC-4061-AB0A-6998921750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4DA7F1-4DDC-4613-8D84-D0F2B3A34BB5}" type="pres">
      <dgm:prSet presAssocID="{193241A0-9682-4864-AC8A-D0B42D6822F0}" presName="composite" presStyleCnt="0"/>
      <dgm:spPr/>
    </dgm:pt>
    <dgm:pt modelId="{64896AE1-4CE3-4A16-ACB0-1AB7592A2FDB}" type="pres">
      <dgm:prSet presAssocID="{193241A0-9682-4864-AC8A-D0B42D6822F0}" presName="parTx" presStyleLbl="alignNode1" presStyleIdx="0" presStyleCnt="1" custScaleY="100000" custLinFactNeighborY="-28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3E7EDD-ABD6-48BD-9426-D019457332B1}" type="pres">
      <dgm:prSet presAssocID="{193241A0-9682-4864-AC8A-D0B42D6822F0}" presName="desTx" presStyleLbl="alignAccFollowNode1" presStyleIdx="0" presStyleCnt="1" custLinFactNeighborY="-3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DD523E-42BE-4856-A8CD-457F6EA7B79D}" srcId="{193241A0-9682-4864-AC8A-D0B42D6822F0}" destId="{40360D58-1435-4B2E-AEDF-2578E1BA3D32}" srcOrd="0" destOrd="0" parTransId="{6894D4EA-13F8-4846-9C6F-D2926CF6B939}" sibTransId="{BF493FF3-AF6B-4480-B737-56E88560701F}"/>
    <dgm:cxn modelId="{03E70A2B-859F-4979-B16E-AD465B178FDF}" srcId="{9EAF4EDB-0CAC-4061-AB0A-6998921750DF}" destId="{193241A0-9682-4864-AC8A-D0B42D6822F0}" srcOrd="0" destOrd="0" parTransId="{539B85E4-47F5-4815-B95A-12C3550849C0}" sibTransId="{DADA40E0-D387-4BAD-9983-635B475C437B}"/>
    <dgm:cxn modelId="{4544A601-DE99-4EC9-A592-6B3FBEF1EAE0}" type="presOf" srcId="{193241A0-9682-4864-AC8A-D0B42D6822F0}" destId="{64896AE1-4CE3-4A16-ACB0-1AB7592A2FDB}" srcOrd="0" destOrd="0" presId="urn:microsoft.com/office/officeart/2005/8/layout/hList1"/>
    <dgm:cxn modelId="{C0763CA4-1EDC-48B8-B5FF-B1108599C0E2}" type="presOf" srcId="{9EAF4EDB-0CAC-4061-AB0A-6998921750DF}" destId="{B8172049-D728-4CC7-9123-9BA043C03C45}" srcOrd="0" destOrd="0" presId="urn:microsoft.com/office/officeart/2005/8/layout/hList1"/>
    <dgm:cxn modelId="{32BA9A74-A615-4B20-8E49-1F427D8189F4}" type="presOf" srcId="{40360D58-1435-4B2E-AEDF-2578E1BA3D32}" destId="{D03E7EDD-ABD6-48BD-9426-D019457332B1}" srcOrd="0" destOrd="0" presId="urn:microsoft.com/office/officeart/2005/8/layout/hList1"/>
    <dgm:cxn modelId="{C4C3CCB7-C157-41F7-93D9-F6D22A0D0285}" type="presParOf" srcId="{B8172049-D728-4CC7-9123-9BA043C03C45}" destId="{484DA7F1-4DDC-4613-8D84-D0F2B3A34BB5}" srcOrd="0" destOrd="0" presId="urn:microsoft.com/office/officeart/2005/8/layout/hList1"/>
    <dgm:cxn modelId="{5224B46B-82BE-4F46-8C9D-D13EE2B345ED}" type="presParOf" srcId="{484DA7F1-4DDC-4613-8D84-D0F2B3A34BB5}" destId="{64896AE1-4CE3-4A16-ACB0-1AB7592A2FDB}" srcOrd="0" destOrd="0" presId="urn:microsoft.com/office/officeart/2005/8/layout/hList1"/>
    <dgm:cxn modelId="{5C94CC26-F3E4-4720-8D0F-2D848AD0071F}" type="presParOf" srcId="{484DA7F1-4DDC-4613-8D84-D0F2B3A34BB5}" destId="{D03E7EDD-ABD6-48BD-9426-D019457332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6D6E70-7B29-4FDD-91D8-C3102F92958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21C1A4-3C70-4D7F-A39F-EA56C338603F}">
      <dgm:prSet custT="1"/>
      <dgm:spPr/>
      <dgm:t>
        <a:bodyPr/>
        <a:lstStyle/>
        <a:p>
          <a:pPr rtl="0"/>
          <a:r>
            <a: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Новые компетенции руководства школы и методической службы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07206A-B1CA-4532-8D82-A3391287E49D}" type="parTrans" cxnId="{E4CBC9C4-6E86-4765-BA1F-036E69BB5250}">
      <dgm:prSet/>
      <dgm:spPr/>
      <dgm:t>
        <a:bodyPr/>
        <a:lstStyle/>
        <a:p>
          <a:endParaRPr lang="ru-RU"/>
        </a:p>
      </dgm:t>
    </dgm:pt>
    <dgm:pt modelId="{E4C6DCFB-545F-4297-A9DB-3D7DC8789BA3}" type="sibTrans" cxnId="{E4CBC9C4-6E86-4765-BA1F-036E69BB5250}">
      <dgm:prSet/>
      <dgm:spPr/>
      <dgm:t>
        <a:bodyPr/>
        <a:lstStyle/>
        <a:p>
          <a:endParaRPr lang="ru-RU"/>
        </a:p>
      </dgm:t>
    </dgm:pt>
    <dgm:pt modelId="{D8CE80CD-026E-4FED-B617-4098FAE92B02}">
      <dgm:prSet custT="1"/>
      <dgm:spPr/>
      <dgm:t>
        <a:bodyPr/>
        <a:lstStyle/>
        <a:p>
          <a:pPr rtl="0"/>
          <a:r>
            <a:rPr lang="ru-RU" sz="2200" b="1" dirty="0" smtClean="0"/>
            <a:t>умение сочетать потребности и возможности школы как целого и потребности и возможности отдельного педагога;</a:t>
          </a:r>
          <a:endParaRPr lang="ru-RU" sz="2200" b="1" dirty="0"/>
        </a:p>
      </dgm:t>
    </dgm:pt>
    <dgm:pt modelId="{9F4C58B6-4B02-45FC-9776-E26392AD700A}" type="parTrans" cxnId="{781D95F8-08A6-4450-9349-668412B5ADB2}">
      <dgm:prSet/>
      <dgm:spPr/>
      <dgm:t>
        <a:bodyPr/>
        <a:lstStyle/>
        <a:p>
          <a:endParaRPr lang="ru-RU"/>
        </a:p>
      </dgm:t>
    </dgm:pt>
    <dgm:pt modelId="{D3D88F9E-2FCD-4AE3-9358-C994AEC07C0C}" type="sibTrans" cxnId="{781D95F8-08A6-4450-9349-668412B5ADB2}">
      <dgm:prSet/>
      <dgm:spPr/>
      <dgm:t>
        <a:bodyPr/>
        <a:lstStyle/>
        <a:p>
          <a:endParaRPr lang="ru-RU"/>
        </a:p>
      </dgm:t>
    </dgm:pt>
    <dgm:pt modelId="{93F637CE-E451-4EB6-BBA4-32896B4CF722}">
      <dgm:prSet custT="1"/>
      <dgm:spPr/>
      <dgm:t>
        <a:bodyPr/>
        <a:lstStyle/>
        <a:p>
          <a:pPr rtl="0"/>
          <a:r>
            <a:rPr lang="ru-RU" sz="2200" b="1" dirty="0" smtClean="0"/>
            <a:t>умение оценивать эффективность профессионального роста педагогов и управленческих механизмов его обеспечения. </a:t>
          </a:r>
          <a:endParaRPr lang="ru-RU" sz="2200" b="1" dirty="0"/>
        </a:p>
      </dgm:t>
    </dgm:pt>
    <dgm:pt modelId="{C05004A2-8928-4247-8702-A59F8568062D}" type="parTrans" cxnId="{FFD05F49-0D7E-4256-850F-D15629BE1A26}">
      <dgm:prSet/>
      <dgm:spPr/>
      <dgm:t>
        <a:bodyPr/>
        <a:lstStyle/>
        <a:p>
          <a:endParaRPr lang="ru-RU"/>
        </a:p>
      </dgm:t>
    </dgm:pt>
    <dgm:pt modelId="{40526268-C459-4678-B8FA-E0D563BADB5C}" type="sibTrans" cxnId="{FFD05F49-0D7E-4256-850F-D15629BE1A26}">
      <dgm:prSet/>
      <dgm:spPr/>
      <dgm:t>
        <a:bodyPr/>
        <a:lstStyle/>
        <a:p>
          <a:endParaRPr lang="ru-RU"/>
        </a:p>
      </dgm:t>
    </dgm:pt>
    <dgm:pt modelId="{5A2BB984-1E06-4DF2-B0E8-AE9BFC563C45}">
      <dgm:prSet custT="1"/>
      <dgm:spPr/>
      <dgm:t>
        <a:bodyPr/>
        <a:lstStyle/>
        <a:p>
          <a:pPr rtl="0"/>
          <a:r>
            <a:rPr lang="ru-RU" sz="2200" b="1" dirty="0" smtClean="0"/>
            <a:t>умение производить анализ возможностей коллектива;</a:t>
          </a:r>
          <a:endParaRPr lang="ru-RU" sz="2200" dirty="0"/>
        </a:p>
      </dgm:t>
    </dgm:pt>
    <dgm:pt modelId="{435EB9E2-24F0-4A63-AA75-79AB7EDEF0A8}" type="parTrans" cxnId="{1EB027E2-664D-4641-9BC8-4EB539BC7253}">
      <dgm:prSet/>
      <dgm:spPr/>
      <dgm:t>
        <a:bodyPr/>
        <a:lstStyle/>
        <a:p>
          <a:endParaRPr lang="ru-RU"/>
        </a:p>
      </dgm:t>
    </dgm:pt>
    <dgm:pt modelId="{98348214-9DCC-47F2-BA2C-C5EB9C756ADE}" type="sibTrans" cxnId="{1EB027E2-664D-4641-9BC8-4EB539BC7253}">
      <dgm:prSet/>
      <dgm:spPr/>
      <dgm:t>
        <a:bodyPr/>
        <a:lstStyle/>
        <a:p>
          <a:endParaRPr lang="ru-RU"/>
        </a:p>
      </dgm:t>
    </dgm:pt>
    <dgm:pt modelId="{0EDDAF63-04A9-4154-ACC0-1B5C14C11846}" type="pres">
      <dgm:prSet presAssocID="{7A6D6E70-7B29-4FDD-91D8-C3102F9295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846D41-0182-4863-A5BB-6D5FAF971A2A}" type="pres">
      <dgm:prSet presAssocID="{9321C1A4-3C70-4D7F-A39F-EA56C338603F}" presName="linNode" presStyleCnt="0"/>
      <dgm:spPr/>
    </dgm:pt>
    <dgm:pt modelId="{063B9221-6EE0-46DF-B12B-3FB3CF66299A}" type="pres">
      <dgm:prSet presAssocID="{9321C1A4-3C70-4D7F-A39F-EA56C338603F}" presName="parentText" presStyleLbl="node1" presStyleIdx="0" presStyleCnt="1" custScaleX="116067" custLinFactNeighborY="-15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FF015-542E-4FD5-871F-C2E0F3EA1BC3}" type="pres">
      <dgm:prSet presAssocID="{9321C1A4-3C70-4D7F-A39F-EA56C338603F}" presName="descendantText" presStyleLbl="alignAccFollowNode1" presStyleIdx="0" presStyleCnt="1" custScaleX="107299" custScaleY="125122" custLinFactNeighborX="6943" custLinFactNeighborY="-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12556C-AE8B-4297-ACB2-85368C57669A}" type="presOf" srcId="{D8CE80CD-026E-4FED-B617-4098FAE92B02}" destId="{8BDFF015-542E-4FD5-871F-C2E0F3EA1BC3}" srcOrd="0" destOrd="1" presId="urn:microsoft.com/office/officeart/2005/8/layout/vList5"/>
    <dgm:cxn modelId="{FFD05F49-0D7E-4256-850F-D15629BE1A26}" srcId="{9321C1A4-3C70-4D7F-A39F-EA56C338603F}" destId="{93F637CE-E451-4EB6-BBA4-32896B4CF722}" srcOrd="2" destOrd="0" parTransId="{C05004A2-8928-4247-8702-A59F8568062D}" sibTransId="{40526268-C459-4678-B8FA-E0D563BADB5C}"/>
    <dgm:cxn modelId="{781D95F8-08A6-4450-9349-668412B5ADB2}" srcId="{9321C1A4-3C70-4D7F-A39F-EA56C338603F}" destId="{D8CE80CD-026E-4FED-B617-4098FAE92B02}" srcOrd="1" destOrd="0" parTransId="{9F4C58B6-4B02-45FC-9776-E26392AD700A}" sibTransId="{D3D88F9E-2FCD-4AE3-9358-C994AEC07C0C}"/>
    <dgm:cxn modelId="{1EB027E2-664D-4641-9BC8-4EB539BC7253}" srcId="{9321C1A4-3C70-4D7F-A39F-EA56C338603F}" destId="{5A2BB984-1E06-4DF2-B0E8-AE9BFC563C45}" srcOrd="0" destOrd="0" parTransId="{435EB9E2-24F0-4A63-AA75-79AB7EDEF0A8}" sibTransId="{98348214-9DCC-47F2-BA2C-C5EB9C756ADE}"/>
    <dgm:cxn modelId="{4B18AE31-A7A5-4F80-9EFB-DE73869D01CE}" type="presOf" srcId="{7A6D6E70-7B29-4FDD-91D8-C3102F92958D}" destId="{0EDDAF63-04A9-4154-ACC0-1B5C14C11846}" srcOrd="0" destOrd="0" presId="urn:microsoft.com/office/officeart/2005/8/layout/vList5"/>
    <dgm:cxn modelId="{65273735-66B7-4E1B-9CAB-6015967778D1}" type="presOf" srcId="{9321C1A4-3C70-4D7F-A39F-EA56C338603F}" destId="{063B9221-6EE0-46DF-B12B-3FB3CF66299A}" srcOrd="0" destOrd="0" presId="urn:microsoft.com/office/officeart/2005/8/layout/vList5"/>
    <dgm:cxn modelId="{414C9499-C526-4826-AA5E-3420B7CF6B02}" type="presOf" srcId="{5A2BB984-1E06-4DF2-B0E8-AE9BFC563C45}" destId="{8BDFF015-542E-4FD5-871F-C2E0F3EA1BC3}" srcOrd="0" destOrd="0" presId="urn:microsoft.com/office/officeart/2005/8/layout/vList5"/>
    <dgm:cxn modelId="{E4CBC9C4-6E86-4765-BA1F-036E69BB5250}" srcId="{7A6D6E70-7B29-4FDD-91D8-C3102F92958D}" destId="{9321C1A4-3C70-4D7F-A39F-EA56C338603F}" srcOrd="0" destOrd="0" parTransId="{2307206A-B1CA-4532-8D82-A3391287E49D}" sibTransId="{E4C6DCFB-545F-4297-A9DB-3D7DC8789BA3}"/>
    <dgm:cxn modelId="{63B531F7-5847-4727-BE95-BED3345C2F40}" type="presOf" srcId="{93F637CE-E451-4EB6-BBA4-32896B4CF722}" destId="{8BDFF015-542E-4FD5-871F-C2E0F3EA1BC3}" srcOrd="0" destOrd="2" presId="urn:microsoft.com/office/officeart/2005/8/layout/vList5"/>
    <dgm:cxn modelId="{DB2D388C-7833-488F-865A-B30E1945BA61}" type="presParOf" srcId="{0EDDAF63-04A9-4154-ACC0-1B5C14C11846}" destId="{1E846D41-0182-4863-A5BB-6D5FAF971A2A}" srcOrd="0" destOrd="0" presId="urn:microsoft.com/office/officeart/2005/8/layout/vList5"/>
    <dgm:cxn modelId="{62AE02EF-41E1-4F3D-BBB3-BFE4169DD4CE}" type="presParOf" srcId="{1E846D41-0182-4863-A5BB-6D5FAF971A2A}" destId="{063B9221-6EE0-46DF-B12B-3FB3CF66299A}" srcOrd="0" destOrd="0" presId="urn:microsoft.com/office/officeart/2005/8/layout/vList5"/>
    <dgm:cxn modelId="{584D1432-729A-48B1-8F4E-59400FC2E7A9}" type="presParOf" srcId="{1E846D41-0182-4863-A5BB-6D5FAF971A2A}" destId="{8BDFF015-542E-4FD5-871F-C2E0F3EA1BC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4E724C-F6B6-4374-9FAB-1F2CAF631996}">
      <dsp:nvSpPr>
        <dsp:cNvPr id="0" name=""/>
        <dsp:cNvSpPr/>
      </dsp:nvSpPr>
      <dsp:spPr>
        <a:xfrm>
          <a:off x="0" y="0"/>
          <a:ext cx="7416824" cy="1490627"/>
        </a:xfrm>
        <a:prstGeom prst="roundRect">
          <a:avLst/>
        </a:prstGeom>
        <a:solidFill>
          <a:srgbClr val="0099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повышения образовательных результатов </a:t>
          </a:r>
          <a:endParaRPr lang="en-US" sz="2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2766" y="72766"/>
        <a:ext cx="7271292" cy="1345095"/>
      </dsp:txXfrm>
    </dsp:sp>
    <dsp:sp modelId="{EDD45F5D-0E94-4C64-B87E-A7DEC40CEBB7}">
      <dsp:nvSpPr>
        <dsp:cNvPr id="0" name=""/>
        <dsp:cNvSpPr/>
      </dsp:nvSpPr>
      <dsp:spPr>
        <a:xfrm>
          <a:off x="0" y="2254168"/>
          <a:ext cx="7416824" cy="1778279"/>
        </a:xfrm>
        <a:prstGeom prst="roundRect">
          <a:avLst/>
        </a:prstGeom>
        <a:solidFill>
          <a:srgbClr val="0099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обеспечения профессионального роста педагогов</a:t>
          </a:r>
        </a:p>
      </dsp:txBody>
      <dsp:txXfrm>
        <a:off x="86808" y="2340976"/>
        <a:ext cx="7243208" cy="16046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8FE150-F75A-4BB2-B73A-22757EE237F1}">
      <dsp:nvSpPr>
        <dsp:cNvPr id="0" name=""/>
        <dsp:cNvSpPr/>
      </dsp:nvSpPr>
      <dsp:spPr>
        <a:xfrm>
          <a:off x="154365" y="796"/>
          <a:ext cx="7920868" cy="1313360"/>
        </a:xfrm>
        <a:prstGeom prst="roundRect">
          <a:avLst/>
        </a:prstGeom>
        <a:solidFill>
          <a:srgbClr val="0099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Разные объективные условия и профессионально-личностные возможности конкретных школ и педагогов при реализации ФГОС</a:t>
          </a:r>
          <a:endParaRPr lang="ru-RU" sz="23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8478" y="64909"/>
        <a:ext cx="7792642" cy="1185134"/>
      </dsp:txXfrm>
    </dsp:sp>
    <dsp:sp modelId="{B8CE6709-3C1F-4D2A-BCF1-B13C5EF07228}">
      <dsp:nvSpPr>
        <dsp:cNvPr id="0" name=""/>
        <dsp:cNvSpPr/>
      </dsp:nvSpPr>
      <dsp:spPr>
        <a:xfrm>
          <a:off x="154365" y="1428302"/>
          <a:ext cx="7838535" cy="1654541"/>
        </a:xfrm>
        <a:prstGeom prst="roundRect">
          <a:avLst/>
        </a:prstGeom>
        <a:solidFill>
          <a:srgbClr val="0099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Управленческая и методическая проблема: определение сильных и слабых сторон каждой школы в аспекте реализации ООП согласно ФГОС. 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5133" y="1509070"/>
        <a:ext cx="7676999" cy="1493005"/>
      </dsp:txXfrm>
    </dsp:sp>
    <dsp:sp modelId="{B23B95EF-6932-4A9C-A3BA-30262C9EA5D0}">
      <dsp:nvSpPr>
        <dsp:cNvPr id="0" name=""/>
        <dsp:cNvSpPr/>
      </dsp:nvSpPr>
      <dsp:spPr>
        <a:xfrm>
          <a:off x="154365" y="3196990"/>
          <a:ext cx="7920868" cy="1770764"/>
        </a:xfrm>
        <a:prstGeom prst="roundRect">
          <a:avLst/>
        </a:prstGeom>
        <a:solidFill>
          <a:srgbClr val="0099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Задача: разработка программы развития школы, в том числе в аспекте профессионального роста педагогов, </a:t>
          </a:r>
          <a:r>
            <a:rPr lang="ru-RU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как механизма усиления ее достоинств и ликвидации ее дефицитов.</a:t>
          </a:r>
          <a:endParaRPr lang="ru-RU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0807" y="3283432"/>
        <a:ext cx="7747984" cy="1597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96AE1-4CE3-4A16-ACB0-1AB7592A2FDB}">
      <dsp:nvSpPr>
        <dsp:cNvPr id="0" name=""/>
        <dsp:cNvSpPr/>
      </dsp:nvSpPr>
      <dsp:spPr>
        <a:xfrm>
          <a:off x="4018" y="-496562"/>
          <a:ext cx="8221563" cy="1619549"/>
        </a:xfrm>
        <a:prstGeom prst="rect">
          <a:avLst/>
        </a:prstGeom>
        <a:solidFill>
          <a:srgbClr val="0099CC"/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 эффективности использования ресурсов:</a:t>
          </a:r>
          <a:r>
            <a:rPr lang="ru-RU" sz="3600" b="1" kern="1200" dirty="0" smtClean="0"/>
            <a:t> </a:t>
          </a:r>
          <a:endParaRPr lang="ru-RU" sz="3600" kern="1200" dirty="0"/>
        </a:p>
      </dsp:txBody>
      <dsp:txXfrm>
        <a:off x="4018" y="-496562"/>
        <a:ext cx="8221563" cy="1619549"/>
      </dsp:txXfrm>
    </dsp:sp>
    <dsp:sp modelId="{D03E7EDD-ABD6-48BD-9426-D019457332B1}">
      <dsp:nvSpPr>
        <dsp:cNvPr id="0" name=""/>
        <dsp:cNvSpPr/>
      </dsp:nvSpPr>
      <dsp:spPr>
        <a:xfrm>
          <a:off x="4018" y="986483"/>
          <a:ext cx="8221563" cy="43919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формирование механизмов оценки эффективности работы по профессиональному развитию педагогов – методической работы, КПК, аттестации - в зависимости от оценки эффективности образовательной деятельности школы, образовательных результатов обучающихся.</a:t>
          </a:r>
          <a:endParaRPr lang="ru-RU" sz="2800" kern="1200" dirty="0"/>
        </a:p>
      </dsp:txBody>
      <dsp:txXfrm>
        <a:off x="4018" y="986483"/>
        <a:ext cx="8221563" cy="43919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FF015-542E-4FD5-871F-C2E0F3EA1BC3}">
      <dsp:nvSpPr>
        <dsp:cNvPr id="0" name=""/>
        <dsp:cNvSpPr/>
      </dsp:nvSpPr>
      <dsp:spPr>
        <a:xfrm rot="5400000">
          <a:off x="3296989" y="-109529"/>
          <a:ext cx="5018416" cy="52374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умение производить анализ возможностей коллектива;</a:t>
          </a:r>
          <a:endParaRPr lang="ru-RU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умение сочетать потребности и возможности школы как целого и потребности и возможности отдельного педагога;</a:t>
          </a:r>
          <a:endParaRPr lang="ru-RU" sz="2200" b="1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/>
            <a:t>умение оценивать эффективность профессионального роста педагогов и управленческих механизмов его обеспечения. </a:t>
          </a:r>
          <a:endParaRPr lang="ru-RU" sz="2200" b="1" kern="1200" dirty="0"/>
        </a:p>
      </dsp:txBody>
      <dsp:txXfrm rot="-5400000">
        <a:off x="3187460" y="244980"/>
        <a:ext cx="4992496" cy="4528458"/>
      </dsp:txXfrm>
    </dsp:sp>
    <dsp:sp modelId="{063B9221-6EE0-46DF-B12B-3FB3CF66299A}">
      <dsp:nvSpPr>
        <dsp:cNvPr id="0" name=""/>
        <dsp:cNvSpPr/>
      </dsp:nvSpPr>
      <dsp:spPr>
        <a:xfrm>
          <a:off x="319" y="0"/>
          <a:ext cx="3186820" cy="50135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Новые компетенции руководства школы и методической службы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5887" y="155568"/>
        <a:ext cx="2875684" cy="4702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90896"/>
            <a:ext cx="7990656" cy="36502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>Актуальные направления профессионального </a:t>
            </a: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>развития педагогов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>в </a:t>
            </a:r>
            <a:r>
              <a:rPr lang="ru-RU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>системе образования Пермского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>края</a:t>
            </a:r>
            <a:r>
              <a:rPr lang="en-US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en-US" sz="4400" dirty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endParaRPr lang="ru-RU" sz="18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3049" y="5711564"/>
            <a:ext cx="7677383" cy="102980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Калинчикова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Лариса Николаевна,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начальник управления общего образования Министерства образования и науки Пермского края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3800" y="5301208"/>
            <a:ext cx="8640960" cy="1143000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ru-RU" sz="30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27584" y="5497736"/>
            <a:ext cx="7772400" cy="946472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  <a:t/>
            </a:r>
            <a:br>
              <a:rPr lang="en-US" sz="4400" dirty="0" smtClean="0">
                <a:solidFill>
                  <a:schemeClr val="tx1"/>
                </a:solidFill>
                <a:effectLst/>
                <a:latin typeface="+mn-lt"/>
                <a:ea typeface="Calibri"/>
              </a:rPr>
            </a:br>
            <a:endParaRPr lang="ru-RU" sz="1800" dirty="0"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951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endParaRPr lang="en-US" sz="2800" b="1" u="sng" dirty="0"/>
          </a:p>
          <a:p>
            <a:pPr marL="0" indent="0">
              <a:buNone/>
            </a:pPr>
            <a:endParaRPr lang="ru-RU" sz="2800" b="1" u="sng" dirty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03858"/>
            <a:ext cx="6923112" cy="11569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tx1"/>
                </a:solidFill>
                <a:effectLst/>
              </a:rPr>
              <a:t>ФГОС и Национальная система учительского роста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16805178"/>
              </p:ext>
            </p:extLst>
          </p:nvPr>
        </p:nvGraphicFramePr>
        <p:xfrm>
          <a:off x="935596" y="2204864"/>
          <a:ext cx="741682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Двойная стрелка вверх/вниз 5"/>
          <p:cNvSpPr/>
          <p:nvPr/>
        </p:nvSpPr>
        <p:spPr>
          <a:xfrm>
            <a:off x="4299415" y="3501008"/>
            <a:ext cx="720080" cy="1080120"/>
          </a:xfrm>
          <a:prstGeom prst="upDownArrow">
            <a:avLst/>
          </a:prstGeom>
          <a:solidFill>
            <a:srgbClr val="00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46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291264" cy="48245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Растет понимание требований ФГОС, механизмов и условий его реализации.</a:t>
            </a:r>
          </a:p>
          <a:p>
            <a:r>
              <a:rPr lang="ru-RU" sz="3200" dirty="0" smtClean="0"/>
              <a:t>Растет понимание системных дефицитов при внедрении ФГОС, в том числе в аспекте профессионально-личностных компетенций педагогов</a:t>
            </a:r>
            <a:r>
              <a:rPr lang="ru-RU" sz="3000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9856"/>
            <a:ext cx="8640960" cy="114300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tx1"/>
                </a:solidFill>
                <a:effectLst/>
              </a:rPr>
              <a:t>С 2011 года в системе общего образования ведется пошаговое внедрение ФГОС:</a:t>
            </a:r>
            <a:endParaRPr lang="ru-RU" sz="3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733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17848"/>
            <a:ext cx="864096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effectLst/>
              </a:rPr>
              <a:t>Новые результаты детей – </a:t>
            </a:r>
            <a:r>
              <a:rPr lang="ru-RU" sz="36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</a:rPr>
              <a:t>новые </a:t>
            </a:r>
            <a:r>
              <a:rPr lang="ru-RU" sz="3600" b="1" dirty="0">
                <a:solidFill>
                  <a:schemeClr val="tx1"/>
                </a:solidFill>
                <a:effectLst/>
              </a:rPr>
              <a:t>компетенции педагогов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3644538" y="2285992"/>
            <a:ext cx="2223606" cy="3238581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51000"/>
            </a:schemeClr>
          </a:solidFill>
          <a:ln cmpd="sng">
            <a:solidFill>
              <a:srgbClr val="0099CC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Новые требования к </a:t>
            </a:r>
            <a:r>
              <a:rPr lang="ru-RU" sz="2400" b="1" dirty="0" smtClean="0">
                <a:solidFill>
                  <a:schemeClr val="tx1"/>
                </a:solidFill>
              </a:rPr>
              <a:t>деятельности </a:t>
            </a:r>
            <a:r>
              <a:rPr lang="ru-RU" sz="2400" b="1" dirty="0" smtClean="0">
                <a:solidFill>
                  <a:schemeClr val="tx1"/>
                </a:solidFill>
              </a:rPr>
              <a:t>школы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285991"/>
            <a:ext cx="2592288" cy="3238581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результаты: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ичностные,  метапредметные, предметные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2932286" y="3480153"/>
            <a:ext cx="70361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868144" y="3501008"/>
            <a:ext cx="68182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88224" y="2278651"/>
            <a:ext cx="2376264" cy="3238581"/>
          </a:xfrm>
          <a:prstGeom prst="roundRect">
            <a:avLst/>
          </a:prstGeom>
          <a:solidFill>
            <a:schemeClr val="accent1">
              <a:hueOff val="0"/>
              <a:satOff val="0"/>
              <a:lumOff val="0"/>
              <a:alpha val="20000"/>
            </a:schemeClr>
          </a:solidFill>
          <a:ln cmpd="sng">
            <a:solidFill>
              <a:srgbClr val="0099CC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Новое </a:t>
            </a:r>
            <a:r>
              <a:rPr lang="ru-RU" sz="2400" b="1" dirty="0" smtClean="0">
                <a:solidFill>
                  <a:schemeClr val="tx1"/>
                </a:solidFill>
              </a:rPr>
              <a:t>понимание профессионально-личностных компетенций педагогов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8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22620"/>
              </p:ext>
            </p:extLst>
          </p:nvPr>
        </p:nvGraphicFramePr>
        <p:xfrm>
          <a:off x="590872" y="980728"/>
          <a:ext cx="82296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8056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117897"/>
              </p:ext>
            </p:extLst>
          </p:nvPr>
        </p:nvGraphicFramePr>
        <p:xfrm>
          <a:off x="611560" y="930856"/>
          <a:ext cx="8229600" cy="5018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83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019612"/>
              </p:ext>
            </p:extLst>
          </p:nvPr>
        </p:nvGraphicFramePr>
        <p:xfrm>
          <a:off x="539552" y="930856"/>
          <a:ext cx="8424936" cy="5018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504" y="116632"/>
            <a:ext cx="2736304" cy="8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295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80842"/>
            <a:ext cx="6408712" cy="10599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7417" y="1625930"/>
            <a:ext cx="2191439" cy="9724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7304" y="2864793"/>
            <a:ext cx="2388512" cy="14654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94241" y="4293096"/>
            <a:ext cx="2357879" cy="72008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316" y="2924944"/>
            <a:ext cx="2241166" cy="12152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66166" y="4377878"/>
            <a:ext cx="2196244" cy="9233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 flipH="1">
            <a:off x="2379208" y="1340769"/>
            <a:ext cx="2084780" cy="36003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</p:cNvCxnSpPr>
          <p:nvPr/>
        </p:nvCxnSpPr>
        <p:spPr>
          <a:xfrm flipH="1">
            <a:off x="2707740" y="1340769"/>
            <a:ext cx="1756248" cy="151216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</p:cNvCxnSpPr>
          <p:nvPr/>
        </p:nvCxnSpPr>
        <p:spPr>
          <a:xfrm flipH="1">
            <a:off x="2788008" y="1340769"/>
            <a:ext cx="1675980" cy="316835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</p:cNvCxnSpPr>
          <p:nvPr/>
        </p:nvCxnSpPr>
        <p:spPr>
          <a:xfrm>
            <a:off x="4463988" y="1340769"/>
            <a:ext cx="1620180" cy="1530013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2"/>
          </p:cNvCxnSpPr>
          <p:nvPr/>
        </p:nvCxnSpPr>
        <p:spPr>
          <a:xfrm>
            <a:off x="4463988" y="1340769"/>
            <a:ext cx="2198838" cy="38295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115616" y="280842"/>
            <a:ext cx="66967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Модель педагогической </a:t>
            </a:r>
            <a:r>
              <a:rPr lang="ru-RU" sz="2800" b="1" dirty="0" smtClean="0"/>
              <a:t>команды школы/ муниципалитета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1619565"/>
            <a:ext cx="20930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специалисты </a:t>
            </a:r>
            <a:r>
              <a:rPr lang="ru-RU" sz="2000" dirty="0"/>
              <a:t>по подготовке к </a:t>
            </a:r>
            <a:r>
              <a:rPr lang="ru-RU" sz="2000" dirty="0" smtClean="0"/>
              <a:t>ОГЭ, ЕГЭ</a:t>
            </a:r>
            <a:endParaRPr lang="ru-RU" sz="2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3528" y="2852936"/>
            <a:ext cx="2736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</a:t>
            </a:r>
            <a:r>
              <a:rPr lang="ru-RU" sz="2000" dirty="0" smtClean="0"/>
              <a:t>пециалисты </a:t>
            </a:r>
            <a:r>
              <a:rPr lang="ru-RU" sz="2000" dirty="0"/>
              <a:t>по сопровождению проектно-исследовательской работы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2852936"/>
            <a:ext cx="2091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Специалисты </a:t>
            </a:r>
            <a:endParaRPr lang="ru-RU" sz="2000" dirty="0" smtClean="0"/>
          </a:p>
          <a:p>
            <a:pPr algn="ctr"/>
            <a:r>
              <a:rPr lang="ru-RU" sz="2000" dirty="0" smtClean="0"/>
              <a:t>по </a:t>
            </a:r>
            <a:r>
              <a:rPr lang="ru-RU" sz="2000" dirty="0"/>
              <a:t>развитию социальной активности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209625" y="4366845"/>
            <a:ext cx="2560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err="1"/>
              <a:t>Тьюторы</a:t>
            </a:r>
            <a:r>
              <a:rPr lang="ru-RU" sz="2000" dirty="0"/>
              <a:t> по </a:t>
            </a:r>
            <a:endParaRPr lang="ru-RU" sz="2000" dirty="0" smtClean="0"/>
          </a:p>
          <a:p>
            <a:pPr algn="ctr"/>
            <a:r>
              <a:rPr lang="ru-RU" sz="2000" dirty="0" smtClean="0"/>
              <a:t>самоопределению</a:t>
            </a:r>
            <a:endParaRPr lang="ru-RU" sz="20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6062335" y="1846565"/>
            <a:ext cx="22540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Специалисты </a:t>
            </a:r>
            <a:endParaRPr lang="ru-RU" sz="2000" dirty="0" smtClean="0"/>
          </a:p>
          <a:p>
            <a:pPr algn="ctr"/>
            <a:r>
              <a:rPr lang="ru-RU" sz="2000" dirty="0" smtClean="0"/>
              <a:t>доп. образовани</a:t>
            </a:r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1209335" y="4754790"/>
            <a:ext cx="13500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Учебные </a:t>
            </a:r>
            <a:endParaRPr lang="ru-RU" sz="2000" dirty="0" smtClean="0"/>
          </a:p>
          <a:p>
            <a:r>
              <a:rPr lang="ru-RU" sz="2000" dirty="0" err="1" smtClean="0"/>
              <a:t>тьюторы</a:t>
            </a:r>
            <a:endParaRPr lang="ru-RU" sz="20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652120" y="4377878"/>
            <a:ext cx="30239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Специалисты по </a:t>
            </a:r>
            <a:r>
              <a:rPr lang="ru-RU" sz="2000" dirty="0" err="1" smtClean="0"/>
              <a:t>метапредметной</a:t>
            </a:r>
            <a:r>
              <a:rPr lang="ru-RU" sz="2000" dirty="0" smtClean="0"/>
              <a:t> деятельности</a:t>
            </a:r>
            <a:endParaRPr lang="ru-RU" sz="20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2443267" y="5229200"/>
            <a:ext cx="39579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Специалисты по сопровождению </a:t>
            </a:r>
            <a:endParaRPr lang="ru-RU" sz="2000" dirty="0" smtClean="0"/>
          </a:p>
          <a:p>
            <a:pPr algn="ctr"/>
            <a:r>
              <a:rPr lang="ru-RU" sz="2000" dirty="0" smtClean="0"/>
              <a:t>детей </a:t>
            </a:r>
            <a:r>
              <a:rPr lang="ru-RU" sz="2000" dirty="0"/>
              <a:t>с ОВЗ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771800" y="6300028"/>
            <a:ext cx="6000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/>
              <a:t>И другие в </a:t>
            </a:r>
            <a:r>
              <a:rPr lang="ru-RU" sz="2000" dirty="0" smtClean="0"/>
              <a:t>зависимости от </a:t>
            </a:r>
            <a:r>
              <a:rPr lang="ru-RU" sz="2000" dirty="0"/>
              <a:t>специфики школы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95440" y="1797486"/>
            <a:ext cx="2237030" cy="9707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03848" y="5229200"/>
            <a:ext cx="2448272" cy="923330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996920" y="4709801"/>
            <a:ext cx="1774880" cy="824891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 стрелкой 47"/>
          <p:cNvCxnSpPr>
            <a:stCxn id="4" idx="2"/>
          </p:cNvCxnSpPr>
          <p:nvPr/>
        </p:nvCxnSpPr>
        <p:spPr>
          <a:xfrm>
            <a:off x="4463988" y="1340769"/>
            <a:ext cx="1620180" cy="303710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4" idx="2"/>
          </p:cNvCxnSpPr>
          <p:nvPr/>
        </p:nvCxnSpPr>
        <p:spPr>
          <a:xfrm>
            <a:off x="4463988" y="1340769"/>
            <a:ext cx="55802" cy="295232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76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248</TotalTime>
  <Words>274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            Актуальные направления профессионального развития педагогов  в системе образования Пермского края </vt:lpstr>
      <vt:lpstr>     ФГОС и Национальная система учительского роста</vt:lpstr>
      <vt:lpstr>С 2011 года в системе общего образования ведется пошаговое внедрение ФГОС:</vt:lpstr>
      <vt:lpstr>Новые результаты детей –  новые компетенции педагогов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направления профессионального развития педагогов в системе образования Пермского края</dc:title>
  <cp:lastModifiedBy>Новикова Ольга Николаевна</cp:lastModifiedBy>
  <cp:revision>53</cp:revision>
  <dcterms:modified xsi:type="dcterms:W3CDTF">2017-10-31T11:40:01Z</dcterms:modified>
</cp:coreProperties>
</file>