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88" r:id="rId4"/>
    <p:sldId id="258" r:id="rId5"/>
    <p:sldId id="263" r:id="rId6"/>
    <p:sldId id="270" r:id="rId7"/>
    <p:sldId id="266" r:id="rId8"/>
    <p:sldId id="283" r:id="rId9"/>
    <p:sldId id="290" r:id="rId10"/>
    <p:sldId id="285" r:id="rId11"/>
    <p:sldId id="286" r:id="rId12"/>
    <p:sldId id="291" r:id="rId13"/>
    <p:sldId id="289" r:id="rId14"/>
    <p:sldId id="287" r:id="rId15"/>
    <p:sldId id="268" r:id="rId16"/>
    <p:sldId id="292" r:id="rId17"/>
    <p:sldId id="281" r:id="rId18"/>
    <p:sldId id="293" r:id="rId19"/>
    <p:sldId id="295" r:id="rId20"/>
    <p:sldId id="294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085119-B998-4D04-ACAC-F6C79DB3C852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F72FF0-A7B1-4516-A2A3-5E3F32A8C797}">
      <dgm:prSet phldrT="[Текст]"/>
      <dgm:spPr/>
      <dgm:t>
        <a:bodyPr/>
        <a:lstStyle/>
        <a:p>
          <a:r>
            <a:rPr lang="ru-RU" b="1" dirty="0" smtClean="0"/>
            <a:t>Внутренний контур </a:t>
          </a:r>
          <a:endParaRPr lang="ru-RU" b="1" dirty="0"/>
        </a:p>
      </dgm:t>
    </dgm:pt>
    <dgm:pt modelId="{363D57E5-3D34-4BF6-AA0D-C671EB791F42}" type="parTrans" cxnId="{62C957F7-E905-4AD5-A006-5BCD5C850B66}">
      <dgm:prSet/>
      <dgm:spPr/>
      <dgm:t>
        <a:bodyPr/>
        <a:lstStyle/>
        <a:p>
          <a:endParaRPr lang="ru-RU"/>
        </a:p>
      </dgm:t>
    </dgm:pt>
    <dgm:pt modelId="{C8C16BC0-4E2C-413B-9D29-CFA47664AC1B}" type="sibTrans" cxnId="{62C957F7-E905-4AD5-A006-5BCD5C850B66}">
      <dgm:prSet/>
      <dgm:spPr/>
      <dgm:t>
        <a:bodyPr/>
        <a:lstStyle/>
        <a:p>
          <a:endParaRPr lang="ru-RU"/>
        </a:p>
      </dgm:t>
    </dgm:pt>
    <dgm:pt modelId="{B3611121-0403-4779-ABEE-DEBDEFF10452}">
      <dgm:prSet phldrT="[Текст]"/>
      <dgm:spPr/>
      <dgm:t>
        <a:bodyPr/>
        <a:lstStyle/>
        <a:p>
          <a:pPr algn="ctr"/>
          <a:r>
            <a:rPr lang="ru-RU" b="1" i="0" dirty="0" smtClean="0"/>
            <a:t>Образовательная программа КПК 108 час, АНО ДПО Каменный город   </a:t>
          </a:r>
          <a:endParaRPr lang="ru-RU" b="1" i="0" dirty="0"/>
        </a:p>
      </dgm:t>
    </dgm:pt>
    <dgm:pt modelId="{EDD8BC19-2A74-4452-90E7-4262E5A44622}" type="parTrans" cxnId="{F8F25217-2032-4A92-829C-A11790A1C002}">
      <dgm:prSet/>
      <dgm:spPr/>
      <dgm:t>
        <a:bodyPr/>
        <a:lstStyle/>
        <a:p>
          <a:endParaRPr lang="ru-RU"/>
        </a:p>
      </dgm:t>
    </dgm:pt>
    <dgm:pt modelId="{FDF56F0B-1AE8-4A36-8586-A62A2EF9CBE2}" type="sibTrans" cxnId="{F8F25217-2032-4A92-829C-A11790A1C002}">
      <dgm:prSet/>
      <dgm:spPr/>
      <dgm:t>
        <a:bodyPr/>
        <a:lstStyle/>
        <a:p>
          <a:endParaRPr lang="ru-RU"/>
        </a:p>
      </dgm:t>
    </dgm:pt>
    <dgm:pt modelId="{0ACBC50C-DD3E-47A9-9587-6C2EEED679B3}">
      <dgm:prSet phldrT="[Текст]"/>
      <dgm:spPr/>
      <dgm:t>
        <a:bodyPr/>
        <a:lstStyle/>
        <a:p>
          <a:pPr algn="ctr"/>
          <a:r>
            <a:rPr lang="ru-RU" b="1" dirty="0" smtClean="0"/>
            <a:t>«Инновационные летние практики в реализации программ воспитания образовательной организации» </a:t>
          </a:r>
          <a:endParaRPr lang="ru-RU" b="1" dirty="0"/>
        </a:p>
      </dgm:t>
    </dgm:pt>
    <dgm:pt modelId="{60A78E69-A206-4050-88B9-69E833D93B73}" type="parTrans" cxnId="{207A2CDD-A042-49AB-A528-7A667AFEDF9C}">
      <dgm:prSet/>
      <dgm:spPr/>
      <dgm:t>
        <a:bodyPr/>
        <a:lstStyle/>
        <a:p>
          <a:endParaRPr lang="ru-RU"/>
        </a:p>
      </dgm:t>
    </dgm:pt>
    <dgm:pt modelId="{3F3EE4E3-E158-4FD3-AD15-7EC98AE3ADD6}" type="sibTrans" cxnId="{207A2CDD-A042-49AB-A528-7A667AFEDF9C}">
      <dgm:prSet/>
      <dgm:spPr/>
      <dgm:t>
        <a:bodyPr/>
        <a:lstStyle/>
        <a:p>
          <a:endParaRPr lang="ru-RU"/>
        </a:p>
      </dgm:t>
    </dgm:pt>
    <dgm:pt modelId="{36210DA7-0BF3-4D6D-A856-0388DE1F5080}">
      <dgm:prSet phldrT="[Текст]"/>
      <dgm:spPr/>
      <dgm:t>
        <a:bodyPr/>
        <a:lstStyle/>
        <a:p>
          <a:r>
            <a:rPr lang="ru-RU" b="1" dirty="0" smtClean="0"/>
            <a:t>Внешний контур </a:t>
          </a:r>
          <a:endParaRPr lang="ru-RU" b="1" dirty="0"/>
        </a:p>
      </dgm:t>
    </dgm:pt>
    <dgm:pt modelId="{06EC10AE-6E70-470A-B899-334D444214DA}" type="parTrans" cxnId="{72964959-2897-4D9C-A8B1-D96C0EFE5430}">
      <dgm:prSet/>
      <dgm:spPr/>
      <dgm:t>
        <a:bodyPr/>
        <a:lstStyle/>
        <a:p>
          <a:endParaRPr lang="ru-RU"/>
        </a:p>
      </dgm:t>
    </dgm:pt>
    <dgm:pt modelId="{DF3CF429-3EFE-4B67-80A8-D83932EA5CAE}" type="sibTrans" cxnId="{72964959-2897-4D9C-A8B1-D96C0EFE5430}">
      <dgm:prSet/>
      <dgm:spPr/>
      <dgm:t>
        <a:bodyPr/>
        <a:lstStyle/>
        <a:p>
          <a:endParaRPr lang="ru-RU"/>
        </a:p>
      </dgm:t>
    </dgm:pt>
    <dgm:pt modelId="{8611A888-0249-4B55-A405-0AF5A5589E5D}">
      <dgm:prSet phldrT="[Текст]"/>
      <dgm:spPr/>
      <dgm:t>
        <a:bodyPr/>
        <a:lstStyle/>
        <a:p>
          <a:pPr algn="ctr"/>
          <a:r>
            <a:rPr lang="ru-RU" b="1" dirty="0" smtClean="0"/>
            <a:t>Мобильная школа наставничества в </a:t>
          </a:r>
          <a:r>
            <a:rPr lang="ru-RU" b="1" dirty="0" err="1" smtClean="0"/>
            <a:t>Верхнекамье</a:t>
          </a:r>
          <a:r>
            <a:rPr lang="ru-RU" b="1" dirty="0" smtClean="0"/>
            <a:t> (Березники-Чердынь)</a:t>
          </a:r>
          <a:endParaRPr lang="ru-RU" b="1" dirty="0"/>
        </a:p>
      </dgm:t>
    </dgm:pt>
    <dgm:pt modelId="{A32A0449-F56F-4EAA-A9C2-5A8B1C4D3881}" type="parTrans" cxnId="{0561C968-8924-4228-B01A-E6B39AB6B0B5}">
      <dgm:prSet/>
      <dgm:spPr/>
      <dgm:t>
        <a:bodyPr/>
        <a:lstStyle/>
        <a:p>
          <a:endParaRPr lang="ru-RU"/>
        </a:p>
      </dgm:t>
    </dgm:pt>
    <dgm:pt modelId="{ACED6232-E2AD-4E8E-98A7-C2F6B058837B}" type="sibTrans" cxnId="{0561C968-8924-4228-B01A-E6B39AB6B0B5}">
      <dgm:prSet/>
      <dgm:spPr/>
      <dgm:t>
        <a:bodyPr/>
        <a:lstStyle/>
        <a:p>
          <a:endParaRPr lang="ru-RU"/>
        </a:p>
      </dgm:t>
    </dgm:pt>
    <dgm:pt modelId="{40DDAC1A-1B31-4F6B-8A14-C67FFB454DAF}">
      <dgm:prSet phldrT="[Текст]"/>
      <dgm:spPr/>
      <dgm:t>
        <a:bodyPr/>
        <a:lstStyle/>
        <a:p>
          <a:pPr algn="ctr"/>
          <a:r>
            <a:rPr lang="ru-RU" b="1" dirty="0" smtClean="0"/>
            <a:t>Региональный педагогический форум «Пермский край – детям. Дети едут к детям»</a:t>
          </a:r>
          <a:endParaRPr lang="ru-RU" b="1" dirty="0"/>
        </a:p>
      </dgm:t>
    </dgm:pt>
    <dgm:pt modelId="{CF0CEC97-13B0-4CC4-8EA4-0224C635CCEE}" type="parTrans" cxnId="{1CC6D20B-D837-4488-9974-9B81E3DBAB1B}">
      <dgm:prSet/>
      <dgm:spPr/>
      <dgm:t>
        <a:bodyPr/>
        <a:lstStyle/>
        <a:p>
          <a:endParaRPr lang="ru-RU"/>
        </a:p>
      </dgm:t>
    </dgm:pt>
    <dgm:pt modelId="{E17F1025-7863-477D-AD59-7DBA6A52FC22}" type="sibTrans" cxnId="{1CC6D20B-D837-4488-9974-9B81E3DBAB1B}">
      <dgm:prSet/>
      <dgm:spPr/>
      <dgm:t>
        <a:bodyPr/>
        <a:lstStyle/>
        <a:p>
          <a:endParaRPr lang="ru-RU"/>
        </a:p>
      </dgm:t>
    </dgm:pt>
    <dgm:pt modelId="{14D3F3C3-B33C-4C22-B7F5-DF0216EE43EC}" type="pres">
      <dgm:prSet presAssocID="{06085119-B998-4D04-ACAC-F6C79DB3C852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5D06AD0-53E6-470A-90AC-DF27E39D4933}" type="pres">
      <dgm:prSet presAssocID="{15F72FF0-A7B1-4516-A2A3-5E3F32A8C797}" presName="posSpace" presStyleCnt="0"/>
      <dgm:spPr/>
    </dgm:pt>
    <dgm:pt modelId="{DD94FF5A-27A6-434C-B387-540F8F08DDDB}" type="pres">
      <dgm:prSet presAssocID="{15F72FF0-A7B1-4516-A2A3-5E3F32A8C797}" presName="vertFlow" presStyleCnt="0"/>
      <dgm:spPr/>
    </dgm:pt>
    <dgm:pt modelId="{7C4EC5D2-0AC0-4298-BF5D-6D1070AB5528}" type="pres">
      <dgm:prSet presAssocID="{15F72FF0-A7B1-4516-A2A3-5E3F32A8C797}" presName="topSpace" presStyleCnt="0"/>
      <dgm:spPr/>
    </dgm:pt>
    <dgm:pt modelId="{604CA185-66C6-431F-AAB1-215D7EAECA82}" type="pres">
      <dgm:prSet presAssocID="{15F72FF0-A7B1-4516-A2A3-5E3F32A8C797}" presName="firstComp" presStyleCnt="0"/>
      <dgm:spPr/>
    </dgm:pt>
    <dgm:pt modelId="{9CE5801E-3C93-444E-B58F-A37DB462C1AA}" type="pres">
      <dgm:prSet presAssocID="{15F72FF0-A7B1-4516-A2A3-5E3F32A8C797}" presName="firstChild" presStyleLbl="bgAccFollowNode1" presStyleIdx="0" presStyleCnt="4"/>
      <dgm:spPr/>
      <dgm:t>
        <a:bodyPr/>
        <a:lstStyle/>
        <a:p>
          <a:endParaRPr lang="ru-RU"/>
        </a:p>
      </dgm:t>
    </dgm:pt>
    <dgm:pt modelId="{A06BAA90-8B78-4129-A391-24D9923D7EF9}" type="pres">
      <dgm:prSet presAssocID="{15F72FF0-A7B1-4516-A2A3-5E3F32A8C797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26D44C-F946-45CE-8FA8-5653FA0240A8}" type="pres">
      <dgm:prSet presAssocID="{0ACBC50C-DD3E-47A9-9587-6C2EEED679B3}" presName="comp" presStyleCnt="0"/>
      <dgm:spPr/>
    </dgm:pt>
    <dgm:pt modelId="{58EB8BC8-78F1-44ED-B715-476896F3FCF2}" type="pres">
      <dgm:prSet presAssocID="{0ACBC50C-DD3E-47A9-9587-6C2EEED679B3}" presName="child" presStyleLbl="bgAccFollowNode1" presStyleIdx="1" presStyleCnt="4"/>
      <dgm:spPr/>
      <dgm:t>
        <a:bodyPr/>
        <a:lstStyle/>
        <a:p>
          <a:endParaRPr lang="ru-RU"/>
        </a:p>
      </dgm:t>
    </dgm:pt>
    <dgm:pt modelId="{EA21246A-750E-4598-947A-DE22C5D483C8}" type="pres">
      <dgm:prSet presAssocID="{0ACBC50C-DD3E-47A9-9587-6C2EEED679B3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F1AB9B-0973-4D12-BC45-7408D245D287}" type="pres">
      <dgm:prSet presAssocID="{15F72FF0-A7B1-4516-A2A3-5E3F32A8C797}" presName="negSpace" presStyleCnt="0"/>
      <dgm:spPr/>
    </dgm:pt>
    <dgm:pt modelId="{0666B59E-0689-4086-88BD-00A5FED1FA87}" type="pres">
      <dgm:prSet presAssocID="{15F72FF0-A7B1-4516-A2A3-5E3F32A8C797}" presName="circle" presStyleLbl="node1" presStyleIdx="0" presStyleCnt="2"/>
      <dgm:spPr/>
      <dgm:t>
        <a:bodyPr/>
        <a:lstStyle/>
        <a:p>
          <a:endParaRPr lang="ru-RU"/>
        </a:p>
      </dgm:t>
    </dgm:pt>
    <dgm:pt modelId="{430F07BF-3F55-4D2B-80F6-3BC2D97A2AA6}" type="pres">
      <dgm:prSet presAssocID="{C8C16BC0-4E2C-413B-9D29-CFA47664AC1B}" presName="transSpace" presStyleCnt="0"/>
      <dgm:spPr/>
    </dgm:pt>
    <dgm:pt modelId="{0A33F5CF-B4D4-4BD8-91F0-2ECC48FC1022}" type="pres">
      <dgm:prSet presAssocID="{36210DA7-0BF3-4D6D-A856-0388DE1F5080}" presName="posSpace" presStyleCnt="0"/>
      <dgm:spPr/>
    </dgm:pt>
    <dgm:pt modelId="{CA064FB0-D900-41C9-A178-BEF6A76AB208}" type="pres">
      <dgm:prSet presAssocID="{36210DA7-0BF3-4D6D-A856-0388DE1F5080}" presName="vertFlow" presStyleCnt="0"/>
      <dgm:spPr/>
    </dgm:pt>
    <dgm:pt modelId="{15ECCF0B-D3F5-4A66-AFB7-DC8623656CD8}" type="pres">
      <dgm:prSet presAssocID="{36210DA7-0BF3-4D6D-A856-0388DE1F5080}" presName="topSpace" presStyleCnt="0"/>
      <dgm:spPr/>
    </dgm:pt>
    <dgm:pt modelId="{69F25D0B-19ED-4CBE-A9C4-A3A0030ADC6F}" type="pres">
      <dgm:prSet presAssocID="{36210DA7-0BF3-4D6D-A856-0388DE1F5080}" presName="firstComp" presStyleCnt="0"/>
      <dgm:spPr/>
    </dgm:pt>
    <dgm:pt modelId="{AAAFBD6D-480F-40E3-84A2-D0F61A3BA1E2}" type="pres">
      <dgm:prSet presAssocID="{36210DA7-0BF3-4D6D-A856-0388DE1F5080}" presName="firstChild" presStyleLbl="bgAccFollowNode1" presStyleIdx="2" presStyleCnt="4"/>
      <dgm:spPr/>
      <dgm:t>
        <a:bodyPr/>
        <a:lstStyle/>
        <a:p>
          <a:endParaRPr lang="ru-RU"/>
        </a:p>
      </dgm:t>
    </dgm:pt>
    <dgm:pt modelId="{28108B11-D0CD-46CD-BCFA-45ADB3AAD3D1}" type="pres">
      <dgm:prSet presAssocID="{36210DA7-0BF3-4D6D-A856-0388DE1F5080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EDF8CF-46C5-4E5E-99B2-79A76D9CAA44}" type="pres">
      <dgm:prSet presAssocID="{40DDAC1A-1B31-4F6B-8A14-C67FFB454DAF}" presName="comp" presStyleCnt="0"/>
      <dgm:spPr/>
    </dgm:pt>
    <dgm:pt modelId="{C312F9F9-1394-45E5-8A80-8DCDC3D67EA3}" type="pres">
      <dgm:prSet presAssocID="{40DDAC1A-1B31-4F6B-8A14-C67FFB454DAF}" presName="child" presStyleLbl="bgAccFollowNode1" presStyleIdx="3" presStyleCnt="4"/>
      <dgm:spPr/>
      <dgm:t>
        <a:bodyPr/>
        <a:lstStyle/>
        <a:p>
          <a:endParaRPr lang="ru-RU"/>
        </a:p>
      </dgm:t>
    </dgm:pt>
    <dgm:pt modelId="{1407D42E-0D03-4B5D-81AB-0D21D33542F3}" type="pres">
      <dgm:prSet presAssocID="{40DDAC1A-1B31-4F6B-8A14-C67FFB454DAF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2188D9-4E4F-4428-84E9-CF4328B6904F}" type="pres">
      <dgm:prSet presAssocID="{36210DA7-0BF3-4D6D-A856-0388DE1F5080}" presName="negSpace" presStyleCnt="0"/>
      <dgm:spPr/>
    </dgm:pt>
    <dgm:pt modelId="{BCEE930B-A441-4DF4-8E50-55598DCA8BB3}" type="pres">
      <dgm:prSet presAssocID="{36210DA7-0BF3-4D6D-A856-0388DE1F5080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207A2CDD-A042-49AB-A528-7A667AFEDF9C}" srcId="{15F72FF0-A7B1-4516-A2A3-5E3F32A8C797}" destId="{0ACBC50C-DD3E-47A9-9587-6C2EEED679B3}" srcOrd="1" destOrd="0" parTransId="{60A78E69-A206-4050-88B9-69E833D93B73}" sibTransId="{3F3EE4E3-E158-4FD3-AD15-7EC98AE3ADD6}"/>
    <dgm:cxn modelId="{A1912DA2-1FAA-4552-8811-EAC575EA0F72}" type="presOf" srcId="{B3611121-0403-4779-ABEE-DEBDEFF10452}" destId="{A06BAA90-8B78-4129-A391-24D9923D7EF9}" srcOrd="1" destOrd="0" presId="urn:microsoft.com/office/officeart/2005/8/layout/hList9"/>
    <dgm:cxn modelId="{BE4A4625-A71C-41D9-A124-A9982095E084}" type="presOf" srcId="{40DDAC1A-1B31-4F6B-8A14-C67FFB454DAF}" destId="{C312F9F9-1394-45E5-8A80-8DCDC3D67EA3}" srcOrd="0" destOrd="0" presId="urn:microsoft.com/office/officeart/2005/8/layout/hList9"/>
    <dgm:cxn modelId="{33E519C6-CA07-42C5-B135-5EA60A1FB53A}" type="presOf" srcId="{06085119-B998-4D04-ACAC-F6C79DB3C852}" destId="{14D3F3C3-B33C-4C22-B7F5-DF0216EE43EC}" srcOrd="0" destOrd="0" presId="urn:microsoft.com/office/officeart/2005/8/layout/hList9"/>
    <dgm:cxn modelId="{53CBC193-BEEF-4EE4-9258-36D44A9B333A}" type="presOf" srcId="{B3611121-0403-4779-ABEE-DEBDEFF10452}" destId="{9CE5801E-3C93-444E-B58F-A37DB462C1AA}" srcOrd="0" destOrd="0" presId="urn:microsoft.com/office/officeart/2005/8/layout/hList9"/>
    <dgm:cxn modelId="{00293AF8-0C16-4C51-B912-59E476C77E47}" type="presOf" srcId="{40DDAC1A-1B31-4F6B-8A14-C67FFB454DAF}" destId="{1407D42E-0D03-4B5D-81AB-0D21D33542F3}" srcOrd="1" destOrd="0" presId="urn:microsoft.com/office/officeart/2005/8/layout/hList9"/>
    <dgm:cxn modelId="{0561C968-8924-4228-B01A-E6B39AB6B0B5}" srcId="{36210DA7-0BF3-4D6D-A856-0388DE1F5080}" destId="{8611A888-0249-4B55-A405-0AF5A5589E5D}" srcOrd="0" destOrd="0" parTransId="{A32A0449-F56F-4EAA-A9C2-5A8B1C4D3881}" sibTransId="{ACED6232-E2AD-4E8E-98A7-C2F6B058837B}"/>
    <dgm:cxn modelId="{A5498D14-C044-4411-952C-D1C4AA64AD75}" type="presOf" srcId="{0ACBC50C-DD3E-47A9-9587-6C2EEED679B3}" destId="{58EB8BC8-78F1-44ED-B715-476896F3FCF2}" srcOrd="0" destOrd="0" presId="urn:microsoft.com/office/officeart/2005/8/layout/hList9"/>
    <dgm:cxn modelId="{1CC6D20B-D837-4488-9974-9B81E3DBAB1B}" srcId="{36210DA7-0BF3-4D6D-A856-0388DE1F5080}" destId="{40DDAC1A-1B31-4F6B-8A14-C67FFB454DAF}" srcOrd="1" destOrd="0" parTransId="{CF0CEC97-13B0-4CC4-8EA4-0224C635CCEE}" sibTransId="{E17F1025-7863-477D-AD59-7DBA6A52FC22}"/>
    <dgm:cxn modelId="{13A9E865-6238-46C6-BDFC-CA5AA4172B68}" type="presOf" srcId="{8611A888-0249-4B55-A405-0AF5A5589E5D}" destId="{28108B11-D0CD-46CD-BCFA-45ADB3AAD3D1}" srcOrd="1" destOrd="0" presId="urn:microsoft.com/office/officeart/2005/8/layout/hList9"/>
    <dgm:cxn modelId="{2D366564-6CE5-4AD6-8C8A-6D47AA95B546}" type="presOf" srcId="{36210DA7-0BF3-4D6D-A856-0388DE1F5080}" destId="{BCEE930B-A441-4DF4-8E50-55598DCA8BB3}" srcOrd="0" destOrd="0" presId="urn:microsoft.com/office/officeart/2005/8/layout/hList9"/>
    <dgm:cxn modelId="{65A75573-0C1C-4EEC-B816-AB46DA1F73E2}" type="presOf" srcId="{8611A888-0249-4B55-A405-0AF5A5589E5D}" destId="{AAAFBD6D-480F-40E3-84A2-D0F61A3BA1E2}" srcOrd="0" destOrd="0" presId="urn:microsoft.com/office/officeart/2005/8/layout/hList9"/>
    <dgm:cxn modelId="{62C957F7-E905-4AD5-A006-5BCD5C850B66}" srcId="{06085119-B998-4D04-ACAC-F6C79DB3C852}" destId="{15F72FF0-A7B1-4516-A2A3-5E3F32A8C797}" srcOrd="0" destOrd="0" parTransId="{363D57E5-3D34-4BF6-AA0D-C671EB791F42}" sibTransId="{C8C16BC0-4E2C-413B-9D29-CFA47664AC1B}"/>
    <dgm:cxn modelId="{6C71EF49-A84B-4AD5-B071-AEE8998090DF}" type="presOf" srcId="{15F72FF0-A7B1-4516-A2A3-5E3F32A8C797}" destId="{0666B59E-0689-4086-88BD-00A5FED1FA87}" srcOrd="0" destOrd="0" presId="urn:microsoft.com/office/officeart/2005/8/layout/hList9"/>
    <dgm:cxn modelId="{F8F25217-2032-4A92-829C-A11790A1C002}" srcId="{15F72FF0-A7B1-4516-A2A3-5E3F32A8C797}" destId="{B3611121-0403-4779-ABEE-DEBDEFF10452}" srcOrd="0" destOrd="0" parTransId="{EDD8BC19-2A74-4452-90E7-4262E5A44622}" sibTransId="{FDF56F0B-1AE8-4A36-8586-A62A2EF9CBE2}"/>
    <dgm:cxn modelId="{78F9114A-D44A-481A-83D3-0324EEEA2AEE}" type="presOf" srcId="{0ACBC50C-DD3E-47A9-9587-6C2EEED679B3}" destId="{EA21246A-750E-4598-947A-DE22C5D483C8}" srcOrd="1" destOrd="0" presId="urn:microsoft.com/office/officeart/2005/8/layout/hList9"/>
    <dgm:cxn modelId="{72964959-2897-4D9C-A8B1-D96C0EFE5430}" srcId="{06085119-B998-4D04-ACAC-F6C79DB3C852}" destId="{36210DA7-0BF3-4D6D-A856-0388DE1F5080}" srcOrd="1" destOrd="0" parTransId="{06EC10AE-6E70-470A-B899-334D444214DA}" sibTransId="{DF3CF429-3EFE-4B67-80A8-D83932EA5CAE}"/>
    <dgm:cxn modelId="{B33C3978-80E1-495D-BAFC-6B377A689313}" type="presParOf" srcId="{14D3F3C3-B33C-4C22-B7F5-DF0216EE43EC}" destId="{85D06AD0-53E6-470A-90AC-DF27E39D4933}" srcOrd="0" destOrd="0" presId="urn:microsoft.com/office/officeart/2005/8/layout/hList9"/>
    <dgm:cxn modelId="{AC216D26-5809-443B-8E8F-7027F4B95F46}" type="presParOf" srcId="{14D3F3C3-B33C-4C22-B7F5-DF0216EE43EC}" destId="{DD94FF5A-27A6-434C-B387-540F8F08DDDB}" srcOrd="1" destOrd="0" presId="urn:microsoft.com/office/officeart/2005/8/layout/hList9"/>
    <dgm:cxn modelId="{FAB87C8E-3327-4E19-AA5F-AC722A610F2C}" type="presParOf" srcId="{DD94FF5A-27A6-434C-B387-540F8F08DDDB}" destId="{7C4EC5D2-0AC0-4298-BF5D-6D1070AB5528}" srcOrd="0" destOrd="0" presId="urn:microsoft.com/office/officeart/2005/8/layout/hList9"/>
    <dgm:cxn modelId="{7CC8E184-C068-4B22-8322-DFC8E9A1489D}" type="presParOf" srcId="{DD94FF5A-27A6-434C-B387-540F8F08DDDB}" destId="{604CA185-66C6-431F-AAB1-215D7EAECA82}" srcOrd="1" destOrd="0" presId="urn:microsoft.com/office/officeart/2005/8/layout/hList9"/>
    <dgm:cxn modelId="{24EB11B4-7EAC-474A-A7F4-A8848E9B9B94}" type="presParOf" srcId="{604CA185-66C6-431F-AAB1-215D7EAECA82}" destId="{9CE5801E-3C93-444E-B58F-A37DB462C1AA}" srcOrd="0" destOrd="0" presId="urn:microsoft.com/office/officeart/2005/8/layout/hList9"/>
    <dgm:cxn modelId="{71EA4FAF-EEFF-4951-BDDD-C55EBF41F425}" type="presParOf" srcId="{604CA185-66C6-431F-AAB1-215D7EAECA82}" destId="{A06BAA90-8B78-4129-A391-24D9923D7EF9}" srcOrd="1" destOrd="0" presId="urn:microsoft.com/office/officeart/2005/8/layout/hList9"/>
    <dgm:cxn modelId="{EB66B936-4FC2-45A0-A335-60A831270CF4}" type="presParOf" srcId="{DD94FF5A-27A6-434C-B387-540F8F08DDDB}" destId="{DD26D44C-F946-45CE-8FA8-5653FA0240A8}" srcOrd="2" destOrd="0" presId="urn:microsoft.com/office/officeart/2005/8/layout/hList9"/>
    <dgm:cxn modelId="{5B169A75-EF8D-4200-94DE-5DA26A5D85EE}" type="presParOf" srcId="{DD26D44C-F946-45CE-8FA8-5653FA0240A8}" destId="{58EB8BC8-78F1-44ED-B715-476896F3FCF2}" srcOrd="0" destOrd="0" presId="urn:microsoft.com/office/officeart/2005/8/layout/hList9"/>
    <dgm:cxn modelId="{A80AA35D-6170-40C4-955E-8DFB14E925A4}" type="presParOf" srcId="{DD26D44C-F946-45CE-8FA8-5653FA0240A8}" destId="{EA21246A-750E-4598-947A-DE22C5D483C8}" srcOrd="1" destOrd="0" presId="urn:microsoft.com/office/officeart/2005/8/layout/hList9"/>
    <dgm:cxn modelId="{AD7F0463-E360-4051-B6CD-A3DF4BA636F4}" type="presParOf" srcId="{14D3F3C3-B33C-4C22-B7F5-DF0216EE43EC}" destId="{96F1AB9B-0973-4D12-BC45-7408D245D287}" srcOrd="2" destOrd="0" presId="urn:microsoft.com/office/officeart/2005/8/layout/hList9"/>
    <dgm:cxn modelId="{43314577-4B24-4AC0-BE5F-D3BF8FD193C1}" type="presParOf" srcId="{14D3F3C3-B33C-4C22-B7F5-DF0216EE43EC}" destId="{0666B59E-0689-4086-88BD-00A5FED1FA87}" srcOrd="3" destOrd="0" presId="urn:microsoft.com/office/officeart/2005/8/layout/hList9"/>
    <dgm:cxn modelId="{3A557A82-5A4D-4DD1-937F-34C2677BBC00}" type="presParOf" srcId="{14D3F3C3-B33C-4C22-B7F5-DF0216EE43EC}" destId="{430F07BF-3F55-4D2B-80F6-3BC2D97A2AA6}" srcOrd="4" destOrd="0" presId="urn:microsoft.com/office/officeart/2005/8/layout/hList9"/>
    <dgm:cxn modelId="{79E46ACF-8C2C-49AA-93FE-E7433C4E5504}" type="presParOf" srcId="{14D3F3C3-B33C-4C22-B7F5-DF0216EE43EC}" destId="{0A33F5CF-B4D4-4BD8-91F0-2ECC48FC1022}" srcOrd="5" destOrd="0" presId="urn:microsoft.com/office/officeart/2005/8/layout/hList9"/>
    <dgm:cxn modelId="{C1B28CBA-38C4-45C2-9357-F87B34FE022B}" type="presParOf" srcId="{14D3F3C3-B33C-4C22-B7F5-DF0216EE43EC}" destId="{CA064FB0-D900-41C9-A178-BEF6A76AB208}" srcOrd="6" destOrd="0" presId="urn:microsoft.com/office/officeart/2005/8/layout/hList9"/>
    <dgm:cxn modelId="{4B9C7B50-916F-4B6D-99BC-D7C9D29EACD8}" type="presParOf" srcId="{CA064FB0-D900-41C9-A178-BEF6A76AB208}" destId="{15ECCF0B-D3F5-4A66-AFB7-DC8623656CD8}" srcOrd="0" destOrd="0" presId="urn:microsoft.com/office/officeart/2005/8/layout/hList9"/>
    <dgm:cxn modelId="{66514583-08C5-4D40-AF45-2C21C584E815}" type="presParOf" srcId="{CA064FB0-D900-41C9-A178-BEF6A76AB208}" destId="{69F25D0B-19ED-4CBE-A9C4-A3A0030ADC6F}" srcOrd="1" destOrd="0" presId="urn:microsoft.com/office/officeart/2005/8/layout/hList9"/>
    <dgm:cxn modelId="{2BB977AB-891D-45E3-9EF2-C3AE4BD47BC3}" type="presParOf" srcId="{69F25D0B-19ED-4CBE-A9C4-A3A0030ADC6F}" destId="{AAAFBD6D-480F-40E3-84A2-D0F61A3BA1E2}" srcOrd="0" destOrd="0" presId="urn:microsoft.com/office/officeart/2005/8/layout/hList9"/>
    <dgm:cxn modelId="{6FED5906-8810-4552-B536-7F58CFF42976}" type="presParOf" srcId="{69F25D0B-19ED-4CBE-A9C4-A3A0030ADC6F}" destId="{28108B11-D0CD-46CD-BCFA-45ADB3AAD3D1}" srcOrd="1" destOrd="0" presId="urn:microsoft.com/office/officeart/2005/8/layout/hList9"/>
    <dgm:cxn modelId="{E1DDE38D-B7E2-46A0-B9D3-FB251A66BCF2}" type="presParOf" srcId="{CA064FB0-D900-41C9-A178-BEF6A76AB208}" destId="{1AEDF8CF-46C5-4E5E-99B2-79A76D9CAA44}" srcOrd="2" destOrd="0" presId="urn:microsoft.com/office/officeart/2005/8/layout/hList9"/>
    <dgm:cxn modelId="{C947A84B-0A4A-47DB-AC2F-6439C2E9DF19}" type="presParOf" srcId="{1AEDF8CF-46C5-4E5E-99B2-79A76D9CAA44}" destId="{C312F9F9-1394-45E5-8A80-8DCDC3D67EA3}" srcOrd="0" destOrd="0" presId="urn:microsoft.com/office/officeart/2005/8/layout/hList9"/>
    <dgm:cxn modelId="{6AF2D008-DEC6-4B49-9443-72ED0B56F459}" type="presParOf" srcId="{1AEDF8CF-46C5-4E5E-99B2-79A76D9CAA44}" destId="{1407D42E-0D03-4B5D-81AB-0D21D33542F3}" srcOrd="1" destOrd="0" presId="urn:microsoft.com/office/officeart/2005/8/layout/hList9"/>
    <dgm:cxn modelId="{11781238-5B06-470B-9971-F792482E85FF}" type="presParOf" srcId="{14D3F3C3-B33C-4C22-B7F5-DF0216EE43EC}" destId="{DD2188D9-4E4F-4428-84E9-CF4328B6904F}" srcOrd="7" destOrd="0" presId="urn:microsoft.com/office/officeart/2005/8/layout/hList9"/>
    <dgm:cxn modelId="{6B80A90F-09AB-44A4-8823-9B627EB98614}" type="presParOf" srcId="{14D3F3C3-B33C-4C22-B7F5-DF0216EE43EC}" destId="{BCEE930B-A441-4DF4-8E50-55598DCA8BB3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E5801E-3C93-444E-B58F-A37DB462C1AA}">
      <dsp:nvSpPr>
        <dsp:cNvPr id="0" name=""/>
        <dsp:cNvSpPr/>
      </dsp:nvSpPr>
      <dsp:spPr>
        <a:xfrm>
          <a:off x="1372671" y="891060"/>
          <a:ext cx="2570745" cy="17146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/>
            <a:t>Образовательная программа КПК 108 час, АНО ДПО Каменный город   </a:t>
          </a:r>
          <a:endParaRPr lang="ru-RU" sz="1600" b="1" i="0" kern="1200" dirty="0"/>
        </a:p>
      </dsp:txBody>
      <dsp:txXfrm>
        <a:off x="1783990" y="891060"/>
        <a:ext cx="2159426" cy="1714687"/>
      </dsp:txXfrm>
    </dsp:sp>
    <dsp:sp modelId="{58EB8BC8-78F1-44ED-B715-476896F3FCF2}">
      <dsp:nvSpPr>
        <dsp:cNvPr id="0" name=""/>
        <dsp:cNvSpPr/>
      </dsp:nvSpPr>
      <dsp:spPr>
        <a:xfrm>
          <a:off x="1372671" y="2605747"/>
          <a:ext cx="2570745" cy="17146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«Инновационные летние практики в реализации программ воспитания образовательной организации» </a:t>
          </a:r>
          <a:endParaRPr lang="ru-RU" sz="1600" b="1" kern="1200" dirty="0"/>
        </a:p>
      </dsp:txBody>
      <dsp:txXfrm>
        <a:off x="1783990" y="2605747"/>
        <a:ext cx="2159426" cy="1714687"/>
      </dsp:txXfrm>
    </dsp:sp>
    <dsp:sp modelId="{0666B59E-0689-4086-88BD-00A5FED1FA87}">
      <dsp:nvSpPr>
        <dsp:cNvPr id="0" name=""/>
        <dsp:cNvSpPr/>
      </dsp:nvSpPr>
      <dsp:spPr>
        <a:xfrm>
          <a:off x="1607" y="205528"/>
          <a:ext cx="1713830" cy="1713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Внутренний контур </a:t>
          </a:r>
          <a:endParaRPr lang="ru-RU" sz="1800" b="1" kern="1200" dirty="0"/>
        </a:p>
      </dsp:txBody>
      <dsp:txXfrm>
        <a:off x="252592" y="456513"/>
        <a:ext cx="1211860" cy="1211860"/>
      </dsp:txXfrm>
    </dsp:sp>
    <dsp:sp modelId="{AAAFBD6D-480F-40E3-84A2-D0F61A3BA1E2}">
      <dsp:nvSpPr>
        <dsp:cNvPr id="0" name=""/>
        <dsp:cNvSpPr/>
      </dsp:nvSpPr>
      <dsp:spPr>
        <a:xfrm>
          <a:off x="5657247" y="891060"/>
          <a:ext cx="2570745" cy="17146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Мобильная школа наставничества в </a:t>
          </a:r>
          <a:r>
            <a:rPr lang="ru-RU" sz="1600" b="1" kern="1200" dirty="0" err="1" smtClean="0"/>
            <a:t>Верхнекамье</a:t>
          </a:r>
          <a:r>
            <a:rPr lang="ru-RU" sz="1600" b="1" kern="1200" dirty="0" smtClean="0"/>
            <a:t> (Березники-Чердынь)</a:t>
          </a:r>
          <a:endParaRPr lang="ru-RU" sz="1600" b="1" kern="1200" dirty="0"/>
        </a:p>
      </dsp:txBody>
      <dsp:txXfrm>
        <a:off x="6068566" y="891060"/>
        <a:ext cx="2159426" cy="1714687"/>
      </dsp:txXfrm>
    </dsp:sp>
    <dsp:sp modelId="{C312F9F9-1394-45E5-8A80-8DCDC3D67EA3}">
      <dsp:nvSpPr>
        <dsp:cNvPr id="0" name=""/>
        <dsp:cNvSpPr/>
      </dsp:nvSpPr>
      <dsp:spPr>
        <a:xfrm>
          <a:off x="5657247" y="2605747"/>
          <a:ext cx="2570745" cy="17146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Региональный педагогический форум «Пермский край – детям. Дети едут к детям»</a:t>
          </a:r>
          <a:endParaRPr lang="ru-RU" sz="1600" b="1" kern="1200" dirty="0"/>
        </a:p>
      </dsp:txBody>
      <dsp:txXfrm>
        <a:off x="6068566" y="2605747"/>
        <a:ext cx="2159426" cy="1714687"/>
      </dsp:txXfrm>
    </dsp:sp>
    <dsp:sp modelId="{BCEE930B-A441-4DF4-8E50-55598DCA8BB3}">
      <dsp:nvSpPr>
        <dsp:cNvPr id="0" name=""/>
        <dsp:cNvSpPr/>
      </dsp:nvSpPr>
      <dsp:spPr>
        <a:xfrm>
          <a:off x="4286183" y="205528"/>
          <a:ext cx="1713830" cy="17138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Внешний контур </a:t>
          </a:r>
          <a:endParaRPr lang="ru-RU" sz="1800" b="1" kern="1200" dirty="0"/>
        </a:p>
      </dsp:txBody>
      <dsp:txXfrm>
        <a:off x="4537168" y="456513"/>
        <a:ext cx="1211860" cy="1211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0162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78904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692696"/>
            <a:ext cx="7200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64539"/>
            <a:ext cx="8462744" cy="175432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endParaRPr lang="ru-RU" sz="1600" dirty="0" smtClean="0"/>
          </a:p>
          <a:p>
            <a:pPr lvl="0" algn="ctr"/>
            <a:r>
              <a:rPr lang="ru-RU" sz="3600" b="1" dirty="0" smtClean="0">
                <a:solidFill>
                  <a:schemeClr val="tx2"/>
                </a:solidFill>
              </a:rPr>
              <a:t>Летняя педагогическая школа </a:t>
            </a:r>
            <a:r>
              <a:rPr lang="ru-RU" sz="3600" b="1" dirty="0">
                <a:solidFill>
                  <a:schemeClr val="tx2"/>
                </a:solidFill>
              </a:rPr>
              <a:t>#</a:t>
            </a:r>
            <a:r>
              <a:rPr lang="ru-RU" sz="3600" b="1" dirty="0" smtClean="0">
                <a:solidFill>
                  <a:schemeClr val="tx2"/>
                </a:solidFill>
              </a:rPr>
              <a:t>НовоеПермское-2022 </a:t>
            </a:r>
          </a:p>
          <a:p>
            <a:pPr lvl="0" algn="ctr"/>
            <a:r>
              <a:rPr lang="ru-RU" sz="2000" b="1" err="1">
                <a:solidFill>
                  <a:schemeClr val="tx2"/>
                </a:solidFill>
              </a:rPr>
              <a:t>г</a:t>
            </a:r>
            <a:r>
              <a:rPr lang="ru-RU" sz="2000" b="1" smtClean="0">
                <a:solidFill>
                  <a:schemeClr val="tx2"/>
                </a:solidFill>
              </a:rPr>
              <a:t>. Березники</a:t>
            </a:r>
            <a:r>
              <a:rPr lang="ru-RU" sz="2000" b="1" dirty="0" smtClean="0">
                <a:solidFill>
                  <a:schemeClr val="tx2"/>
                </a:solidFill>
              </a:rPr>
              <a:t>, 1-7 июля 2022 г.</a:t>
            </a:r>
          </a:p>
        </p:txBody>
      </p:sp>
      <p:pic>
        <p:nvPicPr>
          <p:cNvPr id="10" name="Picture 2" descr="https://4.downloader.disk.yandex.ru/preview/704761113cc9eac690b1e5d313aa485990bf1b29d1026d1662c76ab5d7412dd5/inf/BdyTaGHFBeUdVt_rViW9cM0xfWaq4JZk7_DEAqWbmJ8Q04jIXQ6XGMUq-HPAayPgptvwU8XYALKFKs_TNTzDvg%3D%3D?uid=0&amp;filename=IMGP5956.JPG&amp;disposition=inline&amp;hash=&amp;limit=0&amp;content_type=image%2Fjpeg&amp;tknv=v2&amp;size=1249x5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370082"/>
            <a:ext cx="2785023" cy="1923014"/>
          </a:xfrm>
          <a:prstGeom prst="rect">
            <a:avLst/>
          </a:prstGeom>
          <a:noFill/>
        </p:spPr>
      </p:pic>
      <p:pic>
        <p:nvPicPr>
          <p:cNvPr id="12" name="Picture 8" descr="https://1.downloader.disk.yandex.ru/preview/56ce51e1bb0966043755f720571aa45f014bc0cf4be1cff4a89283766a91f116/inf/BdyTaGHFBeUdVt_rViW9cICvfQ1FxkxnFHVCzKPtcWm12tqhYXCgCCqfEplxG9P2yD0AtKxIBGCm1oQcvYnQUQ%3D%3D?uid=0&amp;filename=IMGP6013.JPG&amp;disposition=inline&amp;hash=&amp;limit=0&amp;content_type=image%2Fjpeg&amp;tknv=v2&amp;size=1249x5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55" y="4673022"/>
            <a:ext cx="2758353" cy="1980354"/>
          </a:xfrm>
          <a:prstGeom prst="rect">
            <a:avLst/>
          </a:prstGeom>
          <a:noFill/>
        </p:spPr>
      </p:pic>
      <p:pic>
        <p:nvPicPr>
          <p:cNvPr id="13" name="Picture 4" descr="https://www.yaselki.com.ru/images/noroo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06" y="164539"/>
            <a:ext cx="2016224" cy="2016224"/>
          </a:xfrm>
          <a:prstGeom prst="rect">
            <a:avLst/>
          </a:prstGeom>
          <a:noFill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33084" y="456614"/>
            <a:ext cx="1530708" cy="1237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985" y="2465797"/>
            <a:ext cx="2197025" cy="112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689648"/>
            <a:ext cx="3168352" cy="3168352"/>
          </a:xfrm>
          <a:prstGeom prst="rect">
            <a:avLst/>
          </a:prstGeom>
        </p:spPr>
      </p:pic>
      <p:pic>
        <p:nvPicPr>
          <p:cNvPr id="8194" name="Picture 2" descr="https://downloader.disk.yandex.ru/preview/2ddb16b58d2689181b8bcdd96eb9ac9b53def9e0e501dc8d260bea3d1c5d6ec4/62cb54e4/uZ845C1j3vS1wmQefqAS_p8j_iRpFu3AYm7DNddnd8LieLvm92v1aCVhXpoHUUG_YDzIKTxbOkZKWTEBVUfIGQ%3D%3D?uid=0&amp;filename=photo_187%4003-07-2022_12-06-09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2204864"/>
            <a:ext cx="2615038" cy="1962031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4437112"/>
            <a:ext cx="2808312" cy="210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3090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Мобильная школа наставничества: встречи профессионалов 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s://downloader.disk.yandex.ru/preview/c2dd3e845a3309162955cba187f841b00e5c154ca489767c33ab52cc266b78dc/62cb53ef/5SlUgEh-IUSrDoZPDFwTfSKGWMkrcyoC3pj3Xf92_hw1CkN1ZJFPaK3lbs20YlM3yaI1hgnyJsdQ6P4KZMmeZw%3D%3D?uid=0&amp;filename=photo_120%4002-07-2022_11-25-24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96752"/>
            <a:ext cx="4139952" cy="3104965"/>
          </a:xfrm>
          <a:prstGeom prst="rect">
            <a:avLst/>
          </a:prstGeom>
          <a:noFill/>
        </p:spPr>
      </p:pic>
      <p:pic>
        <p:nvPicPr>
          <p:cNvPr id="24580" name="Picture 4" descr="https://downloader.disk.yandex.ru/preview/2bed6aae03154371e054fef3e2079ef11583c36d912d8691b07baff1404d90fb/62cb53ef/UEaR17V2Fn-ODhOvj8_7KQieixlt3aOtoAVdRF20-2fTUI5afobx6OARW8PHUxkexpxjpCWYijecVB0RlKbjPA%3D%3D?uid=0&amp;filename=photo_127%4002-07-2022_11-58-52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0593" y="3717032"/>
            <a:ext cx="5583407" cy="3140968"/>
          </a:xfrm>
          <a:prstGeom prst="rect">
            <a:avLst/>
          </a:prstGeom>
          <a:noFill/>
        </p:spPr>
      </p:pic>
      <p:pic>
        <p:nvPicPr>
          <p:cNvPr id="24582" name="Picture 6" descr="https://downloader.disk.yandex.ru/preview/7417648d4c97530d0bbd295dfb6772e77411b600b5b5488b1a8ff482dabdddba/62cb53ef/7KxJgJOFB9iPLwfKYUF_xjTHbrwEtgGsmxi9BN8qceMb8dkQZs4YcMbGsJTSw_KWrX56_Uf_C5hpqql9xwYyww%3D%3D?uid=0&amp;filename=photo_131%4002-07-2022_12-50-12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94584"/>
            <a:ext cx="3816424" cy="2863416"/>
          </a:xfrm>
          <a:prstGeom prst="rect">
            <a:avLst/>
          </a:prstGeom>
          <a:noFill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131780"/>
            <a:ext cx="5148064" cy="301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850106"/>
          </a:xfrm>
        </p:spPr>
        <p:txBody>
          <a:bodyPr>
            <a:normAutofit/>
          </a:bodyPr>
          <a:lstStyle/>
          <a:p>
            <a:pPr algn="r"/>
            <a:r>
              <a:rPr lang="ru-RU" sz="3400" b="1" dirty="0" smtClean="0">
                <a:solidFill>
                  <a:schemeClr val="tx2"/>
                </a:solidFill>
              </a:rPr>
              <a:t>Музейные и полевые практики</a:t>
            </a:r>
            <a:endParaRPr lang="ru-RU" sz="3400" b="1" dirty="0"/>
          </a:p>
        </p:txBody>
      </p:sp>
      <p:pic>
        <p:nvPicPr>
          <p:cNvPr id="23556" name="Picture 4" descr="https://downloader.disk.yandex.ru/preview/2ddb16b58d2689181b8bcdd96eb9ac9b53def9e0e501dc8d260bea3d1c5d6ec4/62cb54e4/uZ845C1j3vS1wmQefqAS_p8j_iRpFu3AYm7DNddnd8LieLvm92v1aCVhXpoHUUG_YDzIKTxbOkZKWTEBVUfIGQ%3D%3D?uid=0&amp;filename=photo_187%4003-07-2022_12-06-09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805871"/>
            <a:ext cx="4067944" cy="3052129"/>
          </a:xfrm>
          <a:prstGeom prst="rect">
            <a:avLst/>
          </a:prstGeom>
          <a:noFill/>
        </p:spPr>
      </p:pic>
      <p:pic>
        <p:nvPicPr>
          <p:cNvPr id="23558" name="Picture 6" descr="https://downloader.disk.yandex.ru/preview/014613646085b9884cc7aef4c476bfa3121c050781e7a90eb52e4fff9c310143/62cb54da/Bt8jCcVmqrR12Fmu8Es9D_VJefKlMD8-i3Dg6uNVa_mK38hNv-CQKY5qak_7uO3T60A9u0AxPV28q0naPCiRMw%3D%3D?uid=0&amp;filename=photo_164%4002-07-2022_15-11-59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879484"/>
            <a:ext cx="3744416" cy="2978515"/>
          </a:xfrm>
          <a:prstGeom prst="rect">
            <a:avLst/>
          </a:prstGeom>
          <a:noFill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268760"/>
            <a:ext cx="2880320" cy="384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79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3562" name="Picture 10" descr="https://downloader.disk.yandex.ru/preview/10a5e2a9ac90d3f62d8c36caedb78005347bc7206e750ce603f1ed46c1f065b5/62cb5acc/8wovejKFSmp14-pohK5n-xPTaXBx_z6yrDcZXqO1j1M19uE6jYUq9NBuRJJ16THkl7KmW932sVkNq80RtlnBZg%3D%3D?uid=0&amp;filename=photo_3%4001-07-2022_11-10-08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2520280" cy="4005064"/>
          </a:xfrm>
          <a:prstGeom prst="rect">
            <a:avLst/>
          </a:prstGeom>
          <a:noFill/>
        </p:spPr>
      </p:pic>
      <p:pic>
        <p:nvPicPr>
          <p:cNvPr id="6146" name="Picture 2" descr="https://downloader.disk.yandex.ru/preview/cf6d1be4fbca82fceabb3ae5ac6655d1b73711c353c99aec3e4a622e0fea1bce/62cc7cc7/7PUzrvGciCPgqvZh2yX0r0TyR7Gbo7mQa5laqzGXUslzMAoVsTMOrS1McZEUpdnzHjmbGc4xHWOuha7WVbKWCA%3D%3D?uid=0&amp;filename=photo_154%4002-07-2022_14-49-00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79638" y="1124744"/>
            <a:ext cx="326436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Промышленный туризм: примерка профессии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https://downloader.disk.yandex.ru/preview/b0ba4051c3a1fcf146f62c5bf33437acacc6537c30792217ea06cb6628a709a1/62cc81c5/-rmzScjkQq-zkJQwSm3Qy6orAUD1DSHq4XjX827SBO0_nxQ1ZKxGzlSPx5PhwFBGgPkKgw04yYsx3H_ZTBQzAQ%3D%3D?uid=0&amp;filename=photo_424%4005-07-2022_11-28-31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9594"/>
            <a:ext cx="2736304" cy="3648406"/>
          </a:xfrm>
          <a:prstGeom prst="rect">
            <a:avLst/>
          </a:prstGeom>
          <a:noFill/>
        </p:spPr>
      </p:pic>
      <p:pic>
        <p:nvPicPr>
          <p:cNvPr id="30724" name="Picture 4" descr="https://downloader.disk.yandex.ru/preview/c020d05bafc16bb1cd03bf27d0e6925d0007918ee1d34b709fc8ac50ffb198e2/62cc81ca/prd1rWp-cuCByRZzwiwFiirYurI3Y5GoFoer3XaNlQw4f4P-OsHUd3_QwXXREl9ux7AHdYzlY5FYmy-McD3N0A%3D%3D?uid=0&amp;filename=photo_430%4005-07-2022_12-22-31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980728"/>
            <a:ext cx="5950378" cy="4464496"/>
          </a:xfrm>
          <a:prstGeom prst="rect">
            <a:avLst/>
          </a:prstGeom>
          <a:noFill/>
        </p:spPr>
      </p:pic>
      <p:pic>
        <p:nvPicPr>
          <p:cNvPr id="30726" name="Picture 6" descr="https://downloader.disk.yandex.ru/preview/b33ad9462a4ed56bd6eac588aeea0d4718daca4810a9c16a61740dd38c5cb709/62cc81ca/u4fBn2a2zcOBu6ITNbAu4yrYurI3Y5GoFoer3XaNlQycgzhlvDzgY8u1qBeq9rGyEjtjdTB-3JRWwca7GB3vZg%3D%3D?uid=0&amp;filename=photo_440%4005-07-2022_12-22-32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725144"/>
            <a:ext cx="2842717" cy="2132856"/>
          </a:xfrm>
          <a:prstGeom prst="rect">
            <a:avLst/>
          </a:prstGeom>
          <a:noFill/>
        </p:spPr>
      </p:pic>
      <p:pic>
        <p:nvPicPr>
          <p:cNvPr id="30728" name="Picture 8" descr="https://downloader.disk.yandex.ru/preview/dc9473ac0f5a0e877797f7e19a46f9a1df967850c46b0029ce06574c8ec55cd8/62cc824c/4-IssEo25Cn63W7EDOlXJsLg7TG5NIdrDRYiqtovJ_NORroaXJuJztye8CC5E0Vn2YGiBXzMMT9lHDkYdgSmIw%3D%3D?uid=0&amp;filename=photo_452%4005-07-2022_12-28-37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052736"/>
            <a:ext cx="2638265" cy="1979458"/>
          </a:xfrm>
          <a:prstGeom prst="rect">
            <a:avLst/>
          </a:prstGeom>
          <a:noFill/>
        </p:spPr>
      </p:pic>
      <p:pic>
        <p:nvPicPr>
          <p:cNvPr id="30730" name="Picture 10" descr="https://downloader.disk.yandex.ru/preview/b2a0a5564934111b74dc01746d5908e916d6da611360266744fc4fb666cd9cd9/62cc824c/IyUhaNkbMOi-N_4TSDcpr4mR7VhSspvtbm3qdBcbLbQseCe8lMzpmExMPjaiFKszgNUfxDaDAPoAQfaD2CwD_g%3D%3D?uid=0&amp;filename=photo_459%4005-07-2022_14-42-36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697760"/>
            <a:ext cx="302433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tx2"/>
                </a:solidFill>
              </a:rPr>
              <a:t>Федеральная и региональная повестки форума</a:t>
            </a:r>
            <a:endParaRPr lang="ru-RU" sz="30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Проценко Л. М.</a:t>
            </a:r>
            <a:r>
              <a:rPr lang="ru-RU" sz="1800" dirty="0" smtClean="0"/>
              <a:t>, руководитель центра детско-юношеского туризма </a:t>
            </a:r>
            <a:r>
              <a:rPr lang="ru-RU" sz="1800" dirty="0" err="1" smtClean="0"/>
              <a:t>Минпросвещения</a:t>
            </a:r>
            <a:r>
              <a:rPr lang="ru-RU" sz="1800" dirty="0" smtClean="0"/>
              <a:t> РФ</a:t>
            </a:r>
          </a:p>
          <a:p>
            <a:pPr>
              <a:buNone/>
            </a:pPr>
            <a:r>
              <a:rPr lang="ru-RU" sz="1800" b="1" dirty="0" err="1" smtClean="0"/>
              <a:t>Шандуренко</a:t>
            </a:r>
            <a:r>
              <a:rPr lang="ru-RU" sz="1800" b="1" dirty="0" smtClean="0"/>
              <a:t> О. И.</a:t>
            </a:r>
            <a:r>
              <a:rPr lang="ru-RU" sz="1800" dirty="0" smtClean="0"/>
              <a:t>, руководитель программ Агентства стратегических инициатив</a:t>
            </a:r>
          </a:p>
          <a:p>
            <a:pPr>
              <a:buNone/>
            </a:pPr>
            <a:r>
              <a:rPr lang="ru-RU" sz="1800" b="1" dirty="0" err="1" smtClean="0"/>
              <a:t>Санаева</a:t>
            </a:r>
            <a:r>
              <a:rPr lang="ru-RU" sz="1800" b="1" dirty="0" smtClean="0"/>
              <a:t> О.А.</a:t>
            </a:r>
            <a:r>
              <a:rPr lang="ru-RU" sz="1800" dirty="0" smtClean="0"/>
              <a:t>, вице-президент Российского Союза Туриндустрии, руководитель координационного совета по Туризму при Правительстве РФ</a:t>
            </a:r>
          </a:p>
          <a:p>
            <a:pPr>
              <a:buNone/>
            </a:pPr>
            <a:r>
              <a:rPr lang="ru-RU" sz="1800" b="1" dirty="0" err="1" smtClean="0"/>
              <a:t>Ветошкина</a:t>
            </a:r>
            <a:r>
              <a:rPr lang="ru-RU" sz="1800" b="1" dirty="0" smtClean="0"/>
              <a:t> Ю. А. </a:t>
            </a:r>
            <a:r>
              <a:rPr lang="ru-RU" sz="1800" dirty="0" smtClean="0"/>
              <a:t>- министр по туризму и молодежной политике Пермского края</a:t>
            </a:r>
          </a:p>
          <a:p>
            <a:pPr>
              <a:buNone/>
            </a:pPr>
            <a:r>
              <a:rPr lang="ru-RU" sz="1800" b="1" dirty="0" err="1" smtClean="0"/>
              <a:t>Чащинов</a:t>
            </a:r>
            <a:r>
              <a:rPr lang="ru-RU" sz="1800" b="1" dirty="0" smtClean="0"/>
              <a:t> Е.Н. </a:t>
            </a:r>
            <a:r>
              <a:rPr lang="ru-RU" sz="1800" dirty="0" smtClean="0"/>
              <a:t>- начальник отдела дополнительного образования детей Министерства образования и науки Пермского края</a:t>
            </a:r>
            <a:endParaRPr lang="ru-RU" sz="1800" dirty="0"/>
          </a:p>
        </p:txBody>
      </p:sp>
      <p:pic>
        <p:nvPicPr>
          <p:cNvPr id="29698" name="Picture 2" descr="https://downloader.disk.yandex.ru/preview/f318fd7c6715e9b321c5984f5ae964fa3e46c3f9297d1abda96fc84a6f51e522/62cc7d56/Pj6rXrsXOykInPeO97p1nm6A1_BX9Ftc7wZBVAEVj0tvbk4_o4MQCCkcazBENOurWPTettRxsaqOX09F8ldt1Q%3D%3D?uid=0&amp;filename=photo_303%4004-07-2022_11-26-25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29000"/>
            <a:ext cx="2472860" cy="3168352"/>
          </a:xfrm>
          <a:prstGeom prst="rect">
            <a:avLst/>
          </a:prstGeom>
          <a:noFill/>
        </p:spPr>
      </p:pic>
      <p:pic>
        <p:nvPicPr>
          <p:cNvPr id="29700" name="Picture 4" descr="https://downloader.disk.yandex.ru/preview/8bcdd2cb492fa4d23512074610d74a35d1edfe88281cc905cb8243394b5a9b0d/62cc7d56/yGAhVjT9PbritNEZ1DRhL4o-oVgdWPnZ3PGZJo1pJMCd0JDhTPahwXTOfpBkRh42YKkUJHQlYh_nSvQ8NLk32Q%3D%3D?uid=0&amp;filename=photo_307%4004-07-2022_12-13-02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852936"/>
            <a:ext cx="3312368" cy="2520280"/>
          </a:xfrm>
          <a:prstGeom prst="rect">
            <a:avLst/>
          </a:prstGeom>
          <a:noFill/>
        </p:spPr>
      </p:pic>
      <p:pic>
        <p:nvPicPr>
          <p:cNvPr id="29702" name="Picture 6" descr="https://downloader.disk.yandex.ru/preview/5bf3d48a77c7139aa71f80c650dc5815d932f59620691fa7c9cb3fdcffb170b0/62cc7d56/nioO7q_VqsL98RZHQs4AnkDcVv3wzqkflh_chzY_glKOAxrSuMkB97Dss-rUBclJND5EIeQ1pKpGJHnUMDNmow%3D%3D?uid=0&amp;filename=photo_300%4004-07-2022_11-21-53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717032"/>
            <a:ext cx="3706481" cy="2780928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373216"/>
            <a:ext cx="1440160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tx2"/>
                </a:solidFill>
              </a:rPr>
              <a:t>Педагогический форум «Пермский край детям. Дети едут к детям»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47133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125 участников, 6 спикеров РФ и ПК</a:t>
            </a:r>
          </a:p>
          <a:p>
            <a:pPr>
              <a:buNone/>
            </a:pPr>
            <a:r>
              <a:rPr lang="ru-RU" sz="2800" b="1" dirty="0" smtClean="0"/>
              <a:t>Создано 10 новых маршрутов                                    детского туризма</a:t>
            </a:r>
            <a:endParaRPr lang="ru-RU" sz="28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345832"/>
            <a:ext cx="1440160" cy="1512168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6272697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9704" y="3284984"/>
            <a:ext cx="2664296" cy="19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 descr="https://downloader.disk.yandex.ru/preview/183e56ba4aea3376acc4885d6efbd29d417d94e9dfd12699bc90ca818efb541b/62cc8090/-8ILcXD8aNictJ7eaWty554QEkCNE7_S54Ln_SXV9P504kKxZ76hufUeMeJGEVz3xtLQQkY3qCoW27AmqswlGw%3D%3D?uid=0&amp;filename=photo_380%4004-07-2022_18-31-16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268760"/>
            <a:ext cx="2627784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Мастер-классы  2022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57232"/>
            <a:ext cx="5868144" cy="574012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400" b="1" dirty="0" smtClean="0"/>
              <a:t>40 мастер-классов от лучших педагогов России и Пермского края , ведущих научных центров РФ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4" descr="http://59i.ru/images/photos/medium/article28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0"/>
            <a:ext cx="3240435" cy="252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2483321" cy="331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060848"/>
            <a:ext cx="3384376" cy="253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636912"/>
            <a:ext cx="2736304" cy="364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 descr="https://downloader.disk.yandex.ru/preview/a91af8a3dd7917717b86fe193cbbfbe03ffb7a50190317b9a99b90ccb882fe90/62cb5b4c/bBkWv5fkKLHOocjGjBLRFc0mJXZnc1acJz1PcdzDNWnJqbI01E9YmQtNsbFpDBm5i4ZnEh4csObH3raeiEgjiw%3D%3D?uid=0&amp;filename=photo_487%4006-07-2022_10-14-10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357147"/>
            <a:ext cx="3384376" cy="2500853"/>
          </a:xfrm>
          <a:prstGeom prst="rect">
            <a:avLst/>
          </a:prstGeom>
          <a:noFill/>
        </p:spPr>
      </p:pic>
      <p:pic>
        <p:nvPicPr>
          <p:cNvPr id="4098" name="Picture 2" descr="https://downloader.disk.yandex.ru/preview/028b67dbfd66b6f978b18b9077ac855cb49b90250f7d09e77aebf2a280ffd399/62cc8398/DPrxdrT7fvImgCVqICb6hwjpiOu3p255EFR7Vpq8wQDQwElW470Y2oezXVb_RB8yfWvIW3CQmGqKGuSlaHUlVA%3D%3D?uid=0&amp;filename=photo_489%4006-07-2022_10-14-10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4073690"/>
            <a:ext cx="2088232" cy="27843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37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70609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Фестиваль педагогической уникальности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892480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От </a:t>
            </a:r>
            <a:r>
              <a:rPr lang="ru-RU" sz="2000" b="1" dirty="0" smtClean="0"/>
              <a:t>Глушковой Е.А</a:t>
            </a:r>
            <a:r>
              <a:rPr lang="ru-RU" sz="2000" dirty="0" smtClean="0"/>
              <a:t>., учителя МАОУ </a:t>
            </a:r>
            <a:r>
              <a:rPr lang="ru-RU" sz="2000" dirty="0" err="1" smtClean="0"/>
              <a:t>Фроловская</a:t>
            </a:r>
            <a:r>
              <a:rPr lang="ru-RU" sz="2000" dirty="0" smtClean="0"/>
              <a:t> школа, Пермский МО, члена СМП ПК, победителя Всероссийского чемпионата учительских команд 2021</a:t>
            </a:r>
            <a:endParaRPr lang="ru-RU" sz="2000" dirty="0"/>
          </a:p>
        </p:txBody>
      </p:sp>
      <p:pic>
        <p:nvPicPr>
          <p:cNvPr id="32770" name="Picture 2" descr="https://downloader.disk.yandex.ru/preview/50e7fd291508025026d8303611947fef86ca26de9da6646af8fc23306b77514b/62cc83a4/2U9HHYBJCzX_L_Z_P12CpzTHbrwEtgGsmxi9BN8qcePPjqfjC63bZdo0sxU_-4BtJ66VJmJ9i6U7R-4Gv0NDnQ%3D%3D?uid=0&amp;filename=photo_509%4006-07-2022_11-10-21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5658"/>
            <a:ext cx="2304256" cy="3072342"/>
          </a:xfrm>
          <a:prstGeom prst="rect">
            <a:avLst/>
          </a:prstGeom>
          <a:noFill/>
        </p:spPr>
      </p:pic>
      <p:pic>
        <p:nvPicPr>
          <p:cNvPr id="32772" name="Picture 4" descr="https://downloader.disk.yandex.ru/preview/cafa5d61a91822df250f8b8208c4f305fb49b59ab52f1e9ae78f19580d8df7ee/62cc83a4/4aR9Sem4D2PSywnZhaFKuiMWQE1AQNcfP5FUkqjs4uUhgznzuHpcOgersqr0ukLZhnBmfx4g40o52tZrxPkdpw%3D%3D?uid=0&amp;filename=photo_510%4006-07-2022_11-14-05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669027"/>
            <a:ext cx="2232248" cy="2976330"/>
          </a:xfrm>
          <a:prstGeom prst="rect">
            <a:avLst/>
          </a:prstGeom>
          <a:noFill/>
        </p:spPr>
      </p:pic>
      <p:pic>
        <p:nvPicPr>
          <p:cNvPr id="32774" name="Picture 6" descr="https://downloader.disk.yandex.ru/preview/117f700fd5b2045ecb9fb0aecba9a8b2b99a020d7d0910f3261d1a3c5702c576/62cc83b8/QnOi5L9L_YGlQQNtOq9I0ekD0f9hjmlhaeBLC2Vm5Tues2Ybav8F-PMaEz0bZlM5y--t9bCyJt-OfpcnJHBpqw%3D%3D?uid=0&amp;filename=photo_522%4006-07-2022_11-35-36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988840"/>
            <a:ext cx="2843808" cy="2133674"/>
          </a:xfrm>
          <a:prstGeom prst="rect">
            <a:avLst/>
          </a:prstGeom>
          <a:noFill/>
        </p:spPr>
      </p:pic>
      <p:pic>
        <p:nvPicPr>
          <p:cNvPr id="32776" name="Picture 8" descr="https://downloader.disk.yandex.ru/preview/f1d9afd337f4cb09d424b83a052ff557d42ca6dc69ba75e736bfa47a9ab09073/62cc83b8/bpj6urubH8zsMfE0PkELLUbj0gVr4PeDhUNKtKXRdbzb679E01VSgGtDC8mOjqh52PjtsqHi-Q1OwnHBuGp2ow%3D%3D?uid=0&amp;filename=photo_525%4006-07-2022_11-35-36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995681"/>
            <a:ext cx="3816424" cy="2862319"/>
          </a:xfrm>
          <a:prstGeom prst="rect">
            <a:avLst/>
          </a:prstGeom>
          <a:noFill/>
        </p:spPr>
      </p:pic>
      <p:pic>
        <p:nvPicPr>
          <p:cNvPr id="32778" name="Picture 10" descr="https://downloader.disk.yandex.ru/preview/ae1af5724a2bf0444c36dc71a13b5c529910d5f2a6a1a1001966ce93f603d1a9/62cc8409/6duStsogNsYyWSv3jyJ57CBc2Xmpyxk2cs8AUWRSks2vEQPsM_9ezS2YXHzn9SRJaLwJbf5smUspJibx3XVzgQ%3D%3D?uid=0&amp;filename=photo_542%4006-07-2022_16-20-39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916832"/>
            <a:ext cx="2603781" cy="1952836"/>
          </a:xfrm>
          <a:prstGeom prst="rect">
            <a:avLst/>
          </a:prstGeom>
          <a:noFill/>
        </p:spPr>
      </p:pic>
      <p:pic>
        <p:nvPicPr>
          <p:cNvPr id="32780" name="Picture 12" descr="https://downloader.disk.yandex.ru/preview/4cb1809e2092107a7e0899ee40635886402e2305332666a1a6e440b195559a59/62cc83b8/DwT4Nuhw-iQ1VyF8V4apQ6Ybx5jfnS7d6Z0nwYBNDlAtr8OUXytAzQBNXBJcEt0JcFw2aQe6ZFvc3mjxEx_NsQ%3D%3D?uid=0&amp;filename=photo_528%4006-07-2022_11-42-55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1988840"/>
            <a:ext cx="3528392" cy="2128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Принципы летней педагогической школы, </a:t>
            </a:r>
            <a:r>
              <a:rPr lang="en-US" sz="3600" b="1" dirty="0" smtClean="0"/>
              <a:t> </a:t>
            </a:r>
            <a:r>
              <a:rPr lang="ru-RU" sz="3600" b="1" dirty="0" smtClean="0"/>
              <a:t>разработанные в 2018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5043510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Системности:</a:t>
            </a:r>
            <a:r>
              <a:rPr lang="ru-RU" sz="2000" b="1" dirty="0" smtClean="0"/>
              <a:t> анализируя, творчески изобретай, изображай и действуй с радостью.</a:t>
            </a:r>
          </a:p>
          <a:p>
            <a:pPr lvl="0">
              <a:buNone/>
            </a:pPr>
            <a:r>
              <a:rPr lang="ru-RU" sz="2000" b="1" dirty="0" err="1" smtClean="0">
                <a:solidFill>
                  <a:srgbClr val="FF0000"/>
                </a:solidFill>
              </a:rPr>
              <a:t>Рефлексивности</a:t>
            </a:r>
            <a:r>
              <a:rPr lang="ru-RU" sz="2000" b="1" dirty="0" smtClean="0">
                <a:solidFill>
                  <a:srgbClr val="FF0000"/>
                </a:solidFill>
              </a:rPr>
              <a:t>: </a:t>
            </a:r>
            <a:r>
              <a:rPr lang="ru-RU" sz="2000" b="1" dirty="0" smtClean="0"/>
              <a:t>отправляясь в путешествие с друзьями, не спешите стремительно бежать, а, узнавая новое, - размышляйте.</a:t>
            </a:r>
          </a:p>
          <a:p>
            <a:pPr lvl="0">
              <a:buNone/>
            </a:pPr>
            <a:r>
              <a:rPr lang="ru-RU" sz="2000" b="1" dirty="0" err="1" smtClean="0">
                <a:solidFill>
                  <a:srgbClr val="FF0000"/>
                </a:solidFill>
              </a:rPr>
              <a:t>Проактивности</a:t>
            </a:r>
            <a:r>
              <a:rPr lang="ru-RU" sz="2000" b="1" dirty="0" smtClean="0">
                <a:solidFill>
                  <a:srgbClr val="FF0000"/>
                </a:solidFill>
              </a:rPr>
              <a:t>:</a:t>
            </a:r>
            <a:r>
              <a:rPr lang="ru-RU" sz="2000" b="1" dirty="0" smtClean="0"/>
              <a:t> исследуя – двигайся, а продвигаясь – действуй.</a:t>
            </a:r>
          </a:p>
          <a:p>
            <a:pPr lvl="0">
              <a:buNone/>
            </a:pPr>
            <a:r>
              <a:rPr lang="ru-RU" sz="2000" b="1" dirty="0" err="1" smtClean="0">
                <a:solidFill>
                  <a:srgbClr val="FF0000"/>
                </a:solidFill>
              </a:rPr>
              <a:t>Креативности</a:t>
            </a:r>
            <a:r>
              <a:rPr lang="ru-RU" sz="2000" b="1" dirty="0" smtClean="0">
                <a:solidFill>
                  <a:srgbClr val="FF0000"/>
                </a:solidFill>
              </a:rPr>
              <a:t>:</a:t>
            </a:r>
            <a:r>
              <a:rPr lang="ru-RU" sz="2000" b="1" dirty="0" smtClean="0"/>
              <a:t> фантазируя – открывай, спрашивая – познавай, узнавая – поражайся.</a:t>
            </a:r>
          </a:p>
          <a:p>
            <a:pPr lvl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Планирования:</a:t>
            </a:r>
            <a:r>
              <a:rPr lang="ru-RU" sz="2000" b="1" dirty="0" smtClean="0"/>
              <a:t> моделируя проект, размышляя и оценивая, не уставай реагировать на происходящее.</a:t>
            </a:r>
          </a:p>
          <a:p>
            <a:pPr lvl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Позитивности:</a:t>
            </a:r>
            <a:r>
              <a:rPr lang="ru-RU" sz="2000" b="1" dirty="0" smtClean="0"/>
              <a:t> анализируя, творчески изобретай и действуй с радостью.</a:t>
            </a:r>
          </a:p>
          <a:p>
            <a:pPr lvl="0">
              <a:buNone/>
            </a:pPr>
            <a:r>
              <a:rPr lang="ru-RU" sz="2000" b="1" dirty="0" err="1" smtClean="0">
                <a:solidFill>
                  <a:srgbClr val="FF0000"/>
                </a:solidFill>
              </a:rPr>
              <a:t>Деятельностного</a:t>
            </a:r>
            <a:r>
              <a:rPr lang="ru-RU" sz="2000" b="1" dirty="0" smtClean="0">
                <a:solidFill>
                  <a:srgbClr val="FF0000"/>
                </a:solidFill>
              </a:rPr>
              <a:t> подхода:</a:t>
            </a:r>
            <a:r>
              <a:rPr lang="ru-RU" sz="2000" b="1" dirty="0" smtClean="0"/>
              <a:t> шагами мысли стремись от познания к открытию и преобразованию действительности к лучшему.</a:t>
            </a:r>
          </a:p>
          <a:p>
            <a:pPr lvl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Осознанности: </a:t>
            </a:r>
            <a:r>
              <a:rPr lang="ru-RU" sz="2000" b="1" dirty="0" smtClean="0"/>
              <a:t>люби думать, учиться и работать творчески.</a:t>
            </a:r>
          </a:p>
          <a:p>
            <a:pPr lvl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Приверженности:</a:t>
            </a:r>
            <a:r>
              <a:rPr lang="ru-RU" sz="2000" b="1" dirty="0" smtClean="0"/>
              <a:t> для вдохновения при планировании – думай, наблюдай, удивляйся. 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Отзыв Е. Г. Долгих,</a:t>
            </a:r>
            <a:r>
              <a:rPr lang="ru-RU" sz="3600" dirty="0" smtClean="0"/>
              <a:t> </a:t>
            </a:r>
            <a:r>
              <a:rPr lang="ru-RU" sz="3600" dirty="0" smtClean="0"/>
              <a:t>учителя </a:t>
            </a:r>
            <a:r>
              <a:rPr lang="ru-RU" sz="3600" dirty="0" smtClean="0"/>
              <a:t>г. </a:t>
            </a:r>
            <a:r>
              <a:rPr lang="ru-RU" sz="3600" dirty="0" err="1" smtClean="0"/>
              <a:t>Губаха</a:t>
            </a:r>
            <a:r>
              <a:rPr lang="ru-RU" sz="3600" dirty="0" smtClean="0"/>
              <a:t>, </a:t>
            </a:r>
            <a:r>
              <a:rPr lang="ru-RU" sz="3600" dirty="0" smtClean="0"/>
              <a:t>члена </a:t>
            </a:r>
            <a:r>
              <a:rPr lang="ru-RU" sz="3600" dirty="0" smtClean="0"/>
              <a:t>Совета молодых педагогов ПК: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4474840" cy="49251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b="1" dirty="0" smtClean="0"/>
              <a:t>Летняя Педагогическая Школа - это уникальная площадка! Зарядное устройство для жизненной энергии и обмена ценными образовательными практиками! Место личностного роста, где возможна совокупность развития культурных, духовных и профессиональных навыков! Благодаря организации Летней Педагогической Школы, появился глоток свежести в сознании! Я горжусь своей малой родиной, каждый уголок нашего края теперь в моём сердце».</a:t>
            </a:r>
          </a:p>
          <a:p>
            <a:endParaRPr lang="ru-RU" dirty="0"/>
          </a:p>
        </p:txBody>
      </p:sp>
      <p:pic>
        <p:nvPicPr>
          <p:cNvPr id="33794" name="Picture 2" descr="https://downloader.disk.yandex.ru/preview/3e576501ac900716f09fe5992982fea1e9b7332971ec964189f93c814e981107/62cc86c2/tOmreldhOVlekb34W1w9GrnFk8fwgUKE7ActtTiyH85_K9Ny_B-G5pmfo1l-OLLNHiTR4mrdiVI1z13HS1DDkA%3D%3D?uid=0&amp;filename=photo_87%4001-07-2022_16-48-04_thumb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068" y="1556792"/>
            <a:ext cx="3606738" cy="4808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Отзыв С.О. Русских, </a:t>
            </a:r>
            <a:r>
              <a:rPr lang="ru-RU" sz="3600" dirty="0" smtClean="0"/>
              <a:t>учителя истории г. Березники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5184576" cy="5208579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dirty="0"/>
              <a:t>Самое важное для современного учителя - это учиться. Учиться вживую, у лучших, в окружении коллег. Именно такую возможность полного погружения и даёт Летняя </a:t>
            </a:r>
            <a:r>
              <a:rPr lang="ru-RU" dirty="0" err="1" smtClean="0"/>
              <a:t>педгогическая</a:t>
            </a:r>
            <a:r>
              <a:rPr lang="ru-RU" dirty="0" smtClean="0"/>
              <a:t> </a:t>
            </a:r>
            <a:r>
              <a:rPr lang="ru-RU" dirty="0"/>
              <a:t>школа. В четвертый раз удаётся окунуться в эту чудесную атмосферу, на сей раз в родных Березниках. Программа была очень насыщенная: встречи с коллегами, посещение музеев, экскурсии по промышленным  предприятиям, разработка и презентация туристических маршрутов, проведение и участие в мастер-классах. Насыщенно и быстро пролетели </a:t>
            </a:r>
            <a:r>
              <a:rPr lang="ru-RU" dirty="0" smtClean="0"/>
              <a:t>6 </a:t>
            </a:r>
            <a:r>
              <a:rPr lang="ru-RU" dirty="0"/>
              <a:t>дней.</a:t>
            </a:r>
          </a:p>
          <a:p>
            <a:pPr marL="0" indent="0">
              <a:buNone/>
            </a:pPr>
            <a:r>
              <a:rPr lang="ru-RU" dirty="0"/>
              <a:t>Каждый год курсы проходят по разному, в </a:t>
            </a:r>
            <a:r>
              <a:rPr lang="ru-RU" dirty="0" smtClean="0"/>
              <a:t>этом году </a:t>
            </a:r>
            <a:r>
              <a:rPr lang="ru-RU" dirty="0"/>
              <a:t>понравилось разноплановое сотрудничество между различными организациями. Жду новых </a:t>
            </a:r>
            <a:r>
              <a:rPr lang="ru-RU" dirty="0" smtClean="0"/>
              <a:t>встреч с единомышленниками и коллегами «по цеху»</a:t>
            </a:r>
            <a:endParaRPr lang="ru-RU" dirty="0"/>
          </a:p>
        </p:txBody>
      </p:sp>
      <p:pic>
        <p:nvPicPr>
          <p:cNvPr id="1026" name="Picture 2" descr="https://sun3-17.userapi.com/impg/_jlG05uYz4kP_KaVRAzjSH7no3vYtAsVb2SfFg/TvpkM-2vWtk.jpg?size=1600x1200&amp;quality=95&amp;sign=f44e206186dc713ba0fa54491a043e4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08207"/>
            <a:ext cx="2902695" cy="217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8.userapi.com/impg/agMav5JL6BAJ6zngp-akibUCam-HkWstcX-nAg/b3032c8lhkc.jpg?size=1200x1600&amp;quality=95&amp;sign=e3ce4bcf6c1aeb07dbe49b9e60a746e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374" y="3900506"/>
            <a:ext cx="1962218" cy="261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29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955653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 </a:t>
            </a:r>
            <a:r>
              <a:rPr lang="ru-RU" sz="2400" b="1" dirty="0" smtClean="0"/>
              <a:t>Летняя краевая экспедиционная школы педагогов  2015-2019 – инновационная форма повышения квалификации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42900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5536" y="126876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Горнозаводск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126876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Кунгур 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mtdata.ru/u8/photo3FA9/20154064204-0/huge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468" y="3958678"/>
            <a:ext cx="3578121" cy="275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6296" y="4230080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Соликамск 2017   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://rustur.ru/wp-content/uploads/2015/02/rekonstruktsiya_izby_op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95716"/>
            <a:ext cx="350475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atus-tour.ru/wp-content/uploads/2016/06/%D0%BA%D1%83%D0%BD%D0%B3%D1%83%D1%80%D1%81%D0%BA%D0%B0%D1%8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071546"/>
            <a:ext cx="357812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Инга\Desktop\Экспедиция 2015-основное\Экспедиция 14-фото-отсортировано\Шайтан-камень и др выезды\семке а3 (7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42984"/>
            <a:ext cx="3609847" cy="270738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" y="1142984"/>
            <a:ext cx="192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Горнозаводск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2015 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3" y="1042481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Кунгур, Орда 2016 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5852" y="4229387"/>
            <a:ext cx="218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</a:t>
            </a:r>
            <a:r>
              <a:rPr lang="ru-RU" sz="2000" b="1" dirty="0" smtClean="0">
                <a:solidFill>
                  <a:schemeClr val="bg1"/>
                </a:solidFill>
              </a:rPr>
              <a:t>уды</a:t>
            </a:r>
            <a:r>
              <a:rPr lang="ru-RU" b="1" dirty="0" smtClean="0">
                <a:solidFill>
                  <a:schemeClr val="bg1"/>
                </a:solidFill>
              </a:rPr>
              <a:t>мкар 2018 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4067944" y="1357298"/>
            <a:ext cx="97840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420173" y="325167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>
            <a:off x="4051316" y="5500702"/>
            <a:ext cx="978408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>
            <a:off x="785786" y="3643314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0911" y="2347170"/>
            <a:ext cx="2939218" cy="293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413932" y="2347170"/>
            <a:ext cx="196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2019 год, Пермь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9233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ВАЖНО!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424936" cy="4925144"/>
          </a:xfrm>
        </p:spPr>
        <p:txBody>
          <a:bodyPr>
            <a:normAutofit lnSpcReduction="10000"/>
          </a:bodyPr>
          <a:lstStyle/>
          <a:p>
            <a:pPr lvl="0" algn="just">
              <a:buNone/>
            </a:pPr>
            <a:r>
              <a:rPr lang="ru-RU" b="1" dirty="0" smtClean="0">
                <a:solidFill>
                  <a:schemeClr val="tx2"/>
                </a:solidFill>
              </a:rPr>
              <a:t>Реализация кластерной модели региональной программы воспитания дает возможность гибко интегрировать образовательную, социальную, культурную, научную и экономическую среду </a:t>
            </a:r>
            <a:r>
              <a:rPr lang="ru-RU" b="1" dirty="0" err="1" smtClean="0">
                <a:solidFill>
                  <a:schemeClr val="tx2"/>
                </a:solidFill>
              </a:rPr>
              <a:t>Прикамья</a:t>
            </a:r>
            <a:r>
              <a:rPr lang="ru-RU" b="1" dirty="0" smtClean="0">
                <a:solidFill>
                  <a:schemeClr val="tx2"/>
                </a:solidFill>
              </a:rPr>
              <a:t>, совместно использовать ресурсы с целью поиска </a:t>
            </a:r>
            <a:r>
              <a:rPr lang="ru-RU" b="1" dirty="0" smtClean="0">
                <a:solidFill>
                  <a:schemeClr val="tx2"/>
                </a:solidFill>
              </a:rPr>
              <a:t>инновационных решений </a:t>
            </a:r>
            <a:r>
              <a:rPr lang="ru-RU" b="1" dirty="0" smtClean="0">
                <a:solidFill>
                  <a:schemeClr val="tx2"/>
                </a:solidFill>
              </a:rPr>
              <a:t>актуальной проблемы патриотического воспитания в системе образования, что, несомненно, вызывает живой интерес среди педагогического сообщества края.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До встречи на мероприятиях 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Летней педагогической школы </a:t>
            </a:r>
            <a:r>
              <a:rPr lang="ru-RU" b="1" dirty="0">
                <a:solidFill>
                  <a:schemeClr val="tx2"/>
                </a:solidFill>
              </a:rPr>
              <a:t>#</a:t>
            </a:r>
            <a:r>
              <a:rPr lang="ru-RU" b="1" dirty="0" smtClean="0">
                <a:solidFill>
                  <a:schemeClr val="tx2"/>
                </a:solidFill>
              </a:rPr>
              <a:t>НовоеПермское-2023 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484784"/>
            <a:ext cx="8445624" cy="4896544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9" name="object 2"/>
          <p:cNvGrpSpPr/>
          <p:nvPr/>
        </p:nvGrpSpPr>
        <p:grpSpPr>
          <a:xfrm>
            <a:off x="251520" y="1988840"/>
            <a:ext cx="8676456" cy="4464496"/>
            <a:chOff x="0" y="1504403"/>
            <a:chExt cx="10286365" cy="4678680"/>
          </a:xfrm>
        </p:grpSpPr>
        <p:sp>
          <p:nvSpPr>
            <p:cNvPr id="10" name="object 3"/>
            <p:cNvSpPr/>
            <p:nvPr/>
          </p:nvSpPr>
          <p:spPr>
            <a:xfrm>
              <a:off x="5330787" y="2260726"/>
              <a:ext cx="4956175" cy="2435225"/>
            </a:xfrm>
            <a:custGeom>
              <a:avLst/>
              <a:gdLst/>
              <a:ahLst/>
              <a:cxnLst/>
              <a:rect l="l" t="t" r="r" b="b"/>
              <a:pathLst>
                <a:path w="4956175" h="2435225">
                  <a:moveTo>
                    <a:pt x="4955565" y="1084973"/>
                  </a:moveTo>
                  <a:lnTo>
                    <a:pt x="4951158" y="1045819"/>
                  </a:lnTo>
                  <a:lnTo>
                    <a:pt x="4932731" y="1018895"/>
                  </a:lnTo>
                  <a:lnTo>
                    <a:pt x="4896142" y="1010119"/>
                  </a:lnTo>
                  <a:lnTo>
                    <a:pt x="4539920" y="1026591"/>
                  </a:lnTo>
                  <a:lnTo>
                    <a:pt x="4183596" y="1041044"/>
                  </a:lnTo>
                  <a:lnTo>
                    <a:pt x="3827195" y="1053490"/>
                  </a:lnTo>
                  <a:lnTo>
                    <a:pt x="3470706" y="1063904"/>
                  </a:lnTo>
                  <a:lnTo>
                    <a:pt x="3114167" y="1072311"/>
                  </a:lnTo>
                  <a:lnTo>
                    <a:pt x="2757576" y="1078699"/>
                  </a:lnTo>
                  <a:lnTo>
                    <a:pt x="2400947" y="1083043"/>
                  </a:lnTo>
                  <a:lnTo>
                    <a:pt x="2283104" y="1083818"/>
                  </a:lnTo>
                  <a:lnTo>
                    <a:pt x="2598724" y="1050175"/>
                  </a:lnTo>
                  <a:lnTo>
                    <a:pt x="2953080" y="1014260"/>
                  </a:lnTo>
                  <a:lnTo>
                    <a:pt x="3307651" y="980198"/>
                  </a:lnTo>
                  <a:lnTo>
                    <a:pt x="3663759" y="947851"/>
                  </a:lnTo>
                  <a:lnTo>
                    <a:pt x="4023410" y="917130"/>
                  </a:lnTo>
                  <a:lnTo>
                    <a:pt x="4383240" y="888276"/>
                  </a:lnTo>
                  <a:lnTo>
                    <a:pt x="4537507" y="876465"/>
                  </a:lnTo>
                  <a:lnTo>
                    <a:pt x="4570527" y="863117"/>
                  </a:lnTo>
                  <a:lnTo>
                    <a:pt x="4604055" y="835012"/>
                  </a:lnTo>
                  <a:lnTo>
                    <a:pt x="4633328" y="802970"/>
                  </a:lnTo>
                  <a:lnTo>
                    <a:pt x="4680534" y="740727"/>
                  </a:lnTo>
                  <a:lnTo>
                    <a:pt x="4705642" y="701230"/>
                  </a:lnTo>
                  <a:lnTo>
                    <a:pt x="4728489" y="660107"/>
                  </a:lnTo>
                  <a:lnTo>
                    <a:pt x="4748619" y="618223"/>
                  </a:lnTo>
                  <a:lnTo>
                    <a:pt x="4765611" y="576427"/>
                  </a:lnTo>
                  <a:lnTo>
                    <a:pt x="4788497" y="507911"/>
                  </a:lnTo>
                  <a:lnTo>
                    <a:pt x="4799762" y="461657"/>
                  </a:lnTo>
                  <a:lnTo>
                    <a:pt x="4805337" y="415671"/>
                  </a:lnTo>
                  <a:lnTo>
                    <a:pt x="4801044" y="376161"/>
                  </a:lnTo>
                  <a:lnTo>
                    <a:pt x="4782731" y="349313"/>
                  </a:lnTo>
                  <a:lnTo>
                    <a:pt x="4749495" y="342061"/>
                  </a:lnTo>
                  <a:lnTo>
                    <a:pt x="4762462" y="318744"/>
                  </a:lnTo>
                  <a:lnTo>
                    <a:pt x="4782604" y="276872"/>
                  </a:lnTo>
                  <a:lnTo>
                    <a:pt x="4799596" y="235077"/>
                  </a:lnTo>
                  <a:lnTo>
                    <a:pt x="4823511" y="165163"/>
                  </a:lnTo>
                  <a:lnTo>
                    <a:pt x="4834699" y="120230"/>
                  </a:lnTo>
                  <a:lnTo>
                    <a:pt x="4839982" y="75844"/>
                  </a:lnTo>
                  <a:lnTo>
                    <a:pt x="4835347" y="37414"/>
                  </a:lnTo>
                  <a:lnTo>
                    <a:pt x="4816741" y="10337"/>
                  </a:lnTo>
                  <a:lnTo>
                    <a:pt x="4780153" y="25"/>
                  </a:lnTo>
                  <a:lnTo>
                    <a:pt x="4524997" y="0"/>
                  </a:lnTo>
                  <a:lnTo>
                    <a:pt x="4269841" y="1447"/>
                  </a:lnTo>
                  <a:lnTo>
                    <a:pt x="4014711" y="4356"/>
                  </a:lnTo>
                  <a:lnTo>
                    <a:pt x="3759606" y="8763"/>
                  </a:lnTo>
                  <a:lnTo>
                    <a:pt x="3504539" y="14630"/>
                  </a:lnTo>
                  <a:lnTo>
                    <a:pt x="3249511" y="21983"/>
                  </a:lnTo>
                  <a:lnTo>
                    <a:pt x="2994545" y="30810"/>
                  </a:lnTo>
                  <a:lnTo>
                    <a:pt x="2739631" y="41122"/>
                  </a:lnTo>
                  <a:lnTo>
                    <a:pt x="2484805" y="52920"/>
                  </a:lnTo>
                  <a:lnTo>
                    <a:pt x="2230056" y="66192"/>
                  </a:lnTo>
                  <a:lnTo>
                    <a:pt x="1975396" y="80962"/>
                  </a:lnTo>
                  <a:lnTo>
                    <a:pt x="1720837" y="97205"/>
                  </a:lnTo>
                  <a:lnTo>
                    <a:pt x="1466392" y="114947"/>
                  </a:lnTo>
                  <a:lnTo>
                    <a:pt x="1213116" y="134086"/>
                  </a:lnTo>
                  <a:lnTo>
                    <a:pt x="964082" y="154381"/>
                  </a:lnTo>
                  <a:lnTo>
                    <a:pt x="715175" y="176110"/>
                  </a:lnTo>
                  <a:lnTo>
                    <a:pt x="466394" y="199250"/>
                  </a:lnTo>
                  <a:lnTo>
                    <a:pt x="267487" y="218744"/>
                  </a:lnTo>
                  <a:lnTo>
                    <a:pt x="201041" y="260159"/>
                  </a:lnTo>
                  <a:lnTo>
                    <a:pt x="171996" y="291909"/>
                  </a:lnTo>
                  <a:lnTo>
                    <a:pt x="124472" y="354482"/>
                  </a:lnTo>
                  <a:lnTo>
                    <a:pt x="99364" y="393992"/>
                  </a:lnTo>
                  <a:lnTo>
                    <a:pt x="76530" y="435114"/>
                  </a:lnTo>
                  <a:lnTo>
                    <a:pt x="56400" y="476999"/>
                  </a:lnTo>
                  <a:lnTo>
                    <a:pt x="39433" y="518782"/>
                  </a:lnTo>
                  <a:lnTo>
                    <a:pt x="16891" y="586905"/>
                  </a:lnTo>
                  <a:lnTo>
                    <a:pt x="5638" y="633564"/>
                  </a:lnTo>
                  <a:lnTo>
                    <a:pt x="0" y="680034"/>
                  </a:lnTo>
                  <a:lnTo>
                    <a:pt x="4178" y="719874"/>
                  </a:lnTo>
                  <a:lnTo>
                    <a:pt x="22390" y="746620"/>
                  </a:lnTo>
                  <a:lnTo>
                    <a:pt x="58826" y="753833"/>
                  </a:lnTo>
                  <a:lnTo>
                    <a:pt x="312597" y="729157"/>
                  </a:lnTo>
                  <a:lnTo>
                    <a:pt x="566534" y="705929"/>
                  </a:lnTo>
                  <a:lnTo>
                    <a:pt x="820610" y="684174"/>
                  </a:lnTo>
                  <a:lnTo>
                    <a:pt x="1074826" y="663879"/>
                  </a:lnTo>
                  <a:lnTo>
                    <a:pt x="1329169" y="645058"/>
                  </a:lnTo>
                  <a:lnTo>
                    <a:pt x="1583639" y="627722"/>
                  </a:lnTo>
                  <a:lnTo>
                    <a:pt x="1838210" y="611847"/>
                  </a:lnTo>
                  <a:lnTo>
                    <a:pt x="2022144" y="601459"/>
                  </a:lnTo>
                  <a:lnTo>
                    <a:pt x="1909953" y="614311"/>
                  </a:lnTo>
                  <a:lnTo>
                    <a:pt x="1556435" y="656678"/>
                  </a:lnTo>
                  <a:lnTo>
                    <a:pt x="1201813" y="701065"/>
                  </a:lnTo>
                  <a:lnTo>
                    <a:pt x="844118" y="747776"/>
                  </a:lnTo>
                  <a:lnTo>
                    <a:pt x="486702" y="796353"/>
                  </a:lnTo>
                  <a:lnTo>
                    <a:pt x="333616" y="817727"/>
                  </a:lnTo>
                  <a:lnTo>
                    <a:pt x="267296" y="859142"/>
                  </a:lnTo>
                  <a:lnTo>
                    <a:pt x="238607" y="890358"/>
                  </a:lnTo>
                  <a:lnTo>
                    <a:pt x="190677" y="953465"/>
                  </a:lnTo>
                  <a:lnTo>
                    <a:pt x="165557" y="992962"/>
                  </a:lnTo>
                  <a:lnTo>
                    <a:pt x="142709" y="1034084"/>
                  </a:lnTo>
                  <a:lnTo>
                    <a:pt x="122567" y="1075956"/>
                  </a:lnTo>
                  <a:lnTo>
                    <a:pt x="105562" y="1117765"/>
                  </a:lnTo>
                  <a:lnTo>
                    <a:pt x="83629" y="1185252"/>
                  </a:lnTo>
                  <a:lnTo>
                    <a:pt x="72428" y="1232585"/>
                  </a:lnTo>
                  <a:lnTo>
                    <a:pt x="66713" y="1279842"/>
                  </a:lnTo>
                  <a:lnTo>
                    <a:pt x="70739" y="1320190"/>
                  </a:lnTo>
                  <a:lnTo>
                    <a:pt x="88760" y="1346784"/>
                  </a:lnTo>
                  <a:lnTo>
                    <a:pt x="125006" y="1352765"/>
                  </a:lnTo>
                  <a:lnTo>
                    <a:pt x="180517" y="1345107"/>
                  </a:lnTo>
                  <a:lnTo>
                    <a:pt x="170497" y="1369783"/>
                  </a:lnTo>
                  <a:lnTo>
                    <a:pt x="155079" y="1412582"/>
                  </a:lnTo>
                  <a:lnTo>
                    <a:pt x="141592" y="1457096"/>
                  </a:lnTo>
                  <a:lnTo>
                    <a:pt x="133146" y="1502333"/>
                  </a:lnTo>
                  <a:lnTo>
                    <a:pt x="132842" y="1547291"/>
                  </a:lnTo>
                  <a:lnTo>
                    <a:pt x="137502" y="1571752"/>
                  </a:lnTo>
                  <a:lnTo>
                    <a:pt x="163804" y="1600657"/>
                  </a:lnTo>
                  <a:lnTo>
                    <a:pt x="546468" y="1611858"/>
                  </a:lnTo>
                  <a:lnTo>
                    <a:pt x="903097" y="1616849"/>
                  </a:lnTo>
                  <a:lnTo>
                    <a:pt x="1259751" y="1619834"/>
                  </a:lnTo>
                  <a:lnTo>
                    <a:pt x="1264704" y="1619859"/>
                  </a:lnTo>
                  <a:lnTo>
                    <a:pt x="1065237" y="1646872"/>
                  </a:lnTo>
                  <a:lnTo>
                    <a:pt x="757237" y="1690166"/>
                  </a:lnTo>
                  <a:lnTo>
                    <a:pt x="398170" y="1742554"/>
                  </a:lnTo>
                  <a:lnTo>
                    <a:pt x="346900" y="1750187"/>
                  </a:lnTo>
                  <a:lnTo>
                    <a:pt x="280631" y="1791652"/>
                  </a:lnTo>
                  <a:lnTo>
                    <a:pt x="252006" y="1822754"/>
                  </a:lnTo>
                  <a:lnTo>
                    <a:pt x="203962" y="1885975"/>
                  </a:lnTo>
                  <a:lnTo>
                    <a:pt x="178841" y="1925472"/>
                  </a:lnTo>
                  <a:lnTo>
                    <a:pt x="155981" y="1966595"/>
                  </a:lnTo>
                  <a:lnTo>
                    <a:pt x="135839" y="2008466"/>
                  </a:lnTo>
                  <a:lnTo>
                    <a:pt x="118846" y="2050275"/>
                  </a:lnTo>
                  <a:lnTo>
                    <a:pt x="97053" y="2117610"/>
                  </a:lnTo>
                  <a:lnTo>
                    <a:pt x="85852" y="2165083"/>
                  </a:lnTo>
                  <a:lnTo>
                    <a:pt x="80124" y="2212517"/>
                  </a:lnTo>
                  <a:lnTo>
                    <a:pt x="84124" y="2253005"/>
                  </a:lnTo>
                  <a:lnTo>
                    <a:pt x="102095" y="2279586"/>
                  </a:lnTo>
                  <a:lnTo>
                    <a:pt x="138303" y="2285327"/>
                  </a:lnTo>
                  <a:lnTo>
                    <a:pt x="143319" y="2284603"/>
                  </a:lnTo>
                  <a:lnTo>
                    <a:pt x="135839" y="2314689"/>
                  </a:lnTo>
                  <a:lnTo>
                    <a:pt x="130505" y="2359215"/>
                  </a:lnTo>
                  <a:lnTo>
                    <a:pt x="135102" y="2397760"/>
                  </a:lnTo>
                  <a:lnTo>
                    <a:pt x="153657" y="2424811"/>
                  </a:lnTo>
                  <a:lnTo>
                    <a:pt x="190246" y="2434894"/>
                  </a:lnTo>
                  <a:lnTo>
                    <a:pt x="4225620" y="2417038"/>
                  </a:lnTo>
                  <a:lnTo>
                    <a:pt x="4292193" y="2375573"/>
                  </a:lnTo>
                  <a:lnTo>
                    <a:pt x="4322064" y="2342667"/>
                  </a:lnTo>
                  <a:lnTo>
                    <a:pt x="4368558" y="2281313"/>
                  </a:lnTo>
                  <a:lnTo>
                    <a:pt x="4393692" y="2241816"/>
                  </a:lnTo>
                  <a:lnTo>
                    <a:pt x="4416539" y="2200706"/>
                  </a:lnTo>
                  <a:lnTo>
                    <a:pt x="4436681" y="2158835"/>
                  </a:lnTo>
                  <a:lnTo>
                    <a:pt x="4453674" y="2117052"/>
                  </a:lnTo>
                  <a:lnTo>
                    <a:pt x="4477499" y="2047290"/>
                  </a:lnTo>
                  <a:lnTo>
                    <a:pt x="4488700" y="2002231"/>
                  </a:lnTo>
                  <a:lnTo>
                    <a:pt x="4494034" y="1957679"/>
                  </a:lnTo>
                  <a:lnTo>
                    <a:pt x="4489437" y="1919135"/>
                  </a:lnTo>
                  <a:lnTo>
                    <a:pt x="4470857" y="1892071"/>
                  </a:lnTo>
                  <a:lnTo>
                    <a:pt x="4434268" y="1881949"/>
                  </a:lnTo>
                  <a:lnTo>
                    <a:pt x="3362642" y="1886699"/>
                  </a:lnTo>
                  <a:lnTo>
                    <a:pt x="3617772" y="1862112"/>
                  </a:lnTo>
                  <a:lnTo>
                    <a:pt x="3927792" y="1833816"/>
                  </a:lnTo>
                  <a:lnTo>
                    <a:pt x="4289679" y="1802701"/>
                  </a:lnTo>
                  <a:lnTo>
                    <a:pt x="4341406" y="1798408"/>
                  </a:lnTo>
                  <a:lnTo>
                    <a:pt x="4374464" y="1784997"/>
                  </a:lnTo>
                  <a:lnTo>
                    <a:pt x="4407903" y="1756981"/>
                  </a:lnTo>
                  <a:lnTo>
                    <a:pt x="4437100" y="1725002"/>
                  </a:lnTo>
                  <a:lnTo>
                    <a:pt x="4484382" y="1662671"/>
                  </a:lnTo>
                  <a:lnTo>
                    <a:pt x="4509490" y="1623174"/>
                  </a:lnTo>
                  <a:lnTo>
                    <a:pt x="4532325" y="1582039"/>
                  </a:lnTo>
                  <a:lnTo>
                    <a:pt x="4546866" y="1551774"/>
                  </a:lnTo>
                  <a:lnTo>
                    <a:pt x="4687532" y="1545259"/>
                  </a:lnTo>
                  <a:lnTo>
                    <a:pt x="4754067" y="1503781"/>
                  </a:lnTo>
                  <a:lnTo>
                    <a:pt x="4783569" y="1471396"/>
                  </a:lnTo>
                  <a:lnTo>
                    <a:pt x="4830546" y="1409509"/>
                  </a:lnTo>
                  <a:lnTo>
                    <a:pt x="4855642" y="1370012"/>
                  </a:lnTo>
                  <a:lnTo>
                    <a:pt x="4878476" y="1328889"/>
                  </a:lnTo>
                  <a:lnTo>
                    <a:pt x="4898593" y="1287018"/>
                  </a:lnTo>
                  <a:lnTo>
                    <a:pt x="4915586" y="1245222"/>
                  </a:lnTo>
                  <a:lnTo>
                    <a:pt x="4938827" y="1176248"/>
                  </a:lnTo>
                  <a:lnTo>
                    <a:pt x="4950079" y="1130427"/>
                  </a:lnTo>
                  <a:lnTo>
                    <a:pt x="4955565" y="1084973"/>
                  </a:lnTo>
                  <a:close/>
                </a:path>
              </a:pathLst>
            </a:custGeom>
            <a:solidFill>
              <a:srgbClr val="FFD3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2900" y="1504403"/>
              <a:ext cx="5003800" cy="4678352"/>
            </a:xfrm>
            <a:prstGeom prst="rect">
              <a:avLst/>
            </a:prstGeom>
          </p:spPr>
        </p:pic>
        <p:sp>
          <p:nvSpPr>
            <p:cNvPr id="12" name="object 5"/>
            <p:cNvSpPr/>
            <p:nvPr/>
          </p:nvSpPr>
          <p:spPr>
            <a:xfrm>
              <a:off x="0" y="1875434"/>
              <a:ext cx="4725035" cy="1681480"/>
            </a:xfrm>
            <a:custGeom>
              <a:avLst/>
              <a:gdLst/>
              <a:ahLst/>
              <a:cxnLst/>
              <a:rect l="l" t="t" r="r" b="b"/>
              <a:pathLst>
                <a:path w="4725035" h="1681479">
                  <a:moveTo>
                    <a:pt x="652119" y="1480146"/>
                  </a:moveTo>
                  <a:lnTo>
                    <a:pt x="616978" y="1450632"/>
                  </a:lnTo>
                  <a:lnTo>
                    <a:pt x="558152" y="1423136"/>
                  </a:lnTo>
                  <a:lnTo>
                    <a:pt x="527989" y="1412227"/>
                  </a:lnTo>
                  <a:lnTo>
                    <a:pt x="515645" y="1414691"/>
                  </a:lnTo>
                  <a:lnTo>
                    <a:pt x="507580" y="1426400"/>
                  </a:lnTo>
                  <a:lnTo>
                    <a:pt x="506768" y="1440510"/>
                  </a:lnTo>
                  <a:lnTo>
                    <a:pt x="516140" y="1450124"/>
                  </a:lnTo>
                  <a:lnTo>
                    <a:pt x="534733" y="1456728"/>
                  </a:lnTo>
                  <a:lnTo>
                    <a:pt x="553275" y="1464208"/>
                  </a:lnTo>
                  <a:lnTo>
                    <a:pt x="571639" y="1472514"/>
                  </a:lnTo>
                  <a:lnTo>
                    <a:pt x="589661" y="1481582"/>
                  </a:lnTo>
                  <a:lnTo>
                    <a:pt x="254076" y="1574266"/>
                  </a:lnTo>
                  <a:lnTo>
                    <a:pt x="240296" y="1578216"/>
                  </a:lnTo>
                  <a:lnTo>
                    <a:pt x="53898" y="1632394"/>
                  </a:lnTo>
                  <a:lnTo>
                    <a:pt x="3721" y="1647596"/>
                  </a:lnTo>
                  <a:lnTo>
                    <a:pt x="0" y="1648764"/>
                  </a:lnTo>
                  <a:lnTo>
                    <a:pt x="0" y="1680946"/>
                  </a:lnTo>
                  <a:lnTo>
                    <a:pt x="17805" y="1675358"/>
                  </a:lnTo>
                  <a:lnTo>
                    <a:pt x="67995" y="1660144"/>
                  </a:lnTo>
                  <a:lnTo>
                    <a:pt x="352285" y="1578229"/>
                  </a:lnTo>
                  <a:lnTo>
                    <a:pt x="594372" y="1511896"/>
                  </a:lnTo>
                  <a:lnTo>
                    <a:pt x="587121" y="1521498"/>
                  </a:lnTo>
                  <a:lnTo>
                    <a:pt x="579983" y="1531150"/>
                  </a:lnTo>
                  <a:lnTo>
                    <a:pt x="573151" y="1540954"/>
                  </a:lnTo>
                  <a:lnTo>
                    <a:pt x="566839" y="1550987"/>
                  </a:lnTo>
                  <a:lnTo>
                    <a:pt x="565327" y="1564944"/>
                  </a:lnTo>
                  <a:lnTo>
                    <a:pt x="572185" y="1578216"/>
                  </a:lnTo>
                  <a:lnTo>
                    <a:pt x="583031" y="1584706"/>
                  </a:lnTo>
                  <a:lnTo>
                    <a:pt x="593458" y="1578229"/>
                  </a:lnTo>
                  <a:lnTo>
                    <a:pt x="606755" y="1558112"/>
                  </a:lnTo>
                  <a:lnTo>
                    <a:pt x="621334" y="1538605"/>
                  </a:lnTo>
                  <a:lnTo>
                    <a:pt x="635457" y="1518869"/>
                  </a:lnTo>
                  <a:lnTo>
                    <a:pt x="639432" y="1511896"/>
                  </a:lnTo>
                  <a:lnTo>
                    <a:pt x="647357" y="1498053"/>
                  </a:lnTo>
                  <a:lnTo>
                    <a:pt x="648893" y="1494828"/>
                  </a:lnTo>
                  <a:lnTo>
                    <a:pt x="649579" y="1491310"/>
                  </a:lnTo>
                  <a:lnTo>
                    <a:pt x="649630" y="1487830"/>
                  </a:lnTo>
                  <a:lnTo>
                    <a:pt x="652119" y="1480146"/>
                  </a:lnTo>
                  <a:close/>
                </a:path>
                <a:path w="4725035" h="1681479">
                  <a:moveTo>
                    <a:pt x="4724578" y="15557"/>
                  </a:moveTo>
                  <a:lnTo>
                    <a:pt x="4720882" y="5054"/>
                  </a:lnTo>
                  <a:lnTo>
                    <a:pt x="4709744" y="0"/>
                  </a:lnTo>
                  <a:lnTo>
                    <a:pt x="4695723" y="4267"/>
                  </a:lnTo>
                  <a:lnTo>
                    <a:pt x="4653077" y="34798"/>
                  </a:lnTo>
                  <a:lnTo>
                    <a:pt x="4609820" y="64414"/>
                  </a:lnTo>
                  <a:lnTo>
                    <a:pt x="4566056" y="93256"/>
                  </a:lnTo>
                  <a:lnTo>
                    <a:pt x="4521860" y="121437"/>
                  </a:lnTo>
                  <a:lnTo>
                    <a:pt x="4477296" y="149072"/>
                  </a:lnTo>
                  <a:lnTo>
                    <a:pt x="4432465" y="176263"/>
                  </a:lnTo>
                  <a:lnTo>
                    <a:pt x="4342308" y="229806"/>
                  </a:lnTo>
                  <a:lnTo>
                    <a:pt x="4213542" y="305295"/>
                  </a:lnTo>
                  <a:lnTo>
                    <a:pt x="4091698" y="375488"/>
                  </a:lnTo>
                  <a:lnTo>
                    <a:pt x="3959428" y="450596"/>
                  </a:lnTo>
                  <a:lnTo>
                    <a:pt x="3968572" y="428358"/>
                  </a:lnTo>
                  <a:lnTo>
                    <a:pt x="3972737" y="417169"/>
                  </a:lnTo>
                  <a:lnTo>
                    <a:pt x="3976344" y="405853"/>
                  </a:lnTo>
                  <a:lnTo>
                    <a:pt x="3974350" y="391985"/>
                  </a:lnTo>
                  <a:lnTo>
                    <a:pt x="3964419" y="380822"/>
                  </a:lnTo>
                  <a:lnTo>
                    <a:pt x="3952329" y="377240"/>
                  </a:lnTo>
                  <a:lnTo>
                    <a:pt x="3943845" y="386105"/>
                  </a:lnTo>
                  <a:lnTo>
                    <a:pt x="3935933" y="408889"/>
                  </a:lnTo>
                  <a:lnTo>
                    <a:pt x="3926649" y="431406"/>
                  </a:lnTo>
                  <a:lnTo>
                    <a:pt x="3917886" y="454037"/>
                  </a:lnTo>
                  <a:lnTo>
                    <a:pt x="3911549" y="477139"/>
                  </a:lnTo>
                  <a:lnTo>
                    <a:pt x="3910850" y="480669"/>
                  </a:lnTo>
                  <a:lnTo>
                    <a:pt x="3911003" y="484238"/>
                  </a:lnTo>
                  <a:lnTo>
                    <a:pt x="3911854" y="487603"/>
                  </a:lnTo>
                  <a:lnTo>
                    <a:pt x="3911346" y="495693"/>
                  </a:lnTo>
                  <a:lnTo>
                    <a:pt x="3952722" y="515569"/>
                  </a:lnTo>
                  <a:lnTo>
                    <a:pt x="4016527" y="527570"/>
                  </a:lnTo>
                  <a:lnTo>
                    <a:pt x="4048468" y="530618"/>
                  </a:lnTo>
                  <a:lnTo>
                    <a:pt x="4059809" y="525183"/>
                  </a:lnTo>
                  <a:lnTo>
                    <a:pt x="4064711" y="511848"/>
                  </a:lnTo>
                  <a:lnTo>
                    <a:pt x="4062006" y="497992"/>
                  </a:lnTo>
                  <a:lnTo>
                    <a:pt x="4050550" y="490982"/>
                  </a:lnTo>
                  <a:lnTo>
                    <a:pt x="4030903" y="489216"/>
                  </a:lnTo>
                  <a:lnTo>
                    <a:pt x="4011066" y="486575"/>
                  </a:lnTo>
                  <a:lnTo>
                    <a:pt x="3991229" y="483095"/>
                  </a:lnTo>
                  <a:lnTo>
                    <a:pt x="3971531" y="478777"/>
                  </a:lnTo>
                  <a:lnTo>
                    <a:pt x="4106392" y="402247"/>
                  </a:lnTo>
                  <a:lnTo>
                    <a:pt x="4231043" y="330479"/>
                  </a:lnTo>
                  <a:lnTo>
                    <a:pt x="4362856" y="253199"/>
                  </a:lnTo>
                  <a:lnTo>
                    <a:pt x="4453026" y="199644"/>
                  </a:lnTo>
                  <a:lnTo>
                    <a:pt x="4497857" y="172440"/>
                  </a:lnTo>
                  <a:lnTo>
                    <a:pt x="4542421" y="144805"/>
                  </a:lnTo>
                  <a:lnTo>
                    <a:pt x="4586617" y="116624"/>
                  </a:lnTo>
                  <a:lnTo>
                    <a:pt x="4630382" y="87782"/>
                  </a:lnTo>
                  <a:lnTo>
                    <a:pt x="4673625" y="58166"/>
                  </a:lnTo>
                  <a:lnTo>
                    <a:pt x="4716259" y="27635"/>
                  </a:lnTo>
                  <a:lnTo>
                    <a:pt x="4724578" y="1555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31511" y="3862730"/>
              <a:ext cx="1016342" cy="496570"/>
            </a:xfrm>
            <a:prstGeom prst="rect">
              <a:avLst/>
            </a:prstGeom>
          </p:spPr>
        </p:pic>
        <p:sp>
          <p:nvSpPr>
            <p:cNvPr id="14" name="object 7"/>
            <p:cNvSpPr/>
            <p:nvPr/>
          </p:nvSpPr>
          <p:spPr>
            <a:xfrm>
              <a:off x="86691" y="5102923"/>
              <a:ext cx="687705" cy="955040"/>
            </a:xfrm>
            <a:custGeom>
              <a:avLst/>
              <a:gdLst/>
              <a:ahLst/>
              <a:cxnLst/>
              <a:rect l="l" t="t" r="r" b="b"/>
              <a:pathLst>
                <a:path w="687705" h="955039">
                  <a:moveTo>
                    <a:pt x="630604" y="909319"/>
                  </a:moveTo>
                  <a:lnTo>
                    <a:pt x="526527" y="909319"/>
                  </a:lnTo>
                  <a:lnTo>
                    <a:pt x="523454" y="908050"/>
                  </a:lnTo>
                  <a:lnTo>
                    <a:pt x="520774" y="908050"/>
                  </a:lnTo>
                  <a:lnTo>
                    <a:pt x="502016" y="904239"/>
                  </a:lnTo>
                  <a:lnTo>
                    <a:pt x="485049" y="901700"/>
                  </a:lnTo>
                  <a:lnTo>
                    <a:pt x="468044" y="896619"/>
                  </a:lnTo>
                  <a:lnTo>
                    <a:pt x="460026" y="895350"/>
                  </a:lnTo>
                  <a:lnTo>
                    <a:pt x="436344" y="887730"/>
                  </a:lnTo>
                  <a:lnTo>
                    <a:pt x="429944" y="885189"/>
                  </a:lnTo>
                  <a:lnTo>
                    <a:pt x="423543" y="883919"/>
                  </a:lnTo>
                  <a:lnTo>
                    <a:pt x="417244" y="881380"/>
                  </a:lnTo>
                  <a:lnTo>
                    <a:pt x="411935" y="878839"/>
                  </a:lnTo>
                  <a:lnTo>
                    <a:pt x="406817" y="876300"/>
                  </a:lnTo>
                  <a:lnTo>
                    <a:pt x="401712" y="875030"/>
                  </a:lnTo>
                  <a:lnTo>
                    <a:pt x="394134" y="871219"/>
                  </a:lnTo>
                  <a:lnTo>
                    <a:pt x="386522" y="868680"/>
                  </a:lnTo>
                  <a:lnTo>
                    <a:pt x="371295" y="861060"/>
                  </a:lnTo>
                  <a:lnTo>
                    <a:pt x="354137" y="853439"/>
                  </a:lnTo>
                  <a:lnTo>
                    <a:pt x="343914" y="848360"/>
                  </a:lnTo>
                  <a:lnTo>
                    <a:pt x="338961" y="845819"/>
                  </a:lnTo>
                  <a:lnTo>
                    <a:pt x="334643" y="843280"/>
                  </a:lnTo>
                  <a:lnTo>
                    <a:pt x="329982" y="840739"/>
                  </a:lnTo>
                  <a:lnTo>
                    <a:pt x="320546" y="834389"/>
                  </a:lnTo>
                  <a:lnTo>
                    <a:pt x="315745" y="831850"/>
                  </a:lnTo>
                  <a:lnTo>
                    <a:pt x="310780" y="829310"/>
                  </a:lnTo>
                  <a:lnTo>
                    <a:pt x="305674" y="826769"/>
                  </a:lnTo>
                  <a:lnTo>
                    <a:pt x="300404" y="822960"/>
                  </a:lnTo>
                  <a:lnTo>
                    <a:pt x="292568" y="817880"/>
                  </a:lnTo>
                  <a:lnTo>
                    <a:pt x="289799" y="816610"/>
                  </a:lnTo>
                  <a:lnTo>
                    <a:pt x="287170" y="815339"/>
                  </a:lnTo>
                  <a:lnTo>
                    <a:pt x="274318" y="805179"/>
                  </a:lnTo>
                  <a:lnTo>
                    <a:pt x="264691" y="798829"/>
                  </a:lnTo>
                  <a:lnTo>
                    <a:pt x="262901" y="797560"/>
                  </a:lnTo>
                  <a:lnTo>
                    <a:pt x="261364" y="796289"/>
                  </a:lnTo>
                  <a:lnTo>
                    <a:pt x="259726" y="795020"/>
                  </a:lnTo>
                  <a:lnTo>
                    <a:pt x="257351" y="792479"/>
                  </a:lnTo>
                  <a:lnTo>
                    <a:pt x="254773" y="791210"/>
                  </a:lnTo>
                  <a:lnTo>
                    <a:pt x="252588" y="788670"/>
                  </a:lnTo>
                  <a:lnTo>
                    <a:pt x="244257" y="782320"/>
                  </a:lnTo>
                  <a:lnTo>
                    <a:pt x="240231" y="778510"/>
                  </a:lnTo>
                  <a:lnTo>
                    <a:pt x="235570" y="773429"/>
                  </a:lnTo>
                  <a:lnTo>
                    <a:pt x="231011" y="769620"/>
                  </a:lnTo>
                  <a:lnTo>
                    <a:pt x="226591" y="765810"/>
                  </a:lnTo>
                  <a:lnTo>
                    <a:pt x="220241" y="759460"/>
                  </a:lnTo>
                  <a:lnTo>
                    <a:pt x="207669" y="746760"/>
                  </a:lnTo>
                  <a:lnTo>
                    <a:pt x="201483" y="740410"/>
                  </a:lnTo>
                  <a:lnTo>
                    <a:pt x="197673" y="736600"/>
                  </a:lnTo>
                  <a:lnTo>
                    <a:pt x="194295" y="731520"/>
                  </a:lnTo>
                  <a:lnTo>
                    <a:pt x="190625" y="727710"/>
                  </a:lnTo>
                  <a:lnTo>
                    <a:pt x="188644" y="726439"/>
                  </a:lnTo>
                  <a:lnTo>
                    <a:pt x="186904" y="723900"/>
                  </a:lnTo>
                  <a:lnTo>
                    <a:pt x="185113" y="721360"/>
                  </a:lnTo>
                  <a:lnTo>
                    <a:pt x="183386" y="718820"/>
                  </a:lnTo>
                  <a:lnTo>
                    <a:pt x="181646" y="717550"/>
                  </a:lnTo>
                  <a:lnTo>
                    <a:pt x="180058" y="716279"/>
                  </a:lnTo>
                  <a:lnTo>
                    <a:pt x="176134" y="711200"/>
                  </a:lnTo>
                  <a:lnTo>
                    <a:pt x="172121" y="706120"/>
                  </a:lnTo>
                  <a:lnTo>
                    <a:pt x="168501" y="702310"/>
                  </a:lnTo>
                  <a:lnTo>
                    <a:pt x="161301" y="693420"/>
                  </a:lnTo>
                  <a:lnTo>
                    <a:pt x="152988" y="681989"/>
                  </a:lnTo>
                  <a:lnTo>
                    <a:pt x="148016" y="674370"/>
                  </a:lnTo>
                  <a:lnTo>
                    <a:pt x="143130" y="668020"/>
                  </a:lnTo>
                  <a:lnTo>
                    <a:pt x="138041" y="660400"/>
                  </a:lnTo>
                  <a:lnTo>
                    <a:pt x="132823" y="651510"/>
                  </a:lnTo>
                  <a:lnTo>
                    <a:pt x="128196" y="645160"/>
                  </a:lnTo>
                  <a:lnTo>
                    <a:pt x="106259" y="607060"/>
                  </a:lnTo>
                  <a:lnTo>
                    <a:pt x="93887" y="585470"/>
                  </a:lnTo>
                  <a:lnTo>
                    <a:pt x="89858" y="577850"/>
                  </a:lnTo>
                  <a:lnTo>
                    <a:pt x="85951" y="570229"/>
                  </a:lnTo>
                  <a:lnTo>
                    <a:pt x="83373" y="565150"/>
                  </a:lnTo>
                  <a:lnTo>
                    <a:pt x="80541" y="560070"/>
                  </a:lnTo>
                  <a:lnTo>
                    <a:pt x="72756" y="543560"/>
                  </a:lnTo>
                  <a:lnTo>
                    <a:pt x="70216" y="537210"/>
                  </a:lnTo>
                  <a:lnTo>
                    <a:pt x="62977" y="520700"/>
                  </a:lnTo>
                  <a:lnTo>
                    <a:pt x="60450" y="515620"/>
                  </a:lnTo>
                  <a:lnTo>
                    <a:pt x="58113" y="509270"/>
                  </a:lnTo>
                  <a:lnTo>
                    <a:pt x="55840" y="504189"/>
                  </a:lnTo>
                  <a:lnTo>
                    <a:pt x="53503" y="497839"/>
                  </a:lnTo>
                  <a:lnTo>
                    <a:pt x="51420" y="491489"/>
                  </a:lnTo>
                  <a:lnTo>
                    <a:pt x="48994" y="486410"/>
                  </a:lnTo>
                  <a:lnTo>
                    <a:pt x="46950" y="480060"/>
                  </a:lnTo>
                  <a:lnTo>
                    <a:pt x="45121" y="474979"/>
                  </a:lnTo>
                  <a:lnTo>
                    <a:pt x="43089" y="469900"/>
                  </a:lnTo>
                  <a:lnTo>
                    <a:pt x="40396" y="461010"/>
                  </a:lnTo>
                  <a:lnTo>
                    <a:pt x="37804" y="453389"/>
                  </a:lnTo>
                  <a:lnTo>
                    <a:pt x="35286" y="445770"/>
                  </a:lnTo>
                  <a:lnTo>
                    <a:pt x="32815" y="436879"/>
                  </a:lnTo>
                  <a:lnTo>
                    <a:pt x="30473" y="429260"/>
                  </a:lnTo>
                  <a:lnTo>
                    <a:pt x="28300" y="420370"/>
                  </a:lnTo>
                  <a:lnTo>
                    <a:pt x="24090" y="403860"/>
                  </a:lnTo>
                  <a:lnTo>
                    <a:pt x="22012" y="396239"/>
                  </a:lnTo>
                  <a:lnTo>
                    <a:pt x="20145" y="388620"/>
                  </a:lnTo>
                  <a:lnTo>
                    <a:pt x="13592" y="354329"/>
                  </a:lnTo>
                  <a:lnTo>
                    <a:pt x="12086" y="346710"/>
                  </a:lnTo>
                  <a:lnTo>
                    <a:pt x="10793" y="337820"/>
                  </a:lnTo>
                  <a:lnTo>
                    <a:pt x="4316" y="285750"/>
                  </a:lnTo>
                  <a:lnTo>
                    <a:pt x="893" y="241300"/>
                  </a:lnTo>
                  <a:lnTo>
                    <a:pt x="0" y="191770"/>
                  </a:lnTo>
                  <a:lnTo>
                    <a:pt x="177" y="180339"/>
                  </a:lnTo>
                  <a:lnTo>
                    <a:pt x="2838" y="135889"/>
                  </a:lnTo>
                  <a:lnTo>
                    <a:pt x="8901" y="91439"/>
                  </a:lnTo>
                  <a:lnTo>
                    <a:pt x="12563" y="76200"/>
                  </a:lnTo>
                  <a:lnTo>
                    <a:pt x="17791" y="54610"/>
                  </a:lnTo>
                  <a:lnTo>
                    <a:pt x="20762" y="43179"/>
                  </a:lnTo>
                  <a:lnTo>
                    <a:pt x="21512" y="40639"/>
                  </a:lnTo>
                  <a:lnTo>
                    <a:pt x="22591" y="38100"/>
                  </a:lnTo>
                  <a:lnTo>
                    <a:pt x="23290" y="35560"/>
                  </a:lnTo>
                  <a:lnTo>
                    <a:pt x="24039" y="33020"/>
                  </a:lnTo>
                  <a:lnTo>
                    <a:pt x="26769" y="26670"/>
                  </a:lnTo>
                  <a:lnTo>
                    <a:pt x="29944" y="20320"/>
                  </a:lnTo>
                  <a:lnTo>
                    <a:pt x="31875" y="17779"/>
                  </a:lnTo>
                  <a:lnTo>
                    <a:pt x="32662" y="16510"/>
                  </a:lnTo>
                  <a:lnTo>
                    <a:pt x="33259" y="15239"/>
                  </a:lnTo>
                  <a:lnTo>
                    <a:pt x="34059" y="13970"/>
                  </a:lnTo>
                  <a:lnTo>
                    <a:pt x="36434" y="11429"/>
                  </a:lnTo>
                  <a:lnTo>
                    <a:pt x="39215" y="7620"/>
                  </a:lnTo>
                  <a:lnTo>
                    <a:pt x="42492" y="6350"/>
                  </a:lnTo>
                  <a:lnTo>
                    <a:pt x="46404" y="2539"/>
                  </a:lnTo>
                  <a:lnTo>
                    <a:pt x="56132" y="0"/>
                  </a:lnTo>
                  <a:lnTo>
                    <a:pt x="64565" y="0"/>
                  </a:lnTo>
                  <a:lnTo>
                    <a:pt x="66000" y="1270"/>
                  </a:lnTo>
                  <a:lnTo>
                    <a:pt x="66305" y="1270"/>
                  </a:lnTo>
                  <a:lnTo>
                    <a:pt x="66901" y="2539"/>
                  </a:lnTo>
                  <a:lnTo>
                    <a:pt x="67194" y="2539"/>
                  </a:lnTo>
                  <a:lnTo>
                    <a:pt x="68832" y="5079"/>
                  </a:lnTo>
                  <a:lnTo>
                    <a:pt x="67346" y="8889"/>
                  </a:lnTo>
                  <a:lnTo>
                    <a:pt x="65708" y="11429"/>
                  </a:lnTo>
                  <a:lnTo>
                    <a:pt x="64120" y="13970"/>
                  </a:lnTo>
                  <a:lnTo>
                    <a:pt x="49629" y="55879"/>
                  </a:lnTo>
                  <a:lnTo>
                    <a:pt x="45769" y="71120"/>
                  </a:lnTo>
                  <a:lnTo>
                    <a:pt x="44422" y="76200"/>
                  </a:lnTo>
                  <a:lnTo>
                    <a:pt x="43229" y="82550"/>
                  </a:lnTo>
                  <a:lnTo>
                    <a:pt x="41946" y="87629"/>
                  </a:lnTo>
                  <a:lnTo>
                    <a:pt x="36679" y="138429"/>
                  </a:lnTo>
                  <a:lnTo>
                    <a:pt x="35165" y="180339"/>
                  </a:lnTo>
                  <a:lnTo>
                    <a:pt x="35196" y="200660"/>
                  </a:lnTo>
                  <a:lnTo>
                    <a:pt x="35336" y="209550"/>
                  </a:lnTo>
                  <a:lnTo>
                    <a:pt x="35533" y="218439"/>
                  </a:lnTo>
                  <a:lnTo>
                    <a:pt x="35799" y="226060"/>
                  </a:lnTo>
                  <a:lnTo>
                    <a:pt x="35837" y="231139"/>
                  </a:lnTo>
                  <a:lnTo>
                    <a:pt x="36434" y="236220"/>
                  </a:lnTo>
                  <a:lnTo>
                    <a:pt x="36688" y="241300"/>
                  </a:lnTo>
                  <a:lnTo>
                    <a:pt x="37449" y="250189"/>
                  </a:lnTo>
                  <a:lnTo>
                    <a:pt x="38271" y="259079"/>
                  </a:lnTo>
                  <a:lnTo>
                    <a:pt x="38931" y="266700"/>
                  </a:lnTo>
                  <a:lnTo>
                    <a:pt x="39863" y="274320"/>
                  </a:lnTo>
                  <a:lnTo>
                    <a:pt x="40562" y="280670"/>
                  </a:lnTo>
                  <a:lnTo>
                    <a:pt x="41006" y="285750"/>
                  </a:lnTo>
                  <a:lnTo>
                    <a:pt x="41844" y="292100"/>
                  </a:lnTo>
                  <a:lnTo>
                    <a:pt x="42644" y="298450"/>
                  </a:lnTo>
                  <a:lnTo>
                    <a:pt x="43089" y="303529"/>
                  </a:lnTo>
                  <a:lnTo>
                    <a:pt x="44130" y="309879"/>
                  </a:lnTo>
                  <a:lnTo>
                    <a:pt x="45428" y="317500"/>
                  </a:lnTo>
                  <a:lnTo>
                    <a:pt x="46809" y="326389"/>
                  </a:lnTo>
                  <a:lnTo>
                    <a:pt x="48301" y="335279"/>
                  </a:lnTo>
                  <a:lnTo>
                    <a:pt x="56081" y="373379"/>
                  </a:lnTo>
                  <a:lnTo>
                    <a:pt x="65962" y="412750"/>
                  </a:lnTo>
                  <a:lnTo>
                    <a:pt x="67143" y="416560"/>
                  </a:lnTo>
                  <a:lnTo>
                    <a:pt x="71766" y="431800"/>
                  </a:lnTo>
                  <a:lnTo>
                    <a:pt x="72997" y="436879"/>
                  </a:lnTo>
                  <a:lnTo>
                    <a:pt x="74788" y="441960"/>
                  </a:lnTo>
                  <a:lnTo>
                    <a:pt x="76426" y="447039"/>
                  </a:lnTo>
                  <a:lnTo>
                    <a:pt x="78903" y="453389"/>
                  </a:lnTo>
                  <a:lnTo>
                    <a:pt x="82474" y="464820"/>
                  </a:lnTo>
                  <a:lnTo>
                    <a:pt x="84839" y="471170"/>
                  </a:lnTo>
                  <a:lnTo>
                    <a:pt x="106335" y="521970"/>
                  </a:lnTo>
                  <a:lnTo>
                    <a:pt x="109015" y="527050"/>
                  </a:lnTo>
                  <a:lnTo>
                    <a:pt x="113777" y="538479"/>
                  </a:lnTo>
                  <a:lnTo>
                    <a:pt x="116660" y="543560"/>
                  </a:lnTo>
                  <a:lnTo>
                    <a:pt x="119238" y="548639"/>
                  </a:lnTo>
                  <a:lnTo>
                    <a:pt x="127124" y="563879"/>
                  </a:lnTo>
                  <a:lnTo>
                    <a:pt x="135315" y="579120"/>
                  </a:lnTo>
                  <a:lnTo>
                    <a:pt x="143704" y="593089"/>
                  </a:lnTo>
                  <a:lnTo>
                    <a:pt x="152182" y="608329"/>
                  </a:lnTo>
                  <a:lnTo>
                    <a:pt x="155852" y="614679"/>
                  </a:lnTo>
                  <a:lnTo>
                    <a:pt x="160069" y="621029"/>
                  </a:lnTo>
                  <a:lnTo>
                    <a:pt x="163929" y="627379"/>
                  </a:lnTo>
                  <a:lnTo>
                    <a:pt x="165174" y="629920"/>
                  </a:lnTo>
                  <a:lnTo>
                    <a:pt x="169441" y="636270"/>
                  </a:lnTo>
                  <a:lnTo>
                    <a:pt x="173061" y="641350"/>
                  </a:lnTo>
                  <a:lnTo>
                    <a:pt x="175042" y="643889"/>
                  </a:lnTo>
                  <a:lnTo>
                    <a:pt x="189329" y="664210"/>
                  </a:lnTo>
                  <a:lnTo>
                    <a:pt x="193647" y="670560"/>
                  </a:lnTo>
                  <a:lnTo>
                    <a:pt x="198359" y="676910"/>
                  </a:lnTo>
                  <a:lnTo>
                    <a:pt x="202880" y="681989"/>
                  </a:lnTo>
                  <a:lnTo>
                    <a:pt x="213248" y="694689"/>
                  </a:lnTo>
                  <a:lnTo>
                    <a:pt x="242217" y="726439"/>
                  </a:lnTo>
                  <a:lnTo>
                    <a:pt x="248473" y="732789"/>
                  </a:lnTo>
                  <a:lnTo>
                    <a:pt x="260594" y="745489"/>
                  </a:lnTo>
                  <a:lnTo>
                    <a:pt x="273194" y="756920"/>
                  </a:lnTo>
                  <a:lnTo>
                    <a:pt x="286232" y="768350"/>
                  </a:lnTo>
                  <a:lnTo>
                    <a:pt x="299667" y="778510"/>
                  </a:lnTo>
                  <a:lnTo>
                    <a:pt x="302690" y="781050"/>
                  </a:lnTo>
                  <a:lnTo>
                    <a:pt x="305763" y="783589"/>
                  </a:lnTo>
                  <a:lnTo>
                    <a:pt x="308646" y="784860"/>
                  </a:lnTo>
                  <a:lnTo>
                    <a:pt x="319454" y="792479"/>
                  </a:lnTo>
                  <a:lnTo>
                    <a:pt x="323530" y="796289"/>
                  </a:lnTo>
                  <a:lnTo>
                    <a:pt x="336827" y="803910"/>
                  </a:lnTo>
                  <a:lnTo>
                    <a:pt x="341780" y="806450"/>
                  </a:lnTo>
                  <a:lnTo>
                    <a:pt x="346898" y="810260"/>
                  </a:lnTo>
                  <a:lnTo>
                    <a:pt x="354946" y="814069"/>
                  </a:lnTo>
                  <a:lnTo>
                    <a:pt x="362978" y="819150"/>
                  </a:lnTo>
                  <a:lnTo>
                    <a:pt x="379144" y="826769"/>
                  </a:lnTo>
                  <a:lnTo>
                    <a:pt x="410097" y="842010"/>
                  </a:lnTo>
                  <a:lnTo>
                    <a:pt x="441793" y="854710"/>
                  </a:lnTo>
                  <a:lnTo>
                    <a:pt x="446416" y="857250"/>
                  </a:lnTo>
                  <a:lnTo>
                    <a:pt x="451267" y="858519"/>
                  </a:lnTo>
                  <a:lnTo>
                    <a:pt x="455979" y="861060"/>
                  </a:lnTo>
                  <a:lnTo>
                    <a:pt x="466850" y="864869"/>
                  </a:lnTo>
                  <a:lnTo>
                    <a:pt x="482826" y="869950"/>
                  </a:lnTo>
                  <a:lnTo>
                    <a:pt x="487094" y="869950"/>
                  </a:lnTo>
                  <a:lnTo>
                    <a:pt x="499248" y="873760"/>
                  </a:lnTo>
                  <a:lnTo>
                    <a:pt x="503108" y="873760"/>
                  </a:lnTo>
                  <a:lnTo>
                    <a:pt x="519034" y="877569"/>
                  </a:lnTo>
                  <a:lnTo>
                    <a:pt x="533969" y="881380"/>
                  </a:lnTo>
                  <a:lnTo>
                    <a:pt x="548460" y="883919"/>
                  </a:lnTo>
                  <a:lnTo>
                    <a:pt x="559471" y="885189"/>
                  </a:lnTo>
                  <a:lnTo>
                    <a:pt x="570787" y="885189"/>
                  </a:lnTo>
                  <a:lnTo>
                    <a:pt x="577873" y="886460"/>
                  </a:lnTo>
                  <a:lnTo>
                    <a:pt x="685004" y="886460"/>
                  </a:lnTo>
                  <a:lnTo>
                    <a:pt x="684337" y="887730"/>
                  </a:lnTo>
                  <a:lnTo>
                    <a:pt x="682597" y="891539"/>
                  </a:lnTo>
                  <a:lnTo>
                    <a:pt x="679867" y="895350"/>
                  </a:lnTo>
                  <a:lnTo>
                    <a:pt x="678140" y="897889"/>
                  </a:lnTo>
                  <a:lnTo>
                    <a:pt x="673424" y="902969"/>
                  </a:lnTo>
                  <a:lnTo>
                    <a:pt x="670442" y="906780"/>
                  </a:lnTo>
                  <a:lnTo>
                    <a:pt x="639684" y="906780"/>
                  </a:lnTo>
                  <a:lnTo>
                    <a:pt x="635023" y="908050"/>
                  </a:lnTo>
                  <a:lnTo>
                    <a:pt x="630604" y="909319"/>
                  </a:lnTo>
                  <a:close/>
                </a:path>
                <a:path w="687705" h="955039">
                  <a:moveTo>
                    <a:pt x="586509" y="821689"/>
                  </a:moveTo>
                  <a:lnTo>
                    <a:pt x="583385" y="821689"/>
                  </a:lnTo>
                  <a:lnTo>
                    <a:pt x="584871" y="820419"/>
                  </a:lnTo>
                  <a:lnTo>
                    <a:pt x="586509" y="821689"/>
                  </a:lnTo>
                  <a:close/>
                </a:path>
                <a:path w="687705" h="955039">
                  <a:moveTo>
                    <a:pt x="685004" y="886460"/>
                  </a:moveTo>
                  <a:lnTo>
                    <a:pt x="603737" y="886460"/>
                  </a:lnTo>
                  <a:lnTo>
                    <a:pt x="615067" y="885189"/>
                  </a:lnTo>
                  <a:lnTo>
                    <a:pt x="626418" y="885189"/>
                  </a:lnTo>
                  <a:lnTo>
                    <a:pt x="637754" y="883919"/>
                  </a:lnTo>
                  <a:lnTo>
                    <a:pt x="637411" y="883919"/>
                  </a:lnTo>
                  <a:lnTo>
                    <a:pt x="631645" y="881380"/>
                  </a:lnTo>
                  <a:lnTo>
                    <a:pt x="620037" y="873760"/>
                  </a:lnTo>
                  <a:lnTo>
                    <a:pt x="611280" y="869950"/>
                  </a:lnTo>
                  <a:lnTo>
                    <a:pt x="602430" y="864869"/>
                  </a:lnTo>
                  <a:lnTo>
                    <a:pt x="593507" y="861060"/>
                  </a:lnTo>
                  <a:lnTo>
                    <a:pt x="584528" y="855980"/>
                  </a:lnTo>
                  <a:lnTo>
                    <a:pt x="576591" y="853439"/>
                  </a:lnTo>
                  <a:lnTo>
                    <a:pt x="572565" y="850900"/>
                  </a:lnTo>
                  <a:lnTo>
                    <a:pt x="569148" y="849630"/>
                  </a:lnTo>
                  <a:lnTo>
                    <a:pt x="565821" y="847089"/>
                  </a:lnTo>
                  <a:lnTo>
                    <a:pt x="562544" y="845819"/>
                  </a:lnTo>
                  <a:lnTo>
                    <a:pt x="559319" y="845819"/>
                  </a:lnTo>
                  <a:lnTo>
                    <a:pt x="558036" y="843280"/>
                  </a:lnTo>
                  <a:lnTo>
                    <a:pt x="557680" y="842010"/>
                  </a:lnTo>
                  <a:lnTo>
                    <a:pt x="557629" y="839469"/>
                  </a:lnTo>
                  <a:lnTo>
                    <a:pt x="557833" y="839469"/>
                  </a:lnTo>
                  <a:lnTo>
                    <a:pt x="558125" y="836930"/>
                  </a:lnTo>
                  <a:lnTo>
                    <a:pt x="558772" y="835660"/>
                  </a:lnTo>
                  <a:lnTo>
                    <a:pt x="562252" y="830580"/>
                  </a:lnTo>
                  <a:lnTo>
                    <a:pt x="565872" y="828039"/>
                  </a:lnTo>
                  <a:lnTo>
                    <a:pt x="570037" y="825500"/>
                  </a:lnTo>
                  <a:lnTo>
                    <a:pt x="573911" y="822960"/>
                  </a:lnTo>
                  <a:lnTo>
                    <a:pt x="578673" y="821689"/>
                  </a:lnTo>
                  <a:lnTo>
                    <a:pt x="589138" y="821689"/>
                  </a:lnTo>
                  <a:lnTo>
                    <a:pt x="591513" y="822960"/>
                  </a:lnTo>
                  <a:lnTo>
                    <a:pt x="592758" y="822960"/>
                  </a:lnTo>
                  <a:lnTo>
                    <a:pt x="594599" y="824230"/>
                  </a:lnTo>
                  <a:lnTo>
                    <a:pt x="596276" y="824230"/>
                  </a:lnTo>
                  <a:lnTo>
                    <a:pt x="599311" y="826769"/>
                  </a:lnTo>
                  <a:lnTo>
                    <a:pt x="605407" y="829310"/>
                  </a:lnTo>
                  <a:lnTo>
                    <a:pt x="623174" y="836930"/>
                  </a:lnTo>
                  <a:lnTo>
                    <a:pt x="632169" y="842010"/>
                  </a:lnTo>
                  <a:lnTo>
                    <a:pt x="641038" y="845819"/>
                  </a:lnTo>
                  <a:lnTo>
                    <a:pt x="658645" y="855980"/>
                  </a:lnTo>
                  <a:lnTo>
                    <a:pt x="664246" y="859789"/>
                  </a:lnTo>
                  <a:lnTo>
                    <a:pt x="669656" y="862330"/>
                  </a:lnTo>
                  <a:lnTo>
                    <a:pt x="675206" y="866139"/>
                  </a:lnTo>
                  <a:lnTo>
                    <a:pt x="679321" y="868680"/>
                  </a:lnTo>
                  <a:lnTo>
                    <a:pt x="681912" y="869950"/>
                  </a:lnTo>
                  <a:lnTo>
                    <a:pt x="684287" y="871219"/>
                  </a:lnTo>
                  <a:lnTo>
                    <a:pt x="685950" y="873760"/>
                  </a:lnTo>
                  <a:lnTo>
                    <a:pt x="687411" y="876300"/>
                  </a:lnTo>
                  <a:lnTo>
                    <a:pt x="687665" y="878839"/>
                  </a:lnTo>
                  <a:lnTo>
                    <a:pt x="686712" y="882650"/>
                  </a:lnTo>
                  <a:lnTo>
                    <a:pt x="685671" y="885189"/>
                  </a:lnTo>
                  <a:lnTo>
                    <a:pt x="685004" y="886460"/>
                  </a:lnTo>
                  <a:close/>
                </a:path>
                <a:path w="687705" h="955039">
                  <a:moveTo>
                    <a:pt x="609623" y="955039"/>
                  </a:moveTo>
                  <a:lnTo>
                    <a:pt x="605559" y="955039"/>
                  </a:lnTo>
                  <a:lnTo>
                    <a:pt x="601940" y="953769"/>
                  </a:lnTo>
                  <a:lnTo>
                    <a:pt x="601089" y="953769"/>
                  </a:lnTo>
                  <a:lnTo>
                    <a:pt x="598765" y="949960"/>
                  </a:lnTo>
                  <a:lnTo>
                    <a:pt x="598663" y="948689"/>
                  </a:lnTo>
                  <a:lnTo>
                    <a:pt x="599158" y="946150"/>
                  </a:lnTo>
                  <a:lnTo>
                    <a:pt x="600543" y="942339"/>
                  </a:lnTo>
                  <a:lnTo>
                    <a:pt x="603032" y="939800"/>
                  </a:lnTo>
                  <a:lnTo>
                    <a:pt x="606550" y="937260"/>
                  </a:lnTo>
                  <a:lnTo>
                    <a:pt x="613067" y="930910"/>
                  </a:lnTo>
                  <a:lnTo>
                    <a:pt x="625940" y="920750"/>
                  </a:lnTo>
                  <a:lnTo>
                    <a:pt x="632293" y="914400"/>
                  </a:lnTo>
                  <a:lnTo>
                    <a:pt x="632737" y="914400"/>
                  </a:lnTo>
                  <a:lnTo>
                    <a:pt x="632991" y="913130"/>
                  </a:lnTo>
                  <a:lnTo>
                    <a:pt x="633880" y="913130"/>
                  </a:lnTo>
                  <a:lnTo>
                    <a:pt x="634579" y="911860"/>
                  </a:lnTo>
                  <a:lnTo>
                    <a:pt x="635226" y="911860"/>
                  </a:lnTo>
                  <a:lnTo>
                    <a:pt x="636814" y="910589"/>
                  </a:lnTo>
                  <a:lnTo>
                    <a:pt x="638249" y="909319"/>
                  </a:lnTo>
                  <a:lnTo>
                    <a:pt x="639684" y="906780"/>
                  </a:lnTo>
                  <a:lnTo>
                    <a:pt x="670442" y="906780"/>
                  </a:lnTo>
                  <a:lnTo>
                    <a:pt x="668454" y="909319"/>
                  </a:lnTo>
                  <a:lnTo>
                    <a:pt x="663254" y="914400"/>
                  </a:lnTo>
                  <a:lnTo>
                    <a:pt x="657845" y="919480"/>
                  </a:lnTo>
                  <a:lnTo>
                    <a:pt x="657197" y="919480"/>
                  </a:lnTo>
                  <a:lnTo>
                    <a:pt x="656804" y="920750"/>
                  </a:lnTo>
                  <a:lnTo>
                    <a:pt x="655064" y="920750"/>
                  </a:lnTo>
                  <a:lnTo>
                    <a:pt x="654772" y="922019"/>
                  </a:lnTo>
                  <a:lnTo>
                    <a:pt x="654378" y="922019"/>
                  </a:lnTo>
                  <a:lnTo>
                    <a:pt x="653629" y="923289"/>
                  </a:lnTo>
                  <a:lnTo>
                    <a:pt x="652791" y="923289"/>
                  </a:lnTo>
                  <a:lnTo>
                    <a:pt x="652295" y="924560"/>
                  </a:lnTo>
                  <a:lnTo>
                    <a:pt x="644155" y="930910"/>
                  </a:lnTo>
                  <a:lnTo>
                    <a:pt x="639887" y="934719"/>
                  </a:lnTo>
                  <a:lnTo>
                    <a:pt x="626387" y="946150"/>
                  </a:lnTo>
                  <a:lnTo>
                    <a:pt x="622628" y="949960"/>
                  </a:lnTo>
                  <a:lnTo>
                    <a:pt x="617954" y="952500"/>
                  </a:lnTo>
                  <a:lnTo>
                    <a:pt x="613052" y="953769"/>
                  </a:lnTo>
                  <a:lnTo>
                    <a:pt x="609623" y="955039"/>
                  </a:lnTo>
                  <a:close/>
                </a:path>
                <a:path w="687705" h="955039">
                  <a:moveTo>
                    <a:pt x="615135" y="910589"/>
                  </a:moveTo>
                  <a:lnTo>
                    <a:pt x="537538" y="910589"/>
                  </a:lnTo>
                  <a:lnTo>
                    <a:pt x="534820" y="909319"/>
                  </a:lnTo>
                  <a:lnTo>
                    <a:pt x="626095" y="909319"/>
                  </a:lnTo>
                  <a:lnTo>
                    <a:pt x="615135" y="910589"/>
                  </a:lnTo>
                  <a:close/>
                </a:path>
                <a:path w="687705" h="955039">
                  <a:moveTo>
                    <a:pt x="600640" y="911860"/>
                  </a:moveTo>
                  <a:lnTo>
                    <a:pt x="555477" y="911860"/>
                  </a:lnTo>
                  <a:lnTo>
                    <a:pt x="546523" y="910589"/>
                  </a:lnTo>
                  <a:lnTo>
                    <a:pt x="609826" y="910589"/>
                  </a:lnTo>
                  <a:lnTo>
                    <a:pt x="600640" y="911860"/>
                  </a:lnTo>
                  <a:close/>
                </a:path>
                <a:path w="687705" h="955039">
                  <a:moveTo>
                    <a:pt x="657007" y="920750"/>
                  </a:moveTo>
                  <a:lnTo>
                    <a:pt x="656804" y="920750"/>
                  </a:lnTo>
                  <a:lnTo>
                    <a:pt x="657451" y="919480"/>
                  </a:lnTo>
                  <a:lnTo>
                    <a:pt x="657007" y="920750"/>
                  </a:lnTo>
                  <a:close/>
                </a:path>
                <a:path w="687705" h="955039">
                  <a:moveTo>
                    <a:pt x="654873" y="922019"/>
                  </a:moveTo>
                  <a:lnTo>
                    <a:pt x="655064" y="920750"/>
                  </a:lnTo>
                  <a:lnTo>
                    <a:pt x="655508" y="920750"/>
                  </a:lnTo>
                  <a:lnTo>
                    <a:pt x="654873" y="9220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73199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442798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51520" y="188640"/>
            <a:ext cx="4248472" cy="201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ПЕРЕЗАГРУЗКА 2022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1-6 июля 2022 г. 385 участников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11 МР и ГО Пермского края</a:t>
            </a:r>
          </a:p>
          <a:p>
            <a:endParaRPr lang="ru-RU" sz="2400" b="1" dirty="0" smtClean="0">
              <a:solidFill>
                <a:schemeClr val="tx2"/>
              </a:solidFill>
            </a:endParaRPr>
          </a:p>
          <a:p>
            <a:endParaRPr lang="ru-RU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Участники проекта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gilenansk.ru/pic/kungur/ura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4282" y="0"/>
            <a:ext cx="871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Участники и партнеры педагогической школы 2022</a:t>
            </a:r>
            <a:endParaRPr lang="ru-RU" sz="2800" b="1" dirty="0"/>
          </a:p>
          <a:p>
            <a:pPr algn="ctr"/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3000372"/>
            <a:ext cx="2723764" cy="17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Министерство образования и науки Пермского Края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908720"/>
            <a:ext cx="2160240" cy="16755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Пермское региональное отделение Российского Союза туриндустрии </a:t>
            </a:r>
          </a:p>
          <a:p>
            <a:pPr algn="ctr"/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4941168"/>
            <a:ext cx="2652896" cy="16561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Управление образованием администрации г. Березники</a:t>
            </a:r>
          </a:p>
          <a:p>
            <a:pPr algn="ctr"/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24776" y="5072074"/>
            <a:ext cx="2219190" cy="15252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Педагогические работники </a:t>
            </a:r>
            <a:r>
              <a:rPr lang="ru-RU" b="1" dirty="0"/>
              <a:t>Пермского </a:t>
            </a:r>
            <a:r>
              <a:rPr lang="ru-RU" b="1" dirty="0" smtClean="0"/>
              <a:t>края-обучающиеся </a:t>
            </a:r>
            <a:r>
              <a:rPr lang="ru-RU" b="1" dirty="0"/>
              <a:t>КПК </a:t>
            </a:r>
            <a:r>
              <a:rPr lang="ru-RU" b="1" dirty="0" smtClean="0"/>
              <a:t>      (385 чел/50 чел)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3152" y="928671"/>
            <a:ext cx="2118648" cy="15149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АНО ДПО «Образовательный центр для муниципальной сферы Каменный город» </a:t>
            </a:r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5868144" y="2072705"/>
            <a:ext cx="360040" cy="4571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996952"/>
            <a:ext cx="2128320" cy="17281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/>
          </a:p>
          <a:p>
            <a:pPr algn="ctr"/>
            <a:endParaRPr lang="ru-RU" sz="1400" b="1" dirty="0" smtClean="0"/>
          </a:p>
          <a:p>
            <a:pPr algn="ctr"/>
            <a:endParaRPr lang="ru-RU" sz="1400" b="1" dirty="0" smtClean="0"/>
          </a:p>
          <a:p>
            <a:pPr algn="ctr"/>
            <a:r>
              <a:rPr lang="ru-RU" sz="1600" b="1" dirty="0" smtClean="0"/>
              <a:t> Региональное </a:t>
            </a:r>
          </a:p>
          <a:p>
            <a:pPr algn="ctr"/>
            <a:r>
              <a:rPr lang="ru-RU" sz="1600" b="1" dirty="0" smtClean="0"/>
              <a:t>общественное объединение НАСТАВНИКИ/</a:t>
            </a:r>
          </a:p>
          <a:p>
            <a:pPr algn="ctr"/>
            <a:r>
              <a:rPr lang="ru-RU" sz="1600" b="1" dirty="0" smtClean="0"/>
              <a:t>Совет молодых педагогов Пермского края  </a:t>
            </a:r>
          </a:p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 </a:t>
            </a:r>
          </a:p>
          <a:p>
            <a:pPr algn="ctr"/>
            <a:endParaRPr lang="ru-RU" sz="1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4776" y="3000372"/>
            <a:ext cx="2107664" cy="16527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ГАУ ДПО «Институт развития образования Пермского края </a:t>
            </a:r>
          </a:p>
          <a:p>
            <a:pPr algn="ctr"/>
            <a:r>
              <a:rPr lang="ru-RU" b="1" dirty="0" smtClean="0"/>
              <a:t>10 чел.</a:t>
            </a:r>
            <a:endParaRPr lang="ru-RU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14348" y="5072074"/>
            <a:ext cx="1928826" cy="152527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Пермский федеральный </a:t>
            </a:r>
            <a:r>
              <a:rPr lang="ru-RU" b="1" dirty="0"/>
              <a:t>исследовательский центр  </a:t>
            </a:r>
            <a:r>
              <a:rPr lang="ru-RU" b="1" dirty="0" err="1" smtClean="0"/>
              <a:t>УрО</a:t>
            </a:r>
            <a:r>
              <a:rPr lang="ru-RU" b="1" dirty="0" smtClean="0"/>
              <a:t> РАН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143240" y="4929198"/>
            <a:ext cx="71438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214678" y="857232"/>
            <a:ext cx="2357454" cy="1714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Министерство по туризму и молодежной политике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5883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4000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300" b="1" dirty="0">
                <a:solidFill>
                  <a:schemeClr val="tx2"/>
                </a:solidFill>
              </a:rPr>
              <a:t>Цель</a:t>
            </a:r>
            <a:r>
              <a:rPr lang="ru-RU" sz="2300" b="1" dirty="0" smtClean="0">
                <a:solidFill>
                  <a:schemeClr val="tx2"/>
                </a:solidFill>
              </a:rPr>
              <a:t>: </a:t>
            </a:r>
            <a:r>
              <a:rPr lang="ru-RU" sz="2300" b="1" dirty="0" smtClean="0"/>
              <a:t>повышение </a:t>
            </a:r>
            <a:r>
              <a:rPr lang="ru-RU" sz="2300" b="1" dirty="0"/>
              <a:t>профессиональной </a:t>
            </a:r>
            <a:r>
              <a:rPr lang="ru-RU" sz="2300" b="1" dirty="0" smtClean="0"/>
              <a:t>компетентности </a:t>
            </a:r>
            <a:r>
              <a:rPr lang="ru-RU" sz="2300" b="1" dirty="0"/>
              <a:t>педагогов в </a:t>
            </a:r>
            <a:r>
              <a:rPr lang="ru-RU" sz="2300" b="1" dirty="0" smtClean="0"/>
              <a:t>реализации образовательных </a:t>
            </a:r>
            <a:r>
              <a:rPr lang="ru-RU" sz="2300" b="1" dirty="0"/>
              <a:t>практик научно-популярного, промышленного, экологического туризма, исторического и литературного краеведения, музейной педагогики, </a:t>
            </a:r>
            <a:r>
              <a:rPr lang="ru-RU" sz="2300" b="1" dirty="0" err="1"/>
              <a:t>этнопедагогики</a:t>
            </a:r>
            <a:r>
              <a:rPr lang="ru-RU" sz="2300" b="1" dirty="0"/>
              <a:t> </a:t>
            </a:r>
            <a:r>
              <a:rPr lang="ru-RU" sz="2300" b="1" dirty="0" smtClean="0"/>
              <a:t>в условиях реализации патриотического воспитания обучающихся.</a:t>
            </a:r>
            <a:endParaRPr lang="ru-RU" sz="2300" b="1" dirty="0"/>
          </a:p>
          <a:p>
            <a:pPr marL="0" indent="0" algn="just">
              <a:buNone/>
            </a:pPr>
            <a:r>
              <a:rPr lang="ru-RU" sz="2300" b="1" dirty="0">
                <a:solidFill>
                  <a:schemeClr val="tx2"/>
                </a:solidFill>
              </a:rPr>
              <a:t>Задача: </a:t>
            </a:r>
            <a:r>
              <a:rPr lang="ru-RU" sz="2300" b="1" dirty="0" smtClean="0">
                <a:solidFill>
                  <a:schemeClr val="tx2"/>
                </a:solidFill>
              </a:rPr>
              <a:t> </a:t>
            </a:r>
            <a:r>
              <a:rPr lang="ru-RU" sz="2300" b="1" dirty="0" smtClean="0"/>
              <a:t>проектирование новых детских туристических маршрутов в контексте Всероссийской </a:t>
            </a:r>
            <a:r>
              <a:rPr lang="ru-RU" sz="2300" b="1" dirty="0"/>
              <a:t>методологии детского и семейного туризма в субъектах Российской Федерации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4680520" cy="351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https://downloader.disk.yandex.ru/preview/a3d24d150fc4d5601cda88e585bc100066e5ed39cfab559ae90e96e7bb316c7c/62cb5c2b/onDR_eN0huvhRXyx3TUXk_mx0f1tkriqI9Rk1J0r8gz4RR08zwJ_rcrsDP9MK6zm1ymJLa5IxB9SQGdSLBalKA%3D%3D?uid=0&amp;filename=photo_99%4001-07-2022_17-12-53.jpg&amp;disposition=inline&amp;hash=&amp;limit=0&amp;content_type=image%2Fjpeg&amp;owner_uid=0&amp;tknv=v2&amp;size=1318x6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996952"/>
            <a:ext cx="2952328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745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ОРГАНИЗАЦИОННАЯ МОДЕЛЬ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85008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468313" y="115888"/>
            <a:ext cx="8135937" cy="9366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9999"/>
                </a:solidFill>
                <a:latin typeface="Arial" charset="0"/>
              </a:rPr>
              <a:t>Открытые мероприятия школы </a:t>
            </a:r>
          </a:p>
        </p:txBody>
      </p:sp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0" y="1196975"/>
            <a:ext cx="9144000" cy="540067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1800" b="1" dirty="0">
                <a:latin typeface="Arial" charset="0"/>
              </a:rPr>
              <a:t>1 июля 2022 г. 14.30 – 17.00 </a:t>
            </a:r>
          </a:p>
          <a:p>
            <a:pPr>
              <a:lnSpc>
                <a:spcPct val="80000"/>
              </a:lnSpc>
              <a:buNone/>
            </a:pPr>
            <a:r>
              <a:rPr lang="ru-RU" sz="1800" dirty="0">
                <a:latin typeface="Arial" charset="0"/>
              </a:rPr>
              <a:t>Открытие  мобильной школы наставничества в </a:t>
            </a:r>
            <a:r>
              <a:rPr lang="ru-RU" sz="1800" dirty="0" err="1">
                <a:latin typeface="Arial" charset="0"/>
              </a:rPr>
              <a:t>Верхнекамье</a:t>
            </a:r>
            <a:r>
              <a:rPr lang="ru-RU" sz="1800" dirty="0">
                <a:latin typeface="Arial" charset="0"/>
              </a:rPr>
              <a:t> «Педагогический </a:t>
            </a:r>
            <a:r>
              <a:rPr lang="ru-RU" sz="1800" dirty="0" err="1">
                <a:latin typeface="Arial" charset="0"/>
              </a:rPr>
              <a:t>квест</a:t>
            </a:r>
            <a:r>
              <a:rPr lang="ru-RU" sz="1800" dirty="0">
                <a:latin typeface="Arial" charset="0"/>
              </a:rPr>
              <a:t>». Фестиваль открытых мастер-классов от </a:t>
            </a:r>
            <a:r>
              <a:rPr lang="ru-RU" sz="1800" dirty="0" smtClean="0">
                <a:latin typeface="Arial" charset="0"/>
              </a:rPr>
              <a:t>педагогов </a:t>
            </a:r>
            <a:r>
              <a:rPr lang="ru-RU" sz="1800" dirty="0">
                <a:latin typeface="Arial" charset="0"/>
              </a:rPr>
              <a:t>регионального общественно-профессионального объединения «</a:t>
            </a:r>
            <a:r>
              <a:rPr lang="ru-RU" sz="1800" dirty="0" smtClean="0">
                <a:latin typeface="Arial" charset="0"/>
              </a:rPr>
              <a:t>Наставники» и г. Березники</a:t>
            </a:r>
            <a:r>
              <a:rPr lang="ru-RU" sz="1800" b="1" dirty="0" smtClean="0">
                <a:latin typeface="Arial" charset="0"/>
              </a:rPr>
              <a:t>,  </a:t>
            </a:r>
            <a:r>
              <a:rPr lang="ru-RU" sz="1800" b="1" dirty="0">
                <a:latin typeface="Arial" charset="0"/>
              </a:rPr>
              <a:t>МАОУ «Школа № 22», </a:t>
            </a:r>
            <a:r>
              <a:rPr lang="ru-RU" sz="1800" dirty="0">
                <a:latin typeface="Arial" charset="0"/>
              </a:rPr>
              <a:t>ул. </a:t>
            </a:r>
            <a:r>
              <a:rPr lang="ru-RU" sz="1800" dirty="0" err="1">
                <a:latin typeface="Arial" charset="0"/>
              </a:rPr>
              <a:t>Прикамская</a:t>
            </a:r>
            <a:r>
              <a:rPr lang="ru-RU" sz="1800" dirty="0">
                <a:latin typeface="Arial" charset="0"/>
              </a:rPr>
              <a:t>, 12</a:t>
            </a:r>
            <a:r>
              <a:rPr lang="ru-RU" sz="1800" dirty="0" smtClean="0">
                <a:latin typeface="Arial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ru-RU" sz="1800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1800" b="1" dirty="0">
                <a:latin typeface="Arial" charset="0"/>
              </a:rPr>
              <a:t>4 июля 2022 г. 10.00 – 17.00</a:t>
            </a:r>
          </a:p>
          <a:p>
            <a:pPr>
              <a:lnSpc>
                <a:spcPct val="80000"/>
              </a:lnSpc>
              <a:buNone/>
            </a:pPr>
            <a:r>
              <a:rPr lang="ru-RU" sz="1800" dirty="0">
                <a:latin typeface="Arial" charset="0"/>
              </a:rPr>
              <a:t> Региональный педагогический форум «Пермский край – детям. Дети едут к детям», встреча с представителями Агентства стратегических инициатив и детским советом по туризму Пермского края, </a:t>
            </a:r>
            <a:r>
              <a:rPr lang="ru-RU" sz="1800" b="1" dirty="0">
                <a:latin typeface="Arial" charset="0"/>
              </a:rPr>
              <a:t>МАУ ДО «Дворец детского (юношеского) </a:t>
            </a:r>
            <a:r>
              <a:rPr lang="ru-RU" sz="1800" b="1" dirty="0" smtClean="0">
                <a:latin typeface="Arial" charset="0"/>
              </a:rPr>
              <a:t>творчества</a:t>
            </a:r>
            <a:r>
              <a:rPr lang="ru-RU" sz="1800" b="1" dirty="0">
                <a:latin typeface="Arial" charset="0"/>
              </a:rPr>
              <a:t>», ул. Ломоносова, 89а</a:t>
            </a:r>
            <a:r>
              <a:rPr lang="ru-RU" sz="1800" b="1" dirty="0" smtClean="0">
                <a:latin typeface="Arial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ru-RU" sz="1800" b="1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1800" b="1" dirty="0">
                <a:latin typeface="Arial" charset="0"/>
              </a:rPr>
              <a:t>5 июля 2022 г. 14.30 – 17.00</a:t>
            </a:r>
          </a:p>
          <a:p>
            <a:pPr>
              <a:lnSpc>
                <a:spcPct val="80000"/>
              </a:lnSpc>
              <a:buNone/>
            </a:pPr>
            <a:r>
              <a:rPr lang="ru-RU" sz="1800" b="1" dirty="0">
                <a:latin typeface="Arial" charset="0"/>
              </a:rPr>
              <a:t> </a:t>
            </a:r>
            <a:r>
              <a:rPr lang="ru-RU" sz="1800" dirty="0">
                <a:latin typeface="Arial" charset="0"/>
              </a:rPr>
              <a:t>Открытый педагогический практикум «Технологии социализации личности средствами курса «Промышленный туризм». Проектные студии</a:t>
            </a:r>
            <a:r>
              <a:rPr lang="ru-RU" sz="1800" b="1" dirty="0">
                <a:latin typeface="Arial" charset="0"/>
              </a:rPr>
              <a:t>. </a:t>
            </a:r>
            <a:r>
              <a:rPr lang="ru-RU" sz="1800" b="1" dirty="0" smtClean="0">
                <a:latin typeface="Arial" charset="0"/>
              </a:rPr>
              <a:t>МАОУ «Средняя </a:t>
            </a:r>
            <a:r>
              <a:rPr lang="ru-RU" sz="1800" b="1" dirty="0">
                <a:latin typeface="Arial" charset="0"/>
              </a:rPr>
              <a:t>общеобразовательная школа с углубленным изучением отдельных предметов № 3», ул. Мира, </a:t>
            </a:r>
            <a:r>
              <a:rPr lang="ru-RU" sz="1800" b="1" dirty="0" smtClean="0">
                <a:latin typeface="Arial" charset="0"/>
              </a:rPr>
              <a:t>48</a:t>
            </a:r>
          </a:p>
          <a:p>
            <a:pPr>
              <a:lnSpc>
                <a:spcPct val="80000"/>
              </a:lnSpc>
              <a:buNone/>
            </a:pPr>
            <a:endParaRPr lang="ru-RU" sz="1800" b="1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1800" b="1" dirty="0">
                <a:latin typeface="Arial" charset="0"/>
              </a:rPr>
              <a:t>6 июля 2022 г. 10.00 – 13.00 </a:t>
            </a:r>
          </a:p>
          <a:p>
            <a:pPr>
              <a:lnSpc>
                <a:spcPct val="80000"/>
              </a:lnSpc>
              <a:buNone/>
            </a:pPr>
            <a:r>
              <a:rPr lang="ru-RU" sz="1800" dirty="0">
                <a:latin typeface="Arial" charset="0"/>
              </a:rPr>
              <a:t>Межмуниципальная образовательная стажировка #</a:t>
            </a:r>
            <a:r>
              <a:rPr lang="ru-RU" sz="1800" dirty="0" err="1">
                <a:latin typeface="Arial" charset="0"/>
              </a:rPr>
              <a:t>Летнийотдых</a:t>
            </a:r>
            <a:r>
              <a:rPr lang="ru-RU" sz="1800" dirty="0">
                <a:latin typeface="Arial" charset="0"/>
              </a:rPr>
              <a:t>  и реализация программ воспитания образовательных организаций г. Березники. Панорамная педагогическая мастерская экспедиционных, проектно-исследовательских, музейных и волонтерских </a:t>
            </a:r>
            <a:r>
              <a:rPr lang="ru-RU" sz="1800" dirty="0" smtClean="0">
                <a:latin typeface="Arial" charset="0"/>
              </a:rPr>
              <a:t>практик. </a:t>
            </a:r>
            <a:r>
              <a:rPr lang="ru-RU" sz="1800" b="1" dirty="0" smtClean="0">
                <a:latin typeface="Arial" charset="0"/>
              </a:rPr>
              <a:t>Локации ОО г. Березники</a:t>
            </a:r>
            <a:endParaRPr lang="ru-RU" sz="1800" b="1" dirty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endParaRPr lang="ru-RU" sz="180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08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809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Закрытый контур – программа КПК «Инновационные летние практики в реализации программ воспитания образовательной организации»    АНО ДПО   Каменный город</a:t>
            </a:r>
            <a:br>
              <a:rPr lang="ru-RU" sz="2400" b="1" dirty="0" smtClean="0">
                <a:solidFill>
                  <a:schemeClr val="tx2"/>
                </a:solidFill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60040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b="1" dirty="0" smtClean="0"/>
              <a:t>1 июля - </a:t>
            </a:r>
            <a:r>
              <a:rPr lang="ru-RU" sz="2000" dirty="0" smtClean="0"/>
              <a:t>От </a:t>
            </a:r>
            <a:r>
              <a:rPr lang="ru-RU" sz="2000" dirty="0"/>
              <a:t>Усолья Строгановых до промышленного города </a:t>
            </a:r>
            <a:r>
              <a:rPr lang="ru-RU" sz="2000" dirty="0" smtClean="0"/>
              <a:t>Березники</a:t>
            </a:r>
          </a:p>
          <a:p>
            <a:pPr marL="0" indent="0">
              <a:buNone/>
            </a:pPr>
            <a:r>
              <a:rPr lang="ru-RU" sz="2000" b="1" dirty="0"/>
              <a:t>2 июля </a:t>
            </a:r>
            <a:r>
              <a:rPr lang="ru-RU" sz="2000" b="1" dirty="0" smtClean="0"/>
              <a:t>- </a:t>
            </a:r>
            <a:r>
              <a:rPr lang="ru-RU" sz="2000" dirty="0"/>
              <a:t>Великая Чердынь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/>
              <a:t>3 июля </a:t>
            </a:r>
            <a:r>
              <a:rPr lang="ru-RU" sz="2000" b="1" dirty="0" smtClean="0"/>
              <a:t>- </a:t>
            </a:r>
            <a:r>
              <a:rPr lang="ru-RU" sz="2000" dirty="0"/>
              <a:t>История земли Соликамской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 smtClean="0"/>
              <a:t>4 </a:t>
            </a:r>
            <a:r>
              <a:rPr lang="ru-RU" sz="2000" b="1" dirty="0"/>
              <a:t>июля </a:t>
            </a:r>
            <a:r>
              <a:rPr lang="ru-RU" sz="2000" b="1" dirty="0" smtClean="0"/>
              <a:t>- </a:t>
            </a:r>
            <a:r>
              <a:rPr lang="ru-RU" sz="2000" dirty="0" smtClean="0"/>
              <a:t>Региональные </a:t>
            </a:r>
            <a:r>
              <a:rPr lang="ru-RU" sz="2000" dirty="0"/>
              <a:t>горизонты детского отдыха и туризма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 smtClean="0"/>
              <a:t>5 </a:t>
            </a:r>
            <a:r>
              <a:rPr lang="ru-RU" sz="2000" b="1" dirty="0"/>
              <a:t>июля </a:t>
            </a:r>
            <a:r>
              <a:rPr lang="ru-RU" sz="2000" b="1" dirty="0" smtClean="0"/>
              <a:t>- </a:t>
            </a:r>
            <a:r>
              <a:rPr lang="ru-RU" sz="2000" dirty="0" smtClean="0"/>
              <a:t>Промышленный </a:t>
            </a:r>
            <a:r>
              <a:rPr lang="ru-RU" sz="2000" dirty="0"/>
              <a:t>туризм – эффективный инструмент профориентации и социализации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/>
              <a:t>6 июля </a:t>
            </a:r>
            <a:r>
              <a:rPr lang="ru-RU" sz="2000" b="1" dirty="0" smtClean="0"/>
              <a:t>- </a:t>
            </a:r>
            <a:r>
              <a:rPr lang="ru-RU" sz="2000" dirty="0"/>
              <a:t>Лучшие образовательные практики летнего отдыха Березников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 smtClean="0"/>
              <a:t>7 </a:t>
            </a:r>
            <a:r>
              <a:rPr lang="ru-RU" sz="2000" b="1" dirty="0"/>
              <a:t>июля </a:t>
            </a:r>
            <a:r>
              <a:rPr lang="ru-RU" sz="2000" b="1" dirty="0" smtClean="0"/>
              <a:t>- </a:t>
            </a:r>
            <a:r>
              <a:rPr lang="ru-RU" sz="2000" dirty="0"/>
              <a:t>От сотрудничества к совместным </a:t>
            </a:r>
            <a:r>
              <a:rPr lang="ru-RU" sz="2000" dirty="0" smtClean="0"/>
              <a:t>проектам</a:t>
            </a:r>
          </a:p>
          <a:p>
            <a:pPr marL="0" indent="0">
              <a:buNone/>
            </a:pPr>
            <a:r>
              <a:rPr lang="ru-RU" sz="2000" b="1" dirty="0" smtClean="0"/>
              <a:t>До 17 августа – </a:t>
            </a:r>
            <a:r>
              <a:rPr lang="ru-RU" sz="2000" dirty="0" smtClean="0"/>
              <a:t>заочный этап </a:t>
            </a:r>
          </a:p>
          <a:p>
            <a:pPr marL="0" indent="0">
              <a:buNone/>
            </a:pPr>
            <a:r>
              <a:rPr lang="ru-RU" sz="2000" b="1" dirty="0"/>
              <a:t>18 августа - </a:t>
            </a:r>
            <a:r>
              <a:rPr lang="ru-RU" sz="2000" dirty="0"/>
              <a:t>Итоговая </a:t>
            </a:r>
            <a:r>
              <a:rPr lang="ru-RU" sz="2000" dirty="0" smtClean="0"/>
              <a:t>аттестация. </a:t>
            </a:r>
            <a:r>
              <a:rPr lang="ru-RU" sz="2000" dirty="0"/>
              <a:t>Представление  замыслов  проектов комплексного развития и системной межведомственной реализации детского и семейного туризма в Пермском крае</a:t>
            </a:r>
          </a:p>
        </p:txBody>
      </p:sp>
      <p:pic>
        <p:nvPicPr>
          <p:cNvPr id="4" name="Picture 2" descr="https://sun9-20.userapi.com/impf/RrNuZkGsf79b0hUrXvb0TVIPby2S20dy_yw9zA/bIdyqVdX0QE.jpg?size=1590x400&amp;quality=95&amp;crop=0,0,1590,400&amp;sign=f6e9cb4bdf352d3a7cee78683a76b488&amp;type=cover_grou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058" y="4679066"/>
            <a:ext cx="9144000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475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892480" cy="24342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Мероприятия 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Летней педагогической школы </a:t>
            </a:r>
            <a:r>
              <a:rPr lang="ru-RU" b="1" dirty="0">
                <a:solidFill>
                  <a:schemeClr val="tx2"/>
                </a:solidFill>
              </a:rPr>
              <a:t>#НовоеПермское-2022 </a:t>
            </a:r>
            <a:br>
              <a:rPr lang="ru-RU" b="1" dirty="0">
                <a:solidFill>
                  <a:schemeClr val="tx2"/>
                </a:solidFill>
              </a:rPr>
            </a:b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3" name="object 2"/>
          <p:cNvGrpSpPr/>
          <p:nvPr/>
        </p:nvGrpSpPr>
        <p:grpSpPr>
          <a:xfrm>
            <a:off x="323528" y="2086114"/>
            <a:ext cx="8118253" cy="4079189"/>
            <a:chOff x="0" y="1504403"/>
            <a:chExt cx="10286365" cy="4678680"/>
          </a:xfrm>
        </p:grpSpPr>
        <p:sp>
          <p:nvSpPr>
            <p:cNvPr id="10" name="object 3"/>
            <p:cNvSpPr/>
            <p:nvPr/>
          </p:nvSpPr>
          <p:spPr>
            <a:xfrm>
              <a:off x="5330787" y="2260726"/>
              <a:ext cx="4956175" cy="2435225"/>
            </a:xfrm>
            <a:custGeom>
              <a:avLst/>
              <a:gdLst/>
              <a:ahLst/>
              <a:cxnLst/>
              <a:rect l="l" t="t" r="r" b="b"/>
              <a:pathLst>
                <a:path w="4956175" h="2435225">
                  <a:moveTo>
                    <a:pt x="4955565" y="1084973"/>
                  </a:moveTo>
                  <a:lnTo>
                    <a:pt x="4951158" y="1045819"/>
                  </a:lnTo>
                  <a:lnTo>
                    <a:pt x="4932731" y="1018895"/>
                  </a:lnTo>
                  <a:lnTo>
                    <a:pt x="4896142" y="1010119"/>
                  </a:lnTo>
                  <a:lnTo>
                    <a:pt x="4539920" y="1026591"/>
                  </a:lnTo>
                  <a:lnTo>
                    <a:pt x="4183596" y="1041044"/>
                  </a:lnTo>
                  <a:lnTo>
                    <a:pt x="3827195" y="1053490"/>
                  </a:lnTo>
                  <a:lnTo>
                    <a:pt x="3470706" y="1063904"/>
                  </a:lnTo>
                  <a:lnTo>
                    <a:pt x="3114167" y="1072311"/>
                  </a:lnTo>
                  <a:lnTo>
                    <a:pt x="2757576" y="1078699"/>
                  </a:lnTo>
                  <a:lnTo>
                    <a:pt x="2400947" y="1083043"/>
                  </a:lnTo>
                  <a:lnTo>
                    <a:pt x="2283104" y="1083818"/>
                  </a:lnTo>
                  <a:lnTo>
                    <a:pt x="2598724" y="1050175"/>
                  </a:lnTo>
                  <a:lnTo>
                    <a:pt x="2953080" y="1014260"/>
                  </a:lnTo>
                  <a:lnTo>
                    <a:pt x="3307651" y="980198"/>
                  </a:lnTo>
                  <a:lnTo>
                    <a:pt x="3663759" y="947851"/>
                  </a:lnTo>
                  <a:lnTo>
                    <a:pt x="4023410" y="917130"/>
                  </a:lnTo>
                  <a:lnTo>
                    <a:pt x="4383240" y="888276"/>
                  </a:lnTo>
                  <a:lnTo>
                    <a:pt x="4537507" y="876465"/>
                  </a:lnTo>
                  <a:lnTo>
                    <a:pt x="4570527" y="863117"/>
                  </a:lnTo>
                  <a:lnTo>
                    <a:pt x="4604055" y="835012"/>
                  </a:lnTo>
                  <a:lnTo>
                    <a:pt x="4633328" y="802970"/>
                  </a:lnTo>
                  <a:lnTo>
                    <a:pt x="4680534" y="740727"/>
                  </a:lnTo>
                  <a:lnTo>
                    <a:pt x="4705642" y="701230"/>
                  </a:lnTo>
                  <a:lnTo>
                    <a:pt x="4728489" y="660107"/>
                  </a:lnTo>
                  <a:lnTo>
                    <a:pt x="4748619" y="618223"/>
                  </a:lnTo>
                  <a:lnTo>
                    <a:pt x="4765611" y="576427"/>
                  </a:lnTo>
                  <a:lnTo>
                    <a:pt x="4788497" y="507911"/>
                  </a:lnTo>
                  <a:lnTo>
                    <a:pt x="4799762" y="461657"/>
                  </a:lnTo>
                  <a:lnTo>
                    <a:pt x="4805337" y="415671"/>
                  </a:lnTo>
                  <a:lnTo>
                    <a:pt x="4801044" y="376161"/>
                  </a:lnTo>
                  <a:lnTo>
                    <a:pt x="4782731" y="349313"/>
                  </a:lnTo>
                  <a:lnTo>
                    <a:pt x="4749495" y="342061"/>
                  </a:lnTo>
                  <a:lnTo>
                    <a:pt x="4762462" y="318744"/>
                  </a:lnTo>
                  <a:lnTo>
                    <a:pt x="4782604" y="276872"/>
                  </a:lnTo>
                  <a:lnTo>
                    <a:pt x="4799596" y="235077"/>
                  </a:lnTo>
                  <a:lnTo>
                    <a:pt x="4823511" y="165163"/>
                  </a:lnTo>
                  <a:lnTo>
                    <a:pt x="4834699" y="120230"/>
                  </a:lnTo>
                  <a:lnTo>
                    <a:pt x="4839982" y="75844"/>
                  </a:lnTo>
                  <a:lnTo>
                    <a:pt x="4835347" y="37414"/>
                  </a:lnTo>
                  <a:lnTo>
                    <a:pt x="4816741" y="10337"/>
                  </a:lnTo>
                  <a:lnTo>
                    <a:pt x="4780153" y="25"/>
                  </a:lnTo>
                  <a:lnTo>
                    <a:pt x="4524997" y="0"/>
                  </a:lnTo>
                  <a:lnTo>
                    <a:pt x="4269841" y="1447"/>
                  </a:lnTo>
                  <a:lnTo>
                    <a:pt x="4014711" y="4356"/>
                  </a:lnTo>
                  <a:lnTo>
                    <a:pt x="3759606" y="8763"/>
                  </a:lnTo>
                  <a:lnTo>
                    <a:pt x="3504539" y="14630"/>
                  </a:lnTo>
                  <a:lnTo>
                    <a:pt x="3249511" y="21983"/>
                  </a:lnTo>
                  <a:lnTo>
                    <a:pt x="2994545" y="30810"/>
                  </a:lnTo>
                  <a:lnTo>
                    <a:pt x="2739631" y="41122"/>
                  </a:lnTo>
                  <a:lnTo>
                    <a:pt x="2484805" y="52920"/>
                  </a:lnTo>
                  <a:lnTo>
                    <a:pt x="2230056" y="66192"/>
                  </a:lnTo>
                  <a:lnTo>
                    <a:pt x="1975396" y="80962"/>
                  </a:lnTo>
                  <a:lnTo>
                    <a:pt x="1720837" y="97205"/>
                  </a:lnTo>
                  <a:lnTo>
                    <a:pt x="1466392" y="114947"/>
                  </a:lnTo>
                  <a:lnTo>
                    <a:pt x="1213116" y="134086"/>
                  </a:lnTo>
                  <a:lnTo>
                    <a:pt x="964082" y="154381"/>
                  </a:lnTo>
                  <a:lnTo>
                    <a:pt x="715175" y="176110"/>
                  </a:lnTo>
                  <a:lnTo>
                    <a:pt x="466394" y="199250"/>
                  </a:lnTo>
                  <a:lnTo>
                    <a:pt x="267487" y="218744"/>
                  </a:lnTo>
                  <a:lnTo>
                    <a:pt x="201041" y="260159"/>
                  </a:lnTo>
                  <a:lnTo>
                    <a:pt x="171996" y="291909"/>
                  </a:lnTo>
                  <a:lnTo>
                    <a:pt x="124472" y="354482"/>
                  </a:lnTo>
                  <a:lnTo>
                    <a:pt x="99364" y="393992"/>
                  </a:lnTo>
                  <a:lnTo>
                    <a:pt x="76530" y="435114"/>
                  </a:lnTo>
                  <a:lnTo>
                    <a:pt x="56400" y="476999"/>
                  </a:lnTo>
                  <a:lnTo>
                    <a:pt x="39433" y="518782"/>
                  </a:lnTo>
                  <a:lnTo>
                    <a:pt x="16891" y="586905"/>
                  </a:lnTo>
                  <a:lnTo>
                    <a:pt x="5638" y="633564"/>
                  </a:lnTo>
                  <a:lnTo>
                    <a:pt x="0" y="680034"/>
                  </a:lnTo>
                  <a:lnTo>
                    <a:pt x="4178" y="719874"/>
                  </a:lnTo>
                  <a:lnTo>
                    <a:pt x="22390" y="746620"/>
                  </a:lnTo>
                  <a:lnTo>
                    <a:pt x="58826" y="753833"/>
                  </a:lnTo>
                  <a:lnTo>
                    <a:pt x="312597" y="729157"/>
                  </a:lnTo>
                  <a:lnTo>
                    <a:pt x="566534" y="705929"/>
                  </a:lnTo>
                  <a:lnTo>
                    <a:pt x="820610" y="684174"/>
                  </a:lnTo>
                  <a:lnTo>
                    <a:pt x="1074826" y="663879"/>
                  </a:lnTo>
                  <a:lnTo>
                    <a:pt x="1329169" y="645058"/>
                  </a:lnTo>
                  <a:lnTo>
                    <a:pt x="1583639" y="627722"/>
                  </a:lnTo>
                  <a:lnTo>
                    <a:pt x="1838210" y="611847"/>
                  </a:lnTo>
                  <a:lnTo>
                    <a:pt x="2022144" y="601459"/>
                  </a:lnTo>
                  <a:lnTo>
                    <a:pt x="1909953" y="614311"/>
                  </a:lnTo>
                  <a:lnTo>
                    <a:pt x="1556435" y="656678"/>
                  </a:lnTo>
                  <a:lnTo>
                    <a:pt x="1201813" y="701065"/>
                  </a:lnTo>
                  <a:lnTo>
                    <a:pt x="844118" y="747776"/>
                  </a:lnTo>
                  <a:lnTo>
                    <a:pt x="486702" y="796353"/>
                  </a:lnTo>
                  <a:lnTo>
                    <a:pt x="333616" y="817727"/>
                  </a:lnTo>
                  <a:lnTo>
                    <a:pt x="267296" y="859142"/>
                  </a:lnTo>
                  <a:lnTo>
                    <a:pt x="238607" y="890358"/>
                  </a:lnTo>
                  <a:lnTo>
                    <a:pt x="190677" y="953465"/>
                  </a:lnTo>
                  <a:lnTo>
                    <a:pt x="165557" y="992962"/>
                  </a:lnTo>
                  <a:lnTo>
                    <a:pt x="142709" y="1034084"/>
                  </a:lnTo>
                  <a:lnTo>
                    <a:pt x="122567" y="1075956"/>
                  </a:lnTo>
                  <a:lnTo>
                    <a:pt x="105562" y="1117765"/>
                  </a:lnTo>
                  <a:lnTo>
                    <a:pt x="83629" y="1185252"/>
                  </a:lnTo>
                  <a:lnTo>
                    <a:pt x="72428" y="1232585"/>
                  </a:lnTo>
                  <a:lnTo>
                    <a:pt x="66713" y="1279842"/>
                  </a:lnTo>
                  <a:lnTo>
                    <a:pt x="70739" y="1320190"/>
                  </a:lnTo>
                  <a:lnTo>
                    <a:pt x="88760" y="1346784"/>
                  </a:lnTo>
                  <a:lnTo>
                    <a:pt x="125006" y="1352765"/>
                  </a:lnTo>
                  <a:lnTo>
                    <a:pt x="180517" y="1345107"/>
                  </a:lnTo>
                  <a:lnTo>
                    <a:pt x="170497" y="1369783"/>
                  </a:lnTo>
                  <a:lnTo>
                    <a:pt x="155079" y="1412582"/>
                  </a:lnTo>
                  <a:lnTo>
                    <a:pt x="141592" y="1457096"/>
                  </a:lnTo>
                  <a:lnTo>
                    <a:pt x="133146" y="1502333"/>
                  </a:lnTo>
                  <a:lnTo>
                    <a:pt x="132842" y="1547291"/>
                  </a:lnTo>
                  <a:lnTo>
                    <a:pt x="137502" y="1571752"/>
                  </a:lnTo>
                  <a:lnTo>
                    <a:pt x="163804" y="1600657"/>
                  </a:lnTo>
                  <a:lnTo>
                    <a:pt x="546468" y="1611858"/>
                  </a:lnTo>
                  <a:lnTo>
                    <a:pt x="903097" y="1616849"/>
                  </a:lnTo>
                  <a:lnTo>
                    <a:pt x="1259751" y="1619834"/>
                  </a:lnTo>
                  <a:lnTo>
                    <a:pt x="1264704" y="1619859"/>
                  </a:lnTo>
                  <a:lnTo>
                    <a:pt x="1065237" y="1646872"/>
                  </a:lnTo>
                  <a:lnTo>
                    <a:pt x="757237" y="1690166"/>
                  </a:lnTo>
                  <a:lnTo>
                    <a:pt x="398170" y="1742554"/>
                  </a:lnTo>
                  <a:lnTo>
                    <a:pt x="346900" y="1750187"/>
                  </a:lnTo>
                  <a:lnTo>
                    <a:pt x="280631" y="1791652"/>
                  </a:lnTo>
                  <a:lnTo>
                    <a:pt x="252006" y="1822754"/>
                  </a:lnTo>
                  <a:lnTo>
                    <a:pt x="203962" y="1885975"/>
                  </a:lnTo>
                  <a:lnTo>
                    <a:pt x="178841" y="1925472"/>
                  </a:lnTo>
                  <a:lnTo>
                    <a:pt x="155981" y="1966595"/>
                  </a:lnTo>
                  <a:lnTo>
                    <a:pt x="135839" y="2008466"/>
                  </a:lnTo>
                  <a:lnTo>
                    <a:pt x="118846" y="2050275"/>
                  </a:lnTo>
                  <a:lnTo>
                    <a:pt x="97053" y="2117610"/>
                  </a:lnTo>
                  <a:lnTo>
                    <a:pt x="85852" y="2165083"/>
                  </a:lnTo>
                  <a:lnTo>
                    <a:pt x="80124" y="2212517"/>
                  </a:lnTo>
                  <a:lnTo>
                    <a:pt x="84124" y="2253005"/>
                  </a:lnTo>
                  <a:lnTo>
                    <a:pt x="102095" y="2279586"/>
                  </a:lnTo>
                  <a:lnTo>
                    <a:pt x="138303" y="2285327"/>
                  </a:lnTo>
                  <a:lnTo>
                    <a:pt x="143319" y="2284603"/>
                  </a:lnTo>
                  <a:lnTo>
                    <a:pt x="135839" y="2314689"/>
                  </a:lnTo>
                  <a:lnTo>
                    <a:pt x="130505" y="2359215"/>
                  </a:lnTo>
                  <a:lnTo>
                    <a:pt x="135102" y="2397760"/>
                  </a:lnTo>
                  <a:lnTo>
                    <a:pt x="153657" y="2424811"/>
                  </a:lnTo>
                  <a:lnTo>
                    <a:pt x="190246" y="2434894"/>
                  </a:lnTo>
                  <a:lnTo>
                    <a:pt x="4225620" y="2417038"/>
                  </a:lnTo>
                  <a:lnTo>
                    <a:pt x="4292193" y="2375573"/>
                  </a:lnTo>
                  <a:lnTo>
                    <a:pt x="4322064" y="2342667"/>
                  </a:lnTo>
                  <a:lnTo>
                    <a:pt x="4368558" y="2281313"/>
                  </a:lnTo>
                  <a:lnTo>
                    <a:pt x="4393692" y="2241816"/>
                  </a:lnTo>
                  <a:lnTo>
                    <a:pt x="4416539" y="2200706"/>
                  </a:lnTo>
                  <a:lnTo>
                    <a:pt x="4436681" y="2158835"/>
                  </a:lnTo>
                  <a:lnTo>
                    <a:pt x="4453674" y="2117052"/>
                  </a:lnTo>
                  <a:lnTo>
                    <a:pt x="4477499" y="2047290"/>
                  </a:lnTo>
                  <a:lnTo>
                    <a:pt x="4488700" y="2002231"/>
                  </a:lnTo>
                  <a:lnTo>
                    <a:pt x="4494034" y="1957679"/>
                  </a:lnTo>
                  <a:lnTo>
                    <a:pt x="4489437" y="1919135"/>
                  </a:lnTo>
                  <a:lnTo>
                    <a:pt x="4470857" y="1892071"/>
                  </a:lnTo>
                  <a:lnTo>
                    <a:pt x="4434268" y="1881949"/>
                  </a:lnTo>
                  <a:lnTo>
                    <a:pt x="3362642" y="1886699"/>
                  </a:lnTo>
                  <a:lnTo>
                    <a:pt x="3617772" y="1862112"/>
                  </a:lnTo>
                  <a:lnTo>
                    <a:pt x="3927792" y="1833816"/>
                  </a:lnTo>
                  <a:lnTo>
                    <a:pt x="4289679" y="1802701"/>
                  </a:lnTo>
                  <a:lnTo>
                    <a:pt x="4341406" y="1798408"/>
                  </a:lnTo>
                  <a:lnTo>
                    <a:pt x="4374464" y="1784997"/>
                  </a:lnTo>
                  <a:lnTo>
                    <a:pt x="4407903" y="1756981"/>
                  </a:lnTo>
                  <a:lnTo>
                    <a:pt x="4437100" y="1725002"/>
                  </a:lnTo>
                  <a:lnTo>
                    <a:pt x="4484382" y="1662671"/>
                  </a:lnTo>
                  <a:lnTo>
                    <a:pt x="4509490" y="1623174"/>
                  </a:lnTo>
                  <a:lnTo>
                    <a:pt x="4532325" y="1582039"/>
                  </a:lnTo>
                  <a:lnTo>
                    <a:pt x="4546866" y="1551774"/>
                  </a:lnTo>
                  <a:lnTo>
                    <a:pt x="4687532" y="1545259"/>
                  </a:lnTo>
                  <a:lnTo>
                    <a:pt x="4754067" y="1503781"/>
                  </a:lnTo>
                  <a:lnTo>
                    <a:pt x="4783569" y="1471396"/>
                  </a:lnTo>
                  <a:lnTo>
                    <a:pt x="4830546" y="1409509"/>
                  </a:lnTo>
                  <a:lnTo>
                    <a:pt x="4855642" y="1370012"/>
                  </a:lnTo>
                  <a:lnTo>
                    <a:pt x="4878476" y="1328889"/>
                  </a:lnTo>
                  <a:lnTo>
                    <a:pt x="4898593" y="1287018"/>
                  </a:lnTo>
                  <a:lnTo>
                    <a:pt x="4915586" y="1245222"/>
                  </a:lnTo>
                  <a:lnTo>
                    <a:pt x="4938827" y="1176248"/>
                  </a:lnTo>
                  <a:lnTo>
                    <a:pt x="4950079" y="1130427"/>
                  </a:lnTo>
                  <a:lnTo>
                    <a:pt x="4955565" y="1084973"/>
                  </a:lnTo>
                  <a:close/>
                </a:path>
              </a:pathLst>
            </a:custGeom>
            <a:solidFill>
              <a:srgbClr val="FFD3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2900" y="1504403"/>
              <a:ext cx="5003800" cy="4678352"/>
            </a:xfrm>
            <a:prstGeom prst="rect">
              <a:avLst/>
            </a:prstGeom>
          </p:spPr>
        </p:pic>
        <p:sp>
          <p:nvSpPr>
            <p:cNvPr id="12" name="object 5"/>
            <p:cNvSpPr/>
            <p:nvPr/>
          </p:nvSpPr>
          <p:spPr>
            <a:xfrm>
              <a:off x="0" y="1875434"/>
              <a:ext cx="4725035" cy="1681480"/>
            </a:xfrm>
            <a:custGeom>
              <a:avLst/>
              <a:gdLst/>
              <a:ahLst/>
              <a:cxnLst/>
              <a:rect l="l" t="t" r="r" b="b"/>
              <a:pathLst>
                <a:path w="4725035" h="1681479">
                  <a:moveTo>
                    <a:pt x="652119" y="1480146"/>
                  </a:moveTo>
                  <a:lnTo>
                    <a:pt x="616978" y="1450632"/>
                  </a:lnTo>
                  <a:lnTo>
                    <a:pt x="558152" y="1423136"/>
                  </a:lnTo>
                  <a:lnTo>
                    <a:pt x="527989" y="1412227"/>
                  </a:lnTo>
                  <a:lnTo>
                    <a:pt x="515645" y="1414691"/>
                  </a:lnTo>
                  <a:lnTo>
                    <a:pt x="507580" y="1426400"/>
                  </a:lnTo>
                  <a:lnTo>
                    <a:pt x="506768" y="1440510"/>
                  </a:lnTo>
                  <a:lnTo>
                    <a:pt x="516140" y="1450124"/>
                  </a:lnTo>
                  <a:lnTo>
                    <a:pt x="534733" y="1456728"/>
                  </a:lnTo>
                  <a:lnTo>
                    <a:pt x="553275" y="1464208"/>
                  </a:lnTo>
                  <a:lnTo>
                    <a:pt x="571639" y="1472514"/>
                  </a:lnTo>
                  <a:lnTo>
                    <a:pt x="589661" y="1481582"/>
                  </a:lnTo>
                  <a:lnTo>
                    <a:pt x="254076" y="1574266"/>
                  </a:lnTo>
                  <a:lnTo>
                    <a:pt x="240296" y="1578216"/>
                  </a:lnTo>
                  <a:lnTo>
                    <a:pt x="53898" y="1632394"/>
                  </a:lnTo>
                  <a:lnTo>
                    <a:pt x="3721" y="1647596"/>
                  </a:lnTo>
                  <a:lnTo>
                    <a:pt x="0" y="1648764"/>
                  </a:lnTo>
                  <a:lnTo>
                    <a:pt x="0" y="1680946"/>
                  </a:lnTo>
                  <a:lnTo>
                    <a:pt x="17805" y="1675358"/>
                  </a:lnTo>
                  <a:lnTo>
                    <a:pt x="67995" y="1660144"/>
                  </a:lnTo>
                  <a:lnTo>
                    <a:pt x="352285" y="1578229"/>
                  </a:lnTo>
                  <a:lnTo>
                    <a:pt x="594372" y="1511896"/>
                  </a:lnTo>
                  <a:lnTo>
                    <a:pt x="587121" y="1521498"/>
                  </a:lnTo>
                  <a:lnTo>
                    <a:pt x="579983" y="1531150"/>
                  </a:lnTo>
                  <a:lnTo>
                    <a:pt x="573151" y="1540954"/>
                  </a:lnTo>
                  <a:lnTo>
                    <a:pt x="566839" y="1550987"/>
                  </a:lnTo>
                  <a:lnTo>
                    <a:pt x="565327" y="1564944"/>
                  </a:lnTo>
                  <a:lnTo>
                    <a:pt x="572185" y="1578216"/>
                  </a:lnTo>
                  <a:lnTo>
                    <a:pt x="583031" y="1584706"/>
                  </a:lnTo>
                  <a:lnTo>
                    <a:pt x="593458" y="1578229"/>
                  </a:lnTo>
                  <a:lnTo>
                    <a:pt x="606755" y="1558112"/>
                  </a:lnTo>
                  <a:lnTo>
                    <a:pt x="621334" y="1538605"/>
                  </a:lnTo>
                  <a:lnTo>
                    <a:pt x="635457" y="1518869"/>
                  </a:lnTo>
                  <a:lnTo>
                    <a:pt x="639432" y="1511896"/>
                  </a:lnTo>
                  <a:lnTo>
                    <a:pt x="647357" y="1498053"/>
                  </a:lnTo>
                  <a:lnTo>
                    <a:pt x="648893" y="1494828"/>
                  </a:lnTo>
                  <a:lnTo>
                    <a:pt x="649579" y="1491310"/>
                  </a:lnTo>
                  <a:lnTo>
                    <a:pt x="649630" y="1487830"/>
                  </a:lnTo>
                  <a:lnTo>
                    <a:pt x="652119" y="1480146"/>
                  </a:lnTo>
                  <a:close/>
                </a:path>
                <a:path w="4725035" h="1681479">
                  <a:moveTo>
                    <a:pt x="4724578" y="15557"/>
                  </a:moveTo>
                  <a:lnTo>
                    <a:pt x="4720882" y="5054"/>
                  </a:lnTo>
                  <a:lnTo>
                    <a:pt x="4709744" y="0"/>
                  </a:lnTo>
                  <a:lnTo>
                    <a:pt x="4695723" y="4267"/>
                  </a:lnTo>
                  <a:lnTo>
                    <a:pt x="4653077" y="34798"/>
                  </a:lnTo>
                  <a:lnTo>
                    <a:pt x="4609820" y="64414"/>
                  </a:lnTo>
                  <a:lnTo>
                    <a:pt x="4566056" y="93256"/>
                  </a:lnTo>
                  <a:lnTo>
                    <a:pt x="4521860" y="121437"/>
                  </a:lnTo>
                  <a:lnTo>
                    <a:pt x="4477296" y="149072"/>
                  </a:lnTo>
                  <a:lnTo>
                    <a:pt x="4432465" y="176263"/>
                  </a:lnTo>
                  <a:lnTo>
                    <a:pt x="4342308" y="229806"/>
                  </a:lnTo>
                  <a:lnTo>
                    <a:pt x="4213542" y="305295"/>
                  </a:lnTo>
                  <a:lnTo>
                    <a:pt x="4091698" y="375488"/>
                  </a:lnTo>
                  <a:lnTo>
                    <a:pt x="3959428" y="450596"/>
                  </a:lnTo>
                  <a:lnTo>
                    <a:pt x="3968572" y="428358"/>
                  </a:lnTo>
                  <a:lnTo>
                    <a:pt x="3972737" y="417169"/>
                  </a:lnTo>
                  <a:lnTo>
                    <a:pt x="3976344" y="405853"/>
                  </a:lnTo>
                  <a:lnTo>
                    <a:pt x="3974350" y="391985"/>
                  </a:lnTo>
                  <a:lnTo>
                    <a:pt x="3964419" y="380822"/>
                  </a:lnTo>
                  <a:lnTo>
                    <a:pt x="3952329" y="377240"/>
                  </a:lnTo>
                  <a:lnTo>
                    <a:pt x="3943845" y="386105"/>
                  </a:lnTo>
                  <a:lnTo>
                    <a:pt x="3935933" y="408889"/>
                  </a:lnTo>
                  <a:lnTo>
                    <a:pt x="3926649" y="431406"/>
                  </a:lnTo>
                  <a:lnTo>
                    <a:pt x="3917886" y="454037"/>
                  </a:lnTo>
                  <a:lnTo>
                    <a:pt x="3911549" y="477139"/>
                  </a:lnTo>
                  <a:lnTo>
                    <a:pt x="3910850" y="480669"/>
                  </a:lnTo>
                  <a:lnTo>
                    <a:pt x="3911003" y="484238"/>
                  </a:lnTo>
                  <a:lnTo>
                    <a:pt x="3911854" y="487603"/>
                  </a:lnTo>
                  <a:lnTo>
                    <a:pt x="3911346" y="495693"/>
                  </a:lnTo>
                  <a:lnTo>
                    <a:pt x="3952722" y="515569"/>
                  </a:lnTo>
                  <a:lnTo>
                    <a:pt x="4016527" y="527570"/>
                  </a:lnTo>
                  <a:lnTo>
                    <a:pt x="4048468" y="530618"/>
                  </a:lnTo>
                  <a:lnTo>
                    <a:pt x="4059809" y="525183"/>
                  </a:lnTo>
                  <a:lnTo>
                    <a:pt x="4064711" y="511848"/>
                  </a:lnTo>
                  <a:lnTo>
                    <a:pt x="4062006" y="497992"/>
                  </a:lnTo>
                  <a:lnTo>
                    <a:pt x="4050550" y="490982"/>
                  </a:lnTo>
                  <a:lnTo>
                    <a:pt x="4030903" y="489216"/>
                  </a:lnTo>
                  <a:lnTo>
                    <a:pt x="4011066" y="486575"/>
                  </a:lnTo>
                  <a:lnTo>
                    <a:pt x="3991229" y="483095"/>
                  </a:lnTo>
                  <a:lnTo>
                    <a:pt x="3971531" y="478777"/>
                  </a:lnTo>
                  <a:lnTo>
                    <a:pt x="4106392" y="402247"/>
                  </a:lnTo>
                  <a:lnTo>
                    <a:pt x="4231043" y="330479"/>
                  </a:lnTo>
                  <a:lnTo>
                    <a:pt x="4362856" y="253199"/>
                  </a:lnTo>
                  <a:lnTo>
                    <a:pt x="4453026" y="199644"/>
                  </a:lnTo>
                  <a:lnTo>
                    <a:pt x="4497857" y="172440"/>
                  </a:lnTo>
                  <a:lnTo>
                    <a:pt x="4542421" y="144805"/>
                  </a:lnTo>
                  <a:lnTo>
                    <a:pt x="4586617" y="116624"/>
                  </a:lnTo>
                  <a:lnTo>
                    <a:pt x="4630382" y="87782"/>
                  </a:lnTo>
                  <a:lnTo>
                    <a:pt x="4673625" y="58166"/>
                  </a:lnTo>
                  <a:lnTo>
                    <a:pt x="4716259" y="27635"/>
                  </a:lnTo>
                  <a:lnTo>
                    <a:pt x="4724578" y="1555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31511" y="3862730"/>
              <a:ext cx="1016342" cy="496570"/>
            </a:xfrm>
            <a:prstGeom prst="rect">
              <a:avLst/>
            </a:prstGeom>
          </p:spPr>
        </p:pic>
        <p:sp>
          <p:nvSpPr>
            <p:cNvPr id="14" name="object 7"/>
            <p:cNvSpPr/>
            <p:nvPr/>
          </p:nvSpPr>
          <p:spPr>
            <a:xfrm>
              <a:off x="86691" y="5102923"/>
              <a:ext cx="687705" cy="955040"/>
            </a:xfrm>
            <a:custGeom>
              <a:avLst/>
              <a:gdLst/>
              <a:ahLst/>
              <a:cxnLst/>
              <a:rect l="l" t="t" r="r" b="b"/>
              <a:pathLst>
                <a:path w="687705" h="955039">
                  <a:moveTo>
                    <a:pt x="630604" y="909319"/>
                  </a:moveTo>
                  <a:lnTo>
                    <a:pt x="526527" y="909319"/>
                  </a:lnTo>
                  <a:lnTo>
                    <a:pt x="523454" y="908050"/>
                  </a:lnTo>
                  <a:lnTo>
                    <a:pt x="520774" y="908050"/>
                  </a:lnTo>
                  <a:lnTo>
                    <a:pt x="502016" y="904239"/>
                  </a:lnTo>
                  <a:lnTo>
                    <a:pt x="485049" y="901700"/>
                  </a:lnTo>
                  <a:lnTo>
                    <a:pt x="468044" y="896619"/>
                  </a:lnTo>
                  <a:lnTo>
                    <a:pt x="460026" y="895350"/>
                  </a:lnTo>
                  <a:lnTo>
                    <a:pt x="436344" y="887730"/>
                  </a:lnTo>
                  <a:lnTo>
                    <a:pt x="429944" y="885189"/>
                  </a:lnTo>
                  <a:lnTo>
                    <a:pt x="423543" y="883919"/>
                  </a:lnTo>
                  <a:lnTo>
                    <a:pt x="417244" y="881380"/>
                  </a:lnTo>
                  <a:lnTo>
                    <a:pt x="411935" y="878839"/>
                  </a:lnTo>
                  <a:lnTo>
                    <a:pt x="406817" y="876300"/>
                  </a:lnTo>
                  <a:lnTo>
                    <a:pt x="401712" y="875030"/>
                  </a:lnTo>
                  <a:lnTo>
                    <a:pt x="394134" y="871219"/>
                  </a:lnTo>
                  <a:lnTo>
                    <a:pt x="386522" y="868680"/>
                  </a:lnTo>
                  <a:lnTo>
                    <a:pt x="371295" y="861060"/>
                  </a:lnTo>
                  <a:lnTo>
                    <a:pt x="354137" y="853439"/>
                  </a:lnTo>
                  <a:lnTo>
                    <a:pt x="343914" y="848360"/>
                  </a:lnTo>
                  <a:lnTo>
                    <a:pt x="338961" y="845819"/>
                  </a:lnTo>
                  <a:lnTo>
                    <a:pt x="334643" y="843280"/>
                  </a:lnTo>
                  <a:lnTo>
                    <a:pt x="329982" y="840739"/>
                  </a:lnTo>
                  <a:lnTo>
                    <a:pt x="320546" y="834389"/>
                  </a:lnTo>
                  <a:lnTo>
                    <a:pt x="315745" y="831850"/>
                  </a:lnTo>
                  <a:lnTo>
                    <a:pt x="310780" y="829310"/>
                  </a:lnTo>
                  <a:lnTo>
                    <a:pt x="305674" y="826769"/>
                  </a:lnTo>
                  <a:lnTo>
                    <a:pt x="300404" y="822960"/>
                  </a:lnTo>
                  <a:lnTo>
                    <a:pt x="292568" y="817880"/>
                  </a:lnTo>
                  <a:lnTo>
                    <a:pt x="289799" y="816610"/>
                  </a:lnTo>
                  <a:lnTo>
                    <a:pt x="287170" y="815339"/>
                  </a:lnTo>
                  <a:lnTo>
                    <a:pt x="274318" y="805179"/>
                  </a:lnTo>
                  <a:lnTo>
                    <a:pt x="264691" y="798829"/>
                  </a:lnTo>
                  <a:lnTo>
                    <a:pt x="262901" y="797560"/>
                  </a:lnTo>
                  <a:lnTo>
                    <a:pt x="261364" y="796289"/>
                  </a:lnTo>
                  <a:lnTo>
                    <a:pt x="259726" y="795020"/>
                  </a:lnTo>
                  <a:lnTo>
                    <a:pt x="257351" y="792479"/>
                  </a:lnTo>
                  <a:lnTo>
                    <a:pt x="254773" y="791210"/>
                  </a:lnTo>
                  <a:lnTo>
                    <a:pt x="252588" y="788670"/>
                  </a:lnTo>
                  <a:lnTo>
                    <a:pt x="244257" y="782320"/>
                  </a:lnTo>
                  <a:lnTo>
                    <a:pt x="240231" y="778510"/>
                  </a:lnTo>
                  <a:lnTo>
                    <a:pt x="235570" y="773429"/>
                  </a:lnTo>
                  <a:lnTo>
                    <a:pt x="231011" y="769620"/>
                  </a:lnTo>
                  <a:lnTo>
                    <a:pt x="226591" y="765810"/>
                  </a:lnTo>
                  <a:lnTo>
                    <a:pt x="220241" y="759460"/>
                  </a:lnTo>
                  <a:lnTo>
                    <a:pt x="207669" y="746760"/>
                  </a:lnTo>
                  <a:lnTo>
                    <a:pt x="201483" y="740410"/>
                  </a:lnTo>
                  <a:lnTo>
                    <a:pt x="197673" y="736600"/>
                  </a:lnTo>
                  <a:lnTo>
                    <a:pt x="194295" y="731520"/>
                  </a:lnTo>
                  <a:lnTo>
                    <a:pt x="190625" y="727710"/>
                  </a:lnTo>
                  <a:lnTo>
                    <a:pt x="188644" y="726439"/>
                  </a:lnTo>
                  <a:lnTo>
                    <a:pt x="186904" y="723900"/>
                  </a:lnTo>
                  <a:lnTo>
                    <a:pt x="185113" y="721360"/>
                  </a:lnTo>
                  <a:lnTo>
                    <a:pt x="183386" y="718820"/>
                  </a:lnTo>
                  <a:lnTo>
                    <a:pt x="181646" y="717550"/>
                  </a:lnTo>
                  <a:lnTo>
                    <a:pt x="180058" y="716279"/>
                  </a:lnTo>
                  <a:lnTo>
                    <a:pt x="176134" y="711200"/>
                  </a:lnTo>
                  <a:lnTo>
                    <a:pt x="172121" y="706120"/>
                  </a:lnTo>
                  <a:lnTo>
                    <a:pt x="168501" y="702310"/>
                  </a:lnTo>
                  <a:lnTo>
                    <a:pt x="161301" y="693420"/>
                  </a:lnTo>
                  <a:lnTo>
                    <a:pt x="152988" y="681989"/>
                  </a:lnTo>
                  <a:lnTo>
                    <a:pt x="148016" y="674370"/>
                  </a:lnTo>
                  <a:lnTo>
                    <a:pt x="143130" y="668020"/>
                  </a:lnTo>
                  <a:lnTo>
                    <a:pt x="138041" y="660400"/>
                  </a:lnTo>
                  <a:lnTo>
                    <a:pt x="132823" y="651510"/>
                  </a:lnTo>
                  <a:lnTo>
                    <a:pt x="128196" y="645160"/>
                  </a:lnTo>
                  <a:lnTo>
                    <a:pt x="106259" y="607060"/>
                  </a:lnTo>
                  <a:lnTo>
                    <a:pt x="93887" y="585470"/>
                  </a:lnTo>
                  <a:lnTo>
                    <a:pt x="89858" y="577850"/>
                  </a:lnTo>
                  <a:lnTo>
                    <a:pt x="85951" y="570229"/>
                  </a:lnTo>
                  <a:lnTo>
                    <a:pt x="83373" y="565150"/>
                  </a:lnTo>
                  <a:lnTo>
                    <a:pt x="80541" y="560070"/>
                  </a:lnTo>
                  <a:lnTo>
                    <a:pt x="72756" y="543560"/>
                  </a:lnTo>
                  <a:lnTo>
                    <a:pt x="70216" y="537210"/>
                  </a:lnTo>
                  <a:lnTo>
                    <a:pt x="62977" y="520700"/>
                  </a:lnTo>
                  <a:lnTo>
                    <a:pt x="60450" y="515620"/>
                  </a:lnTo>
                  <a:lnTo>
                    <a:pt x="58113" y="509270"/>
                  </a:lnTo>
                  <a:lnTo>
                    <a:pt x="55840" y="504189"/>
                  </a:lnTo>
                  <a:lnTo>
                    <a:pt x="53503" y="497839"/>
                  </a:lnTo>
                  <a:lnTo>
                    <a:pt x="51420" y="491489"/>
                  </a:lnTo>
                  <a:lnTo>
                    <a:pt x="48994" y="486410"/>
                  </a:lnTo>
                  <a:lnTo>
                    <a:pt x="46950" y="480060"/>
                  </a:lnTo>
                  <a:lnTo>
                    <a:pt x="45121" y="474979"/>
                  </a:lnTo>
                  <a:lnTo>
                    <a:pt x="43089" y="469900"/>
                  </a:lnTo>
                  <a:lnTo>
                    <a:pt x="40396" y="461010"/>
                  </a:lnTo>
                  <a:lnTo>
                    <a:pt x="37804" y="453389"/>
                  </a:lnTo>
                  <a:lnTo>
                    <a:pt x="35286" y="445770"/>
                  </a:lnTo>
                  <a:lnTo>
                    <a:pt x="32815" y="436879"/>
                  </a:lnTo>
                  <a:lnTo>
                    <a:pt x="30473" y="429260"/>
                  </a:lnTo>
                  <a:lnTo>
                    <a:pt x="28300" y="420370"/>
                  </a:lnTo>
                  <a:lnTo>
                    <a:pt x="24090" y="403860"/>
                  </a:lnTo>
                  <a:lnTo>
                    <a:pt x="22012" y="396239"/>
                  </a:lnTo>
                  <a:lnTo>
                    <a:pt x="20145" y="388620"/>
                  </a:lnTo>
                  <a:lnTo>
                    <a:pt x="13592" y="354329"/>
                  </a:lnTo>
                  <a:lnTo>
                    <a:pt x="12086" y="346710"/>
                  </a:lnTo>
                  <a:lnTo>
                    <a:pt x="10793" y="337820"/>
                  </a:lnTo>
                  <a:lnTo>
                    <a:pt x="4316" y="285750"/>
                  </a:lnTo>
                  <a:lnTo>
                    <a:pt x="893" y="241300"/>
                  </a:lnTo>
                  <a:lnTo>
                    <a:pt x="0" y="191770"/>
                  </a:lnTo>
                  <a:lnTo>
                    <a:pt x="177" y="180339"/>
                  </a:lnTo>
                  <a:lnTo>
                    <a:pt x="2838" y="135889"/>
                  </a:lnTo>
                  <a:lnTo>
                    <a:pt x="8901" y="91439"/>
                  </a:lnTo>
                  <a:lnTo>
                    <a:pt x="12563" y="76200"/>
                  </a:lnTo>
                  <a:lnTo>
                    <a:pt x="17791" y="54610"/>
                  </a:lnTo>
                  <a:lnTo>
                    <a:pt x="20762" y="43179"/>
                  </a:lnTo>
                  <a:lnTo>
                    <a:pt x="21512" y="40639"/>
                  </a:lnTo>
                  <a:lnTo>
                    <a:pt x="22591" y="38100"/>
                  </a:lnTo>
                  <a:lnTo>
                    <a:pt x="23290" y="35560"/>
                  </a:lnTo>
                  <a:lnTo>
                    <a:pt x="24039" y="33020"/>
                  </a:lnTo>
                  <a:lnTo>
                    <a:pt x="26769" y="26670"/>
                  </a:lnTo>
                  <a:lnTo>
                    <a:pt x="29944" y="20320"/>
                  </a:lnTo>
                  <a:lnTo>
                    <a:pt x="31875" y="17779"/>
                  </a:lnTo>
                  <a:lnTo>
                    <a:pt x="32662" y="16510"/>
                  </a:lnTo>
                  <a:lnTo>
                    <a:pt x="33259" y="15239"/>
                  </a:lnTo>
                  <a:lnTo>
                    <a:pt x="34059" y="13970"/>
                  </a:lnTo>
                  <a:lnTo>
                    <a:pt x="36434" y="11429"/>
                  </a:lnTo>
                  <a:lnTo>
                    <a:pt x="39215" y="7620"/>
                  </a:lnTo>
                  <a:lnTo>
                    <a:pt x="42492" y="6350"/>
                  </a:lnTo>
                  <a:lnTo>
                    <a:pt x="46404" y="2539"/>
                  </a:lnTo>
                  <a:lnTo>
                    <a:pt x="56132" y="0"/>
                  </a:lnTo>
                  <a:lnTo>
                    <a:pt x="64565" y="0"/>
                  </a:lnTo>
                  <a:lnTo>
                    <a:pt x="66000" y="1270"/>
                  </a:lnTo>
                  <a:lnTo>
                    <a:pt x="66305" y="1270"/>
                  </a:lnTo>
                  <a:lnTo>
                    <a:pt x="66901" y="2539"/>
                  </a:lnTo>
                  <a:lnTo>
                    <a:pt x="67194" y="2539"/>
                  </a:lnTo>
                  <a:lnTo>
                    <a:pt x="68832" y="5079"/>
                  </a:lnTo>
                  <a:lnTo>
                    <a:pt x="67346" y="8889"/>
                  </a:lnTo>
                  <a:lnTo>
                    <a:pt x="65708" y="11429"/>
                  </a:lnTo>
                  <a:lnTo>
                    <a:pt x="64120" y="13970"/>
                  </a:lnTo>
                  <a:lnTo>
                    <a:pt x="49629" y="55879"/>
                  </a:lnTo>
                  <a:lnTo>
                    <a:pt x="45769" y="71120"/>
                  </a:lnTo>
                  <a:lnTo>
                    <a:pt x="44422" y="76200"/>
                  </a:lnTo>
                  <a:lnTo>
                    <a:pt x="43229" y="82550"/>
                  </a:lnTo>
                  <a:lnTo>
                    <a:pt x="41946" y="87629"/>
                  </a:lnTo>
                  <a:lnTo>
                    <a:pt x="36679" y="138429"/>
                  </a:lnTo>
                  <a:lnTo>
                    <a:pt x="35165" y="180339"/>
                  </a:lnTo>
                  <a:lnTo>
                    <a:pt x="35196" y="200660"/>
                  </a:lnTo>
                  <a:lnTo>
                    <a:pt x="35336" y="209550"/>
                  </a:lnTo>
                  <a:lnTo>
                    <a:pt x="35533" y="218439"/>
                  </a:lnTo>
                  <a:lnTo>
                    <a:pt x="35799" y="226060"/>
                  </a:lnTo>
                  <a:lnTo>
                    <a:pt x="35837" y="231139"/>
                  </a:lnTo>
                  <a:lnTo>
                    <a:pt x="36434" y="236220"/>
                  </a:lnTo>
                  <a:lnTo>
                    <a:pt x="36688" y="241300"/>
                  </a:lnTo>
                  <a:lnTo>
                    <a:pt x="37449" y="250189"/>
                  </a:lnTo>
                  <a:lnTo>
                    <a:pt x="38271" y="259079"/>
                  </a:lnTo>
                  <a:lnTo>
                    <a:pt x="38931" y="266700"/>
                  </a:lnTo>
                  <a:lnTo>
                    <a:pt x="39863" y="274320"/>
                  </a:lnTo>
                  <a:lnTo>
                    <a:pt x="40562" y="280670"/>
                  </a:lnTo>
                  <a:lnTo>
                    <a:pt x="41006" y="285750"/>
                  </a:lnTo>
                  <a:lnTo>
                    <a:pt x="41844" y="292100"/>
                  </a:lnTo>
                  <a:lnTo>
                    <a:pt x="42644" y="298450"/>
                  </a:lnTo>
                  <a:lnTo>
                    <a:pt x="43089" y="303529"/>
                  </a:lnTo>
                  <a:lnTo>
                    <a:pt x="44130" y="309879"/>
                  </a:lnTo>
                  <a:lnTo>
                    <a:pt x="45428" y="317500"/>
                  </a:lnTo>
                  <a:lnTo>
                    <a:pt x="46809" y="326389"/>
                  </a:lnTo>
                  <a:lnTo>
                    <a:pt x="48301" y="335279"/>
                  </a:lnTo>
                  <a:lnTo>
                    <a:pt x="56081" y="373379"/>
                  </a:lnTo>
                  <a:lnTo>
                    <a:pt x="65962" y="412750"/>
                  </a:lnTo>
                  <a:lnTo>
                    <a:pt x="67143" y="416560"/>
                  </a:lnTo>
                  <a:lnTo>
                    <a:pt x="71766" y="431800"/>
                  </a:lnTo>
                  <a:lnTo>
                    <a:pt x="72997" y="436879"/>
                  </a:lnTo>
                  <a:lnTo>
                    <a:pt x="74788" y="441960"/>
                  </a:lnTo>
                  <a:lnTo>
                    <a:pt x="76426" y="447039"/>
                  </a:lnTo>
                  <a:lnTo>
                    <a:pt x="78903" y="453389"/>
                  </a:lnTo>
                  <a:lnTo>
                    <a:pt x="82474" y="464820"/>
                  </a:lnTo>
                  <a:lnTo>
                    <a:pt x="84839" y="471170"/>
                  </a:lnTo>
                  <a:lnTo>
                    <a:pt x="106335" y="521970"/>
                  </a:lnTo>
                  <a:lnTo>
                    <a:pt x="109015" y="527050"/>
                  </a:lnTo>
                  <a:lnTo>
                    <a:pt x="113777" y="538479"/>
                  </a:lnTo>
                  <a:lnTo>
                    <a:pt x="116660" y="543560"/>
                  </a:lnTo>
                  <a:lnTo>
                    <a:pt x="119238" y="548639"/>
                  </a:lnTo>
                  <a:lnTo>
                    <a:pt x="127124" y="563879"/>
                  </a:lnTo>
                  <a:lnTo>
                    <a:pt x="135315" y="579120"/>
                  </a:lnTo>
                  <a:lnTo>
                    <a:pt x="143704" y="593089"/>
                  </a:lnTo>
                  <a:lnTo>
                    <a:pt x="152182" y="608329"/>
                  </a:lnTo>
                  <a:lnTo>
                    <a:pt x="155852" y="614679"/>
                  </a:lnTo>
                  <a:lnTo>
                    <a:pt x="160069" y="621029"/>
                  </a:lnTo>
                  <a:lnTo>
                    <a:pt x="163929" y="627379"/>
                  </a:lnTo>
                  <a:lnTo>
                    <a:pt x="165174" y="629920"/>
                  </a:lnTo>
                  <a:lnTo>
                    <a:pt x="169441" y="636270"/>
                  </a:lnTo>
                  <a:lnTo>
                    <a:pt x="173061" y="641350"/>
                  </a:lnTo>
                  <a:lnTo>
                    <a:pt x="175042" y="643889"/>
                  </a:lnTo>
                  <a:lnTo>
                    <a:pt x="189329" y="664210"/>
                  </a:lnTo>
                  <a:lnTo>
                    <a:pt x="193647" y="670560"/>
                  </a:lnTo>
                  <a:lnTo>
                    <a:pt x="198359" y="676910"/>
                  </a:lnTo>
                  <a:lnTo>
                    <a:pt x="202880" y="681989"/>
                  </a:lnTo>
                  <a:lnTo>
                    <a:pt x="213248" y="694689"/>
                  </a:lnTo>
                  <a:lnTo>
                    <a:pt x="242217" y="726439"/>
                  </a:lnTo>
                  <a:lnTo>
                    <a:pt x="248473" y="732789"/>
                  </a:lnTo>
                  <a:lnTo>
                    <a:pt x="260594" y="745489"/>
                  </a:lnTo>
                  <a:lnTo>
                    <a:pt x="273194" y="756920"/>
                  </a:lnTo>
                  <a:lnTo>
                    <a:pt x="286232" y="768350"/>
                  </a:lnTo>
                  <a:lnTo>
                    <a:pt x="299667" y="778510"/>
                  </a:lnTo>
                  <a:lnTo>
                    <a:pt x="302690" y="781050"/>
                  </a:lnTo>
                  <a:lnTo>
                    <a:pt x="305763" y="783589"/>
                  </a:lnTo>
                  <a:lnTo>
                    <a:pt x="308646" y="784860"/>
                  </a:lnTo>
                  <a:lnTo>
                    <a:pt x="319454" y="792479"/>
                  </a:lnTo>
                  <a:lnTo>
                    <a:pt x="323530" y="796289"/>
                  </a:lnTo>
                  <a:lnTo>
                    <a:pt x="336827" y="803910"/>
                  </a:lnTo>
                  <a:lnTo>
                    <a:pt x="341780" y="806450"/>
                  </a:lnTo>
                  <a:lnTo>
                    <a:pt x="346898" y="810260"/>
                  </a:lnTo>
                  <a:lnTo>
                    <a:pt x="354946" y="814069"/>
                  </a:lnTo>
                  <a:lnTo>
                    <a:pt x="362978" y="819150"/>
                  </a:lnTo>
                  <a:lnTo>
                    <a:pt x="379144" y="826769"/>
                  </a:lnTo>
                  <a:lnTo>
                    <a:pt x="410097" y="842010"/>
                  </a:lnTo>
                  <a:lnTo>
                    <a:pt x="441793" y="854710"/>
                  </a:lnTo>
                  <a:lnTo>
                    <a:pt x="446416" y="857250"/>
                  </a:lnTo>
                  <a:lnTo>
                    <a:pt x="451267" y="858519"/>
                  </a:lnTo>
                  <a:lnTo>
                    <a:pt x="455979" y="861060"/>
                  </a:lnTo>
                  <a:lnTo>
                    <a:pt x="466850" y="864869"/>
                  </a:lnTo>
                  <a:lnTo>
                    <a:pt x="482826" y="869950"/>
                  </a:lnTo>
                  <a:lnTo>
                    <a:pt x="487094" y="869950"/>
                  </a:lnTo>
                  <a:lnTo>
                    <a:pt x="499248" y="873760"/>
                  </a:lnTo>
                  <a:lnTo>
                    <a:pt x="503108" y="873760"/>
                  </a:lnTo>
                  <a:lnTo>
                    <a:pt x="519034" y="877569"/>
                  </a:lnTo>
                  <a:lnTo>
                    <a:pt x="533969" y="881380"/>
                  </a:lnTo>
                  <a:lnTo>
                    <a:pt x="548460" y="883919"/>
                  </a:lnTo>
                  <a:lnTo>
                    <a:pt x="559471" y="885189"/>
                  </a:lnTo>
                  <a:lnTo>
                    <a:pt x="570787" y="885189"/>
                  </a:lnTo>
                  <a:lnTo>
                    <a:pt x="577873" y="886460"/>
                  </a:lnTo>
                  <a:lnTo>
                    <a:pt x="685004" y="886460"/>
                  </a:lnTo>
                  <a:lnTo>
                    <a:pt x="684337" y="887730"/>
                  </a:lnTo>
                  <a:lnTo>
                    <a:pt x="682597" y="891539"/>
                  </a:lnTo>
                  <a:lnTo>
                    <a:pt x="679867" y="895350"/>
                  </a:lnTo>
                  <a:lnTo>
                    <a:pt x="678140" y="897889"/>
                  </a:lnTo>
                  <a:lnTo>
                    <a:pt x="673424" y="902969"/>
                  </a:lnTo>
                  <a:lnTo>
                    <a:pt x="670442" y="906780"/>
                  </a:lnTo>
                  <a:lnTo>
                    <a:pt x="639684" y="906780"/>
                  </a:lnTo>
                  <a:lnTo>
                    <a:pt x="635023" y="908050"/>
                  </a:lnTo>
                  <a:lnTo>
                    <a:pt x="630604" y="909319"/>
                  </a:lnTo>
                  <a:close/>
                </a:path>
                <a:path w="687705" h="955039">
                  <a:moveTo>
                    <a:pt x="586509" y="821689"/>
                  </a:moveTo>
                  <a:lnTo>
                    <a:pt x="583385" y="821689"/>
                  </a:lnTo>
                  <a:lnTo>
                    <a:pt x="584871" y="820419"/>
                  </a:lnTo>
                  <a:lnTo>
                    <a:pt x="586509" y="821689"/>
                  </a:lnTo>
                  <a:close/>
                </a:path>
                <a:path w="687705" h="955039">
                  <a:moveTo>
                    <a:pt x="685004" y="886460"/>
                  </a:moveTo>
                  <a:lnTo>
                    <a:pt x="603737" y="886460"/>
                  </a:lnTo>
                  <a:lnTo>
                    <a:pt x="615067" y="885189"/>
                  </a:lnTo>
                  <a:lnTo>
                    <a:pt x="626418" y="885189"/>
                  </a:lnTo>
                  <a:lnTo>
                    <a:pt x="637754" y="883919"/>
                  </a:lnTo>
                  <a:lnTo>
                    <a:pt x="637411" y="883919"/>
                  </a:lnTo>
                  <a:lnTo>
                    <a:pt x="631645" y="881380"/>
                  </a:lnTo>
                  <a:lnTo>
                    <a:pt x="620037" y="873760"/>
                  </a:lnTo>
                  <a:lnTo>
                    <a:pt x="611280" y="869950"/>
                  </a:lnTo>
                  <a:lnTo>
                    <a:pt x="602430" y="864869"/>
                  </a:lnTo>
                  <a:lnTo>
                    <a:pt x="593507" y="861060"/>
                  </a:lnTo>
                  <a:lnTo>
                    <a:pt x="584528" y="855980"/>
                  </a:lnTo>
                  <a:lnTo>
                    <a:pt x="576591" y="853439"/>
                  </a:lnTo>
                  <a:lnTo>
                    <a:pt x="572565" y="850900"/>
                  </a:lnTo>
                  <a:lnTo>
                    <a:pt x="569148" y="849630"/>
                  </a:lnTo>
                  <a:lnTo>
                    <a:pt x="565821" y="847089"/>
                  </a:lnTo>
                  <a:lnTo>
                    <a:pt x="562544" y="845819"/>
                  </a:lnTo>
                  <a:lnTo>
                    <a:pt x="559319" y="845819"/>
                  </a:lnTo>
                  <a:lnTo>
                    <a:pt x="558036" y="843280"/>
                  </a:lnTo>
                  <a:lnTo>
                    <a:pt x="557680" y="842010"/>
                  </a:lnTo>
                  <a:lnTo>
                    <a:pt x="557629" y="839469"/>
                  </a:lnTo>
                  <a:lnTo>
                    <a:pt x="557833" y="839469"/>
                  </a:lnTo>
                  <a:lnTo>
                    <a:pt x="558125" y="836930"/>
                  </a:lnTo>
                  <a:lnTo>
                    <a:pt x="558772" y="835660"/>
                  </a:lnTo>
                  <a:lnTo>
                    <a:pt x="562252" y="830580"/>
                  </a:lnTo>
                  <a:lnTo>
                    <a:pt x="565872" y="828039"/>
                  </a:lnTo>
                  <a:lnTo>
                    <a:pt x="570037" y="825500"/>
                  </a:lnTo>
                  <a:lnTo>
                    <a:pt x="573911" y="822960"/>
                  </a:lnTo>
                  <a:lnTo>
                    <a:pt x="578673" y="821689"/>
                  </a:lnTo>
                  <a:lnTo>
                    <a:pt x="589138" y="821689"/>
                  </a:lnTo>
                  <a:lnTo>
                    <a:pt x="591513" y="822960"/>
                  </a:lnTo>
                  <a:lnTo>
                    <a:pt x="592758" y="822960"/>
                  </a:lnTo>
                  <a:lnTo>
                    <a:pt x="594599" y="824230"/>
                  </a:lnTo>
                  <a:lnTo>
                    <a:pt x="596276" y="824230"/>
                  </a:lnTo>
                  <a:lnTo>
                    <a:pt x="599311" y="826769"/>
                  </a:lnTo>
                  <a:lnTo>
                    <a:pt x="605407" y="829310"/>
                  </a:lnTo>
                  <a:lnTo>
                    <a:pt x="623174" y="836930"/>
                  </a:lnTo>
                  <a:lnTo>
                    <a:pt x="632169" y="842010"/>
                  </a:lnTo>
                  <a:lnTo>
                    <a:pt x="641038" y="845819"/>
                  </a:lnTo>
                  <a:lnTo>
                    <a:pt x="658645" y="855980"/>
                  </a:lnTo>
                  <a:lnTo>
                    <a:pt x="664246" y="859789"/>
                  </a:lnTo>
                  <a:lnTo>
                    <a:pt x="669656" y="862330"/>
                  </a:lnTo>
                  <a:lnTo>
                    <a:pt x="675206" y="866139"/>
                  </a:lnTo>
                  <a:lnTo>
                    <a:pt x="679321" y="868680"/>
                  </a:lnTo>
                  <a:lnTo>
                    <a:pt x="681912" y="869950"/>
                  </a:lnTo>
                  <a:lnTo>
                    <a:pt x="684287" y="871219"/>
                  </a:lnTo>
                  <a:lnTo>
                    <a:pt x="685950" y="873760"/>
                  </a:lnTo>
                  <a:lnTo>
                    <a:pt x="687411" y="876300"/>
                  </a:lnTo>
                  <a:lnTo>
                    <a:pt x="687665" y="878839"/>
                  </a:lnTo>
                  <a:lnTo>
                    <a:pt x="686712" y="882650"/>
                  </a:lnTo>
                  <a:lnTo>
                    <a:pt x="685671" y="885189"/>
                  </a:lnTo>
                  <a:lnTo>
                    <a:pt x="685004" y="886460"/>
                  </a:lnTo>
                  <a:close/>
                </a:path>
                <a:path w="687705" h="955039">
                  <a:moveTo>
                    <a:pt x="609623" y="955039"/>
                  </a:moveTo>
                  <a:lnTo>
                    <a:pt x="605559" y="955039"/>
                  </a:lnTo>
                  <a:lnTo>
                    <a:pt x="601940" y="953769"/>
                  </a:lnTo>
                  <a:lnTo>
                    <a:pt x="601089" y="953769"/>
                  </a:lnTo>
                  <a:lnTo>
                    <a:pt x="598765" y="949960"/>
                  </a:lnTo>
                  <a:lnTo>
                    <a:pt x="598663" y="948689"/>
                  </a:lnTo>
                  <a:lnTo>
                    <a:pt x="599158" y="946150"/>
                  </a:lnTo>
                  <a:lnTo>
                    <a:pt x="600543" y="942339"/>
                  </a:lnTo>
                  <a:lnTo>
                    <a:pt x="603032" y="939800"/>
                  </a:lnTo>
                  <a:lnTo>
                    <a:pt x="606550" y="937260"/>
                  </a:lnTo>
                  <a:lnTo>
                    <a:pt x="613067" y="930910"/>
                  </a:lnTo>
                  <a:lnTo>
                    <a:pt x="625940" y="920750"/>
                  </a:lnTo>
                  <a:lnTo>
                    <a:pt x="632293" y="914400"/>
                  </a:lnTo>
                  <a:lnTo>
                    <a:pt x="632737" y="914400"/>
                  </a:lnTo>
                  <a:lnTo>
                    <a:pt x="632991" y="913130"/>
                  </a:lnTo>
                  <a:lnTo>
                    <a:pt x="633880" y="913130"/>
                  </a:lnTo>
                  <a:lnTo>
                    <a:pt x="634579" y="911860"/>
                  </a:lnTo>
                  <a:lnTo>
                    <a:pt x="635226" y="911860"/>
                  </a:lnTo>
                  <a:lnTo>
                    <a:pt x="636814" y="910589"/>
                  </a:lnTo>
                  <a:lnTo>
                    <a:pt x="638249" y="909319"/>
                  </a:lnTo>
                  <a:lnTo>
                    <a:pt x="639684" y="906780"/>
                  </a:lnTo>
                  <a:lnTo>
                    <a:pt x="670442" y="906780"/>
                  </a:lnTo>
                  <a:lnTo>
                    <a:pt x="668454" y="909319"/>
                  </a:lnTo>
                  <a:lnTo>
                    <a:pt x="663254" y="914400"/>
                  </a:lnTo>
                  <a:lnTo>
                    <a:pt x="657845" y="919480"/>
                  </a:lnTo>
                  <a:lnTo>
                    <a:pt x="657197" y="919480"/>
                  </a:lnTo>
                  <a:lnTo>
                    <a:pt x="656804" y="920750"/>
                  </a:lnTo>
                  <a:lnTo>
                    <a:pt x="655064" y="920750"/>
                  </a:lnTo>
                  <a:lnTo>
                    <a:pt x="654772" y="922019"/>
                  </a:lnTo>
                  <a:lnTo>
                    <a:pt x="654378" y="922019"/>
                  </a:lnTo>
                  <a:lnTo>
                    <a:pt x="653629" y="923289"/>
                  </a:lnTo>
                  <a:lnTo>
                    <a:pt x="652791" y="923289"/>
                  </a:lnTo>
                  <a:lnTo>
                    <a:pt x="652295" y="924560"/>
                  </a:lnTo>
                  <a:lnTo>
                    <a:pt x="644155" y="930910"/>
                  </a:lnTo>
                  <a:lnTo>
                    <a:pt x="639887" y="934719"/>
                  </a:lnTo>
                  <a:lnTo>
                    <a:pt x="626387" y="946150"/>
                  </a:lnTo>
                  <a:lnTo>
                    <a:pt x="622628" y="949960"/>
                  </a:lnTo>
                  <a:lnTo>
                    <a:pt x="617954" y="952500"/>
                  </a:lnTo>
                  <a:lnTo>
                    <a:pt x="613052" y="953769"/>
                  </a:lnTo>
                  <a:lnTo>
                    <a:pt x="609623" y="955039"/>
                  </a:lnTo>
                  <a:close/>
                </a:path>
                <a:path w="687705" h="955039">
                  <a:moveTo>
                    <a:pt x="615135" y="910589"/>
                  </a:moveTo>
                  <a:lnTo>
                    <a:pt x="537538" y="910589"/>
                  </a:lnTo>
                  <a:lnTo>
                    <a:pt x="534820" y="909319"/>
                  </a:lnTo>
                  <a:lnTo>
                    <a:pt x="626095" y="909319"/>
                  </a:lnTo>
                  <a:lnTo>
                    <a:pt x="615135" y="910589"/>
                  </a:lnTo>
                  <a:close/>
                </a:path>
                <a:path w="687705" h="955039">
                  <a:moveTo>
                    <a:pt x="600640" y="911860"/>
                  </a:moveTo>
                  <a:lnTo>
                    <a:pt x="555477" y="911860"/>
                  </a:lnTo>
                  <a:lnTo>
                    <a:pt x="546523" y="910589"/>
                  </a:lnTo>
                  <a:lnTo>
                    <a:pt x="609826" y="910589"/>
                  </a:lnTo>
                  <a:lnTo>
                    <a:pt x="600640" y="911860"/>
                  </a:lnTo>
                  <a:close/>
                </a:path>
                <a:path w="687705" h="955039">
                  <a:moveTo>
                    <a:pt x="657007" y="920750"/>
                  </a:moveTo>
                  <a:lnTo>
                    <a:pt x="656804" y="920750"/>
                  </a:lnTo>
                  <a:lnTo>
                    <a:pt x="657451" y="919480"/>
                  </a:lnTo>
                  <a:lnTo>
                    <a:pt x="657007" y="920750"/>
                  </a:lnTo>
                  <a:close/>
                </a:path>
                <a:path w="687705" h="955039">
                  <a:moveTo>
                    <a:pt x="654873" y="922019"/>
                  </a:moveTo>
                  <a:lnTo>
                    <a:pt x="655064" y="920750"/>
                  </a:lnTo>
                  <a:lnTo>
                    <a:pt x="655508" y="920750"/>
                  </a:lnTo>
                  <a:lnTo>
                    <a:pt x="654873" y="9220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1078</Words>
  <Application>Microsoft Office PowerPoint</Application>
  <PresentationFormat>Экран (4:3)</PresentationFormat>
  <Paragraphs>102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 Летняя краевая экспедиционная школы педагогов  2015-2019 – инновационная форма повышения квалификации</vt:lpstr>
      <vt:lpstr>Презентация PowerPoint</vt:lpstr>
      <vt:lpstr>Участники проекта </vt:lpstr>
      <vt:lpstr>Презентация PowerPoint</vt:lpstr>
      <vt:lpstr>ОРГАНИЗАЦИОННАЯ МОДЕЛЬ</vt:lpstr>
      <vt:lpstr>Открытые мероприятия школы </vt:lpstr>
      <vt:lpstr>Закрытый контур – программа КПК «Инновационные летние практики в реализации программ воспитания образовательной организации»    АНО ДПО   Каменный город </vt:lpstr>
      <vt:lpstr>   Мероприятия   Летней педагогической школы #НовоеПермское-2022  </vt:lpstr>
      <vt:lpstr>Мобильная школа наставничества: встречи профессионалов </vt:lpstr>
      <vt:lpstr>Музейные и полевые практики</vt:lpstr>
      <vt:lpstr>Промышленный туризм: примерка профессии</vt:lpstr>
      <vt:lpstr>Федеральная и региональная повестки форума</vt:lpstr>
      <vt:lpstr>Педагогический форум «Пермский край детям. Дети едут к детям»</vt:lpstr>
      <vt:lpstr> Мастер-классы  2022 </vt:lpstr>
      <vt:lpstr>Фестиваль педагогической уникальности</vt:lpstr>
      <vt:lpstr>Принципы летней педагогической школы,  разработанные в 2018 </vt:lpstr>
      <vt:lpstr>Отзыв Е. Г. Долгих, учителя г. Губаха, члена Совета молодых педагогов ПК:</vt:lpstr>
      <vt:lpstr>Отзыв С.О. Русских, учителя истории г. Березники</vt:lpstr>
      <vt:lpstr>ВАЖНО!</vt:lpstr>
      <vt:lpstr>  До встречи на мероприятиях   Летней педагогической школы #НовоеПермское-2023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Дремина Инга Анатольевна</dc:creator>
  <cp:lastModifiedBy>Dremina-IA</cp:lastModifiedBy>
  <cp:revision>78</cp:revision>
  <dcterms:modified xsi:type="dcterms:W3CDTF">2022-07-12T05:08:24Z</dcterms:modified>
</cp:coreProperties>
</file>